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59" r:id="rId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463"/>
    <a:srgbClr val="C9E5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5D5-4293-48F1-84DE-AE45B826B4AB}" type="datetimeFigureOut">
              <a:rPr lang="nl-NL" smtClean="0"/>
              <a:t>22-3-2023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CCCD0-C5E9-4C46-AEFF-8055016CC6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5103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5D5-4293-48F1-84DE-AE45B826B4AB}" type="datetimeFigureOut">
              <a:rPr lang="nl-NL" smtClean="0"/>
              <a:t>22-3-2023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CCCD0-C5E9-4C46-AEFF-8055016CC6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591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5D5-4293-48F1-84DE-AE45B826B4AB}" type="datetimeFigureOut">
              <a:rPr lang="nl-NL" smtClean="0"/>
              <a:t>22-3-2023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CCCD0-C5E9-4C46-AEFF-8055016CC6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5851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5D5-4293-48F1-84DE-AE45B826B4AB}" type="datetimeFigureOut">
              <a:rPr lang="nl-NL" smtClean="0"/>
              <a:t>22-3-2023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CCCD0-C5E9-4C46-AEFF-8055016CC6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4522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5D5-4293-48F1-84DE-AE45B826B4AB}" type="datetimeFigureOut">
              <a:rPr lang="nl-NL" smtClean="0"/>
              <a:t>22-3-2023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CCCD0-C5E9-4C46-AEFF-8055016CC6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2724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5D5-4293-48F1-84DE-AE45B826B4AB}" type="datetimeFigureOut">
              <a:rPr lang="nl-NL" smtClean="0"/>
              <a:t>22-3-2023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CCCD0-C5E9-4C46-AEFF-8055016CC6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2466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5D5-4293-48F1-84DE-AE45B826B4AB}" type="datetimeFigureOut">
              <a:rPr lang="nl-NL" smtClean="0"/>
              <a:t>22-3-2023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CCCD0-C5E9-4C46-AEFF-8055016CC6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7543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5D5-4293-48F1-84DE-AE45B826B4AB}" type="datetimeFigureOut">
              <a:rPr lang="nl-NL" smtClean="0"/>
              <a:t>22-3-2023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CCCD0-C5E9-4C46-AEFF-8055016CC6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9803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5D5-4293-48F1-84DE-AE45B826B4AB}" type="datetimeFigureOut">
              <a:rPr lang="nl-NL" smtClean="0"/>
              <a:t>22-3-2023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CCCD0-C5E9-4C46-AEFF-8055016CC6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768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5D5-4293-48F1-84DE-AE45B826B4AB}" type="datetimeFigureOut">
              <a:rPr lang="nl-NL" smtClean="0"/>
              <a:t>22-3-2023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CCCD0-C5E9-4C46-AEFF-8055016CC6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3485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B5D5-4293-48F1-84DE-AE45B826B4AB}" type="datetimeFigureOut">
              <a:rPr lang="nl-NL" smtClean="0"/>
              <a:t>22-3-2023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CCCD0-C5E9-4C46-AEFF-8055016CC6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2531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4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4B5D5-4293-48F1-84DE-AE45B826B4AB}" type="datetimeFigureOut">
              <a:rPr lang="nl-NL" smtClean="0"/>
              <a:t>22-3-2023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CCCD0-C5E9-4C46-AEFF-8055016CC6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1451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chelden en doodsbedreigingen: wat bezielt de online-moraalpolitie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39" y="205740"/>
            <a:ext cx="11430000" cy="642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691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57355"/>
            <a:ext cx="10515600" cy="1325563"/>
          </a:xfrm>
        </p:spPr>
        <p:txBody>
          <a:bodyPr/>
          <a:lstStyle/>
          <a:p>
            <a:pPr algn="ctr"/>
            <a:r>
              <a:rPr lang="nl-N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WEL? Wat NIET?</a:t>
            </a:r>
            <a:endParaRPr lang="nl-N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hoek 2"/>
          <p:cNvSpPr/>
          <p:nvPr/>
        </p:nvSpPr>
        <p:spPr>
          <a:xfrm>
            <a:off x="358587" y="1303719"/>
            <a:ext cx="10995213" cy="4836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nl-NL" sz="2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Stel dat er een gedragscode komt voor ervaringsdeskundigen.</a:t>
            </a:r>
          </a:p>
          <a:p>
            <a:pPr marL="342900" indent="-34290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Wat </a:t>
            </a:r>
            <a:r>
              <a:rPr lang="nl-NL" sz="24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kan of mag een ervaringsdeskundige WEL </a:t>
            </a:r>
            <a:r>
              <a:rPr lang="nl-NL" sz="2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online </a:t>
            </a:r>
            <a:r>
              <a:rPr lang="nl-NL" sz="24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doen?</a:t>
            </a:r>
          </a:p>
          <a:p>
            <a:pPr marL="342900" indent="-34290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Wat </a:t>
            </a:r>
            <a:r>
              <a:rPr lang="nl-NL" sz="2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kan </a:t>
            </a:r>
            <a:r>
              <a:rPr lang="nl-NL" sz="24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 mag ervaringsdeskundige NIET online doen?</a:t>
            </a:r>
            <a:endParaRPr lang="nl-NL" sz="24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nl-NL" sz="2400" dirty="0" smtClean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nl-NL" sz="2400" dirty="0" smtClean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nl-NL" sz="24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nl-NL" sz="2400" dirty="0" smtClean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nl-NL" sz="24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28D241C4-C8A6-4C98-8241-B1FE849E0010" descr="IMG_20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793" y="3090147"/>
            <a:ext cx="3840000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0035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/>
        </p:nvSpPr>
        <p:spPr>
          <a:xfrm>
            <a:off x="321547" y="733067"/>
            <a:ext cx="11475217" cy="1963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nl-NL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komt er in een gedragscode voor ervaringsdeskundigen?</a:t>
            </a: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nl-NL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nl-NL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 </a:t>
            </a:r>
            <a:r>
              <a:rPr lang="nl-NL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gedragen wij ons als ervaringsdeskundige online……</a:t>
            </a:r>
            <a:endParaRPr lang="nl-NL" sz="28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8" name="Groep 7"/>
          <p:cNvGrpSpPr/>
          <p:nvPr/>
        </p:nvGrpSpPr>
        <p:grpSpPr>
          <a:xfrm>
            <a:off x="2719616" y="3087994"/>
            <a:ext cx="6697974" cy="2889867"/>
            <a:chOff x="2719616" y="3087994"/>
            <a:chExt cx="6697974" cy="2889867"/>
          </a:xfrm>
        </p:grpSpPr>
        <p:pic>
          <p:nvPicPr>
            <p:cNvPr id="3074" name="Picture 2" descr="rood duimpje omlaag | Stichting Batu Tjapeu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8939" y="3114393"/>
              <a:ext cx="2169037" cy="21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ep 4"/>
            <p:cNvGrpSpPr/>
            <p:nvPr/>
          </p:nvGrpSpPr>
          <p:grpSpPr>
            <a:xfrm>
              <a:off x="2719616" y="3087994"/>
              <a:ext cx="2160000" cy="2160000"/>
              <a:chOff x="3012894" y="1811854"/>
              <a:chExt cx="2160000" cy="2160000"/>
            </a:xfrm>
          </p:grpSpPr>
          <p:sp>
            <p:nvSpPr>
              <p:cNvPr id="4" name="Ovaal 3"/>
              <p:cNvSpPr/>
              <p:nvPr/>
            </p:nvSpPr>
            <p:spPr>
              <a:xfrm>
                <a:off x="3012894" y="1811854"/>
                <a:ext cx="2160000" cy="216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pic>
            <p:nvPicPr>
              <p:cNvPr id="3076" name="Picture 4" descr="Huisregels -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21332" y="1838253"/>
                <a:ext cx="2143125" cy="21336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" name="Rechthoek 6"/>
            <p:cNvSpPr/>
            <p:nvPr/>
          </p:nvSpPr>
          <p:spPr>
            <a:xfrm>
              <a:off x="2979519" y="5454641"/>
              <a:ext cx="164019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NL" sz="2800" b="1" dirty="0">
                  <a:solidFill>
                    <a:schemeClr val="bg1"/>
                  </a:solidFill>
                </a:rPr>
                <a:t>Mee eens</a:t>
              </a:r>
            </a:p>
          </p:txBody>
        </p:sp>
        <p:sp>
          <p:nvSpPr>
            <p:cNvPr id="10" name="Rechthoek 9"/>
            <p:cNvSpPr/>
            <p:nvPr/>
          </p:nvSpPr>
          <p:spPr>
            <a:xfrm>
              <a:off x="7088939" y="5321055"/>
              <a:ext cx="232865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NL" sz="2800" b="1" dirty="0" smtClean="0">
                  <a:solidFill>
                    <a:schemeClr val="bg1"/>
                  </a:solidFill>
                </a:rPr>
                <a:t>Niet mee </a:t>
              </a:r>
              <a:r>
                <a:rPr lang="nl-NL" sz="2800" b="1" dirty="0">
                  <a:solidFill>
                    <a:schemeClr val="bg1"/>
                  </a:solidFill>
                </a:rPr>
                <a:t>eens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0810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898490" y="512466"/>
            <a:ext cx="10515600" cy="1724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270000"/>
              </a:lnSpc>
            </a:pPr>
            <a:r>
              <a:rPr lang="nl-NL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WEL? NIET?</a:t>
            </a:r>
          </a:p>
          <a:p>
            <a:pPr algn="ctr">
              <a:lnSpc>
                <a:spcPct val="270000"/>
              </a:lnSpc>
            </a:pPr>
            <a:r>
              <a:rPr lang="nl-NL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 gedragscode voor ervaringsdeskundige</a:t>
            </a:r>
            <a:endParaRPr lang="nl-NL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ep 3"/>
          <p:cNvGrpSpPr/>
          <p:nvPr/>
        </p:nvGrpSpPr>
        <p:grpSpPr>
          <a:xfrm>
            <a:off x="2719616" y="3087994"/>
            <a:ext cx="6697974" cy="2889867"/>
            <a:chOff x="2719616" y="3087994"/>
            <a:chExt cx="6697974" cy="2889867"/>
          </a:xfrm>
        </p:grpSpPr>
        <p:pic>
          <p:nvPicPr>
            <p:cNvPr id="5" name="Picture 2" descr="rood duimpje omlaag | Stichting Batu Tjapeu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8939" y="3114393"/>
              <a:ext cx="2169037" cy="21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ep 5"/>
            <p:cNvGrpSpPr/>
            <p:nvPr/>
          </p:nvGrpSpPr>
          <p:grpSpPr>
            <a:xfrm>
              <a:off x="2719616" y="3087994"/>
              <a:ext cx="2160000" cy="2160000"/>
              <a:chOff x="3012894" y="1811854"/>
              <a:chExt cx="2160000" cy="2160000"/>
            </a:xfrm>
          </p:grpSpPr>
          <p:sp>
            <p:nvSpPr>
              <p:cNvPr id="9" name="Ovaal 8"/>
              <p:cNvSpPr/>
              <p:nvPr/>
            </p:nvSpPr>
            <p:spPr>
              <a:xfrm>
                <a:off x="3012894" y="1811854"/>
                <a:ext cx="2160000" cy="216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pic>
            <p:nvPicPr>
              <p:cNvPr id="10" name="Picture 4" descr="Huisregels -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21332" y="1838253"/>
                <a:ext cx="2143125" cy="21336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" name="Rechthoek 6"/>
            <p:cNvSpPr/>
            <p:nvPr/>
          </p:nvSpPr>
          <p:spPr>
            <a:xfrm>
              <a:off x="2979519" y="5454641"/>
              <a:ext cx="164019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NL" sz="2800" b="1" dirty="0">
                  <a:solidFill>
                    <a:schemeClr val="bg1"/>
                  </a:solidFill>
                </a:rPr>
                <a:t>Mee eens</a:t>
              </a:r>
            </a:p>
          </p:txBody>
        </p:sp>
        <p:sp>
          <p:nvSpPr>
            <p:cNvPr id="8" name="Rechthoek 7"/>
            <p:cNvSpPr/>
            <p:nvPr/>
          </p:nvSpPr>
          <p:spPr>
            <a:xfrm>
              <a:off x="7088939" y="5321055"/>
              <a:ext cx="232865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NL" sz="2800" b="1" dirty="0" smtClean="0">
                  <a:solidFill>
                    <a:schemeClr val="bg1"/>
                  </a:solidFill>
                </a:rPr>
                <a:t>Niet mee </a:t>
              </a:r>
              <a:r>
                <a:rPr lang="nl-NL" sz="2800" b="1" dirty="0">
                  <a:solidFill>
                    <a:schemeClr val="bg1"/>
                  </a:solidFill>
                </a:rPr>
                <a:t>eens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2372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Voorbeelden 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4" name="Afbeelding 3" descr="https://www.hcmop.nl/files/library/richtlijnen%20social%20medi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09" y="3461178"/>
            <a:ext cx="6219928" cy="32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 descr="https://www.groeisaampo.nl/wp-content/uploads/2021/02/2011_06_GRO_Gedragscode_def1024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355" y="70688"/>
            <a:ext cx="2290782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1675" y="70688"/>
            <a:ext cx="4960052" cy="324000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1675" y="3461178"/>
            <a:ext cx="2461676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1339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70</Words>
  <Application>Microsoft Office PowerPoint</Application>
  <PresentationFormat>Breedbeeld</PresentationFormat>
  <Paragraphs>17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Kantoorthema</vt:lpstr>
      <vt:lpstr>PowerPoint-presentatie</vt:lpstr>
      <vt:lpstr>Wat WEL? Wat NIET?</vt:lpstr>
      <vt:lpstr>PowerPoint-presentatie</vt:lpstr>
      <vt:lpstr>PowerPoint-presentatie</vt:lpstr>
      <vt:lpstr>Voorbeelden </vt:lpstr>
    </vt:vector>
  </TitlesOfParts>
  <Company>Stichting Amarant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3403</dc:creator>
  <cp:lastModifiedBy>Riel -  Dekkers, K. van</cp:lastModifiedBy>
  <cp:revision>7</cp:revision>
  <dcterms:created xsi:type="dcterms:W3CDTF">2023-03-20T13:51:57Z</dcterms:created>
  <dcterms:modified xsi:type="dcterms:W3CDTF">2023-03-22T14:32:15Z</dcterms:modified>
</cp:coreProperties>
</file>