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38" r:id="rId2"/>
    <p:sldId id="339" r:id="rId3"/>
    <p:sldId id="340" r:id="rId4"/>
    <p:sldId id="341" r:id="rId5"/>
    <p:sldId id="342" r:id="rId6"/>
    <p:sldId id="343" r:id="rId7"/>
    <p:sldId id="344" r:id="rId8"/>
    <p:sldId id="345" r:id="rId9"/>
    <p:sldId id="346" r:id="rId10"/>
    <p:sldId id="347" r:id="rId11"/>
    <p:sldId id="348" r:id="rId12"/>
    <p:sldId id="349" r:id="rId13"/>
    <p:sldId id="350" r:id="rId14"/>
    <p:sldId id="351" r:id="rId15"/>
    <p:sldId id="352" r:id="rId16"/>
    <p:sldId id="353" r:id="rId17"/>
    <p:sldId id="354" r:id="rId18"/>
    <p:sldId id="355" r:id="rId19"/>
    <p:sldId id="356" r:id="rId20"/>
    <p:sldId id="357" r:id="rId21"/>
    <p:sldId id="358" r:id="rId22"/>
    <p:sldId id="359" r:id="rId23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>
      <p:cViewPr varScale="1">
        <p:scale>
          <a:sx n="67" d="100"/>
          <a:sy n="67" d="100"/>
        </p:scale>
        <p:origin x="57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46950" y="10830145"/>
            <a:ext cx="1557655" cy="127000"/>
          </a:xfrm>
          <a:custGeom>
            <a:avLst/>
            <a:gdLst/>
            <a:ahLst/>
            <a:cxnLst/>
            <a:rect l="l" t="t" r="r" b="b"/>
            <a:pathLst>
              <a:path w="1557655" h="127000">
                <a:moveTo>
                  <a:pt x="50720" y="0"/>
                </a:moveTo>
                <a:lnTo>
                  <a:pt x="30365" y="3567"/>
                </a:lnTo>
                <a:lnTo>
                  <a:pt x="14311" y="13468"/>
                </a:lnTo>
                <a:lnTo>
                  <a:pt x="3781" y="28501"/>
                </a:lnTo>
                <a:lnTo>
                  <a:pt x="0" y="47464"/>
                </a:lnTo>
                <a:lnTo>
                  <a:pt x="3781" y="66507"/>
                </a:lnTo>
                <a:lnTo>
                  <a:pt x="14311" y="81531"/>
                </a:lnTo>
                <a:lnTo>
                  <a:pt x="30365" y="91388"/>
                </a:lnTo>
                <a:lnTo>
                  <a:pt x="50720" y="94929"/>
                </a:lnTo>
                <a:lnTo>
                  <a:pt x="71003" y="91388"/>
                </a:lnTo>
                <a:lnTo>
                  <a:pt x="84876" y="82877"/>
                </a:lnTo>
                <a:lnTo>
                  <a:pt x="50720" y="82877"/>
                </a:lnTo>
                <a:lnTo>
                  <a:pt x="36712" y="80169"/>
                </a:lnTo>
                <a:lnTo>
                  <a:pt x="25484" y="72705"/>
                </a:lnTo>
                <a:lnTo>
                  <a:pt x="18024" y="61474"/>
                </a:lnTo>
                <a:lnTo>
                  <a:pt x="15318" y="47464"/>
                </a:lnTo>
                <a:lnTo>
                  <a:pt x="18024" y="33480"/>
                </a:lnTo>
                <a:lnTo>
                  <a:pt x="25484" y="22318"/>
                </a:lnTo>
                <a:lnTo>
                  <a:pt x="36712" y="14925"/>
                </a:lnTo>
                <a:lnTo>
                  <a:pt x="50720" y="12250"/>
                </a:lnTo>
                <a:lnTo>
                  <a:pt x="85094" y="12250"/>
                </a:lnTo>
                <a:lnTo>
                  <a:pt x="71003" y="3567"/>
                </a:lnTo>
                <a:lnTo>
                  <a:pt x="50720" y="0"/>
                </a:lnTo>
                <a:close/>
              </a:path>
              <a:path w="1557655" h="127000">
                <a:moveTo>
                  <a:pt x="85094" y="12250"/>
                </a:moveTo>
                <a:lnTo>
                  <a:pt x="50720" y="12250"/>
                </a:lnTo>
                <a:lnTo>
                  <a:pt x="64706" y="14925"/>
                </a:lnTo>
                <a:lnTo>
                  <a:pt x="75872" y="22318"/>
                </a:lnTo>
                <a:lnTo>
                  <a:pt x="83268" y="33480"/>
                </a:lnTo>
                <a:lnTo>
                  <a:pt x="85945" y="47464"/>
                </a:lnTo>
                <a:lnTo>
                  <a:pt x="83268" y="61474"/>
                </a:lnTo>
                <a:lnTo>
                  <a:pt x="75872" y="72705"/>
                </a:lnTo>
                <a:lnTo>
                  <a:pt x="64706" y="80169"/>
                </a:lnTo>
                <a:lnTo>
                  <a:pt x="50720" y="82877"/>
                </a:lnTo>
                <a:lnTo>
                  <a:pt x="84876" y="82877"/>
                </a:lnTo>
                <a:lnTo>
                  <a:pt x="87069" y="81531"/>
                </a:lnTo>
                <a:lnTo>
                  <a:pt x="97644" y="66507"/>
                </a:lnTo>
                <a:lnTo>
                  <a:pt x="101452" y="47464"/>
                </a:lnTo>
                <a:lnTo>
                  <a:pt x="97644" y="28501"/>
                </a:lnTo>
                <a:lnTo>
                  <a:pt x="87069" y="13468"/>
                </a:lnTo>
                <a:lnTo>
                  <a:pt x="85094" y="12250"/>
                </a:lnTo>
                <a:close/>
              </a:path>
              <a:path w="1557655" h="127000">
                <a:moveTo>
                  <a:pt x="163885" y="19905"/>
                </a:moveTo>
                <a:lnTo>
                  <a:pt x="148288" y="19905"/>
                </a:lnTo>
                <a:lnTo>
                  <a:pt x="148864" y="22386"/>
                </a:lnTo>
                <a:lnTo>
                  <a:pt x="150016" y="24302"/>
                </a:lnTo>
                <a:lnTo>
                  <a:pt x="153084" y="28323"/>
                </a:lnTo>
                <a:lnTo>
                  <a:pt x="204758" y="94363"/>
                </a:lnTo>
                <a:lnTo>
                  <a:pt x="217972" y="94363"/>
                </a:lnTo>
                <a:lnTo>
                  <a:pt x="217972" y="75212"/>
                </a:lnTo>
                <a:lnTo>
                  <a:pt x="204758" y="75212"/>
                </a:lnTo>
                <a:lnTo>
                  <a:pt x="204381" y="72343"/>
                </a:lnTo>
                <a:lnTo>
                  <a:pt x="202841" y="68709"/>
                </a:lnTo>
                <a:lnTo>
                  <a:pt x="201124" y="66793"/>
                </a:lnTo>
                <a:lnTo>
                  <a:pt x="163885" y="19905"/>
                </a:lnTo>
                <a:close/>
              </a:path>
              <a:path w="1557655" h="127000">
                <a:moveTo>
                  <a:pt x="149440" y="1717"/>
                </a:moveTo>
                <a:lnTo>
                  <a:pt x="134896" y="1717"/>
                </a:lnTo>
                <a:lnTo>
                  <a:pt x="134896" y="93211"/>
                </a:lnTo>
                <a:lnTo>
                  <a:pt x="148288" y="93211"/>
                </a:lnTo>
                <a:lnTo>
                  <a:pt x="148288" y="19905"/>
                </a:lnTo>
                <a:lnTo>
                  <a:pt x="163885" y="19905"/>
                </a:lnTo>
                <a:lnTo>
                  <a:pt x="149440" y="1717"/>
                </a:lnTo>
                <a:close/>
              </a:path>
              <a:path w="1557655" h="127000">
                <a:moveTo>
                  <a:pt x="217972" y="1717"/>
                </a:moveTo>
                <a:lnTo>
                  <a:pt x="204758" y="1717"/>
                </a:lnTo>
                <a:lnTo>
                  <a:pt x="204758" y="75212"/>
                </a:lnTo>
                <a:lnTo>
                  <a:pt x="217972" y="75212"/>
                </a:lnTo>
                <a:lnTo>
                  <a:pt x="217972" y="1717"/>
                </a:lnTo>
                <a:close/>
              </a:path>
              <a:path w="1557655" h="127000">
                <a:moveTo>
                  <a:pt x="296388" y="1717"/>
                </a:moveTo>
                <a:lnTo>
                  <a:pt x="262704" y="1717"/>
                </a:lnTo>
                <a:lnTo>
                  <a:pt x="262704" y="93211"/>
                </a:lnTo>
                <a:lnTo>
                  <a:pt x="296388" y="93211"/>
                </a:lnTo>
                <a:lnTo>
                  <a:pt x="308637" y="92448"/>
                </a:lnTo>
                <a:lnTo>
                  <a:pt x="318835" y="90124"/>
                </a:lnTo>
                <a:lnTo>
                  <a:pt x="327240" y="86183"/>
                </a:lnTo>
                <a:lnTo>
                  <a:pt x="333400" y="81149"/>
                </a:lnTo>
                <a:lnTo>
                  <a:pt x="277248" y="81149"/>
                </a:lnTo>
                <a:lnTo>
                  <a:pt x="277248" y="13779"/>
                </a:lnTo>
                <a:lnTo>
                  <a:pt x="333574" y="13779"/>
                </a:lnTo>
                <a:lnTo>
                  <a:pt x="327291" y="8745"/>
                </a:lnTo>
                <a:lnTo>
                  <a:pt x="318784" y="4804"/>
                </a:lnTo>
                <a:lnTo>
                  <a:pt x="308556" y="2480"/>
                </a:lnTo>
                <a:lnTo>
                  <a:pt x="296388" y="1717"/>
                </a:lnTo>
                <a:close/>
              </a:path>
              <a:path w="1557655" h="127000">
                <a:moveTo>
                  <a:pt x="333574" y="13779"/>
                </a:moveTo>
                <a:lnTo>
                  <a:pt x="308063" y="13779"/>
                </a:lnTo>
                <a:lnTo>
                  <a:pt x="314000" y="15308"/>
                </a:lnTo>
                <a:lnTo>
                  <a:pt x="319749" y="20093"/>
                </a:lnTo>
                <a:lnTo>
                  <a:pt x="324892" y="25523"/>
                </a:lnTo>
                <a:lnTo>
                  <a:pt x="328745" y="32102"/>
                </a:lnTo>
                <a:lnTo>
                  <a:pt x="331162" y="39472"/>
                </a:lnTo>
                <a:lnTo>
                  <a:pt x="332000" y="47276"/>
                </a:lnTo>
                <a:lnTo>
                  <a:pt x="331137" y="55048"/>
                </a:lnTo>
                <a:lnTo>
                  <a:pt x="302816" y="80803"/>
                </a:lnTo>
                <a:lnTo>
                  <a:pt x="294095" y="81149"/>
                </a:lnTo>
                <a:lnTo>
                  <a:pt x="333400" y="81149"/>
                </a:lnTo>
                <a:lnTo>
                  <a:pt x="347308" y="47464"/>
                </a:lnTo>
                <a:lnTo>
                  <a:pt x="346325" y="38521"/>
                </a:lnTo>
                <a:lnTo>
                  <a:pt x="343600" y="29472"/>
                </a:lnTo>
                <a:lnTo>
                  <a:pt x="339476" y="21142"/>
                </a:lnTo>
                <a:lnTo>
                  <a:pt x="334293" y="14355"/>
                </a:lnTo>
                <a:lnTo>
                  <a:pt x="333574" y="13779"/>
                </a:lnTo>
                <a:close/>
              </a:path>
              <a:path w="1557655" h="127000">
                <a:moveTo>
                  <a:pt x="435882" y="1717"/>
                </a:moveTo>
                <a:lnTo>
                  <a:pt x="379224" y="1717"/>
                </a:lnTo>
                <a:lnTo>
                  <a:pt x="379224" y="93211"/>
                </a:lnTo>
                <a:lnTo>
                  <a:pt x="437033" y="93211"/>
                </a:lnTo>
                <a:lnTo>
                  <a:pt x="437033" y="81149"/>
                </a:lnTo>
                <a:lnTo>
                  <a:pt x="393768" y="81149"/>
                </a:lnTo>
                <a:lnTo>
                  <a:pt x="393768" y="52249"/>
                </a:lnTo>
                <a:lnTo>
                  <a:pt x="428604" y="52249"/>
                </a:lnTo>
                <a:lnTo>
                  <a:pt x="428604" y="40187"/>
                </a:lnTo>
                <a:lnTo>
                  <a:pt x="393768" y="40187"/>
                </a:lnTo>
                <a:lnTo>
                  <a:pt x="393768" y="13779"/>
                </a:lnTo>
                <a:lnTo>
                  <a:pt x="435882" y="13779"/>
                </a:lnTo>
                <a:lnTo>
                  <a:pt x="435882" y="1717"/>
                </a:lnTo>
                <a:close/>
              </a:path>
              <a:path w="1557655" h="127000">
                <a:moveTo>
                  <a:pt x="501492" y="1717"/>
                </a:moveTo>
                <a:lnTo>
                  <a:pt x="470687" y="1717"/>
                </a:lnTo>
                <a:lnTo>
                  <a:pt x="470687" y="93211"/>
                </a:lnTo>
                <a:lnTo>
                  <a:pt x="485220" y="93211"/>
                </a:lnTo>
                <a:lnTo>
                  <a:pt x="485220" y="55883"/>
                </a:lnTo>
                <a:lnTo>
                  <a:pt x="514887" y="55883"/>
                </a:lnTo>
                <a:lnTo>
                  <a:pt x="514130" y="54731"/>
                </a:lnTo>
                <a:lnTo>
                  <a:pt x="522892" y="51619"/>
                </a:lnTo>
                <a:lnTo>
                  <a:pt x="529663" y="45763"/>
                </a:lnTo>
                <a:lnTo>
                  <a:pt x="530701" y="43831"/>
                </a:lnTo>
                <a:lnTo>
                  <a:pt x="485220" y="43831"/>
                </a:lnTo>
                <a:lnTo>
                  <a:pt x="485220" y="13779"/>
                </a:lnTo>
                <a:lnTo>
                  <a:pt x="531102" y="13779"/>
                </a:lnTo>
                <a:lnTo>
                  <a:pt x="526791" y="8414"/>
                </a:lnTo>
                <a:lnTo>
                  <a:pt x="516107" y="3415"/>
                </a:lnTo>
                <a:lnTo>
                  <a:pt x="501492" y="1717"/>
                </a:lnTo>
                <a:close/>
              </a:path>
              <a:path w="1557655" h="127000">
                <a:moveTo>
                  <a:pt x="514887" y="55883"/>
                </a:moveTo>
                <a:lnTo>
                  <a:pt x="498435" y="55883"/>
                </a:lnTo>
                <a:lnTo>
                  <a:pt x="522549" y="93211"/>
                </a:lnTo>
                <a:lnTo>
                  <a:pt x="539397" y="93211"/>
                </a:lnTo>
                <a:lnTo>
                  <a:pt x="514887" y="55883"/>
                </a:lnTo>
                <a:close/>
              </a:path>
              <a:path w="1557655" h="127000">
                <a:moveTo>
                  <a:pt x="531102" y="13779"/>
                </a:moveTo>
                <a:lnTo>
                  <a:pt x="510110" y="13779"/>
                </a:lnTo>
                <a:lnTo>
                  <a:pt x="511261" y="13968"/>
                </a:lnTo>
                <a:lnTo>
                  <a:pt x="514319" y="16261"/>
                </a:lnTo>
                <a:lnTo>
                  <a:pt x="517952" y="18941"/>
                </a:lnTo>
                <a:lnTo>
                  <a:pt x="519879" y="22962"/>
                </a:lnTo>
                <a:lnTo>
                  <a:pt x="519879" y="33297"/>
                </a:lnTo>
                <a:lnTo>
                  <a:pt x="518340" y="36930"/>
                </a:lnTo>
                <a:lnTo>
                  <a:pt x="514895" y="39998"/>
                </a:lnTo>
                <a:lnTo>
                  <a:pt x="510874" y="43443"/>
                </a:lnTo>
                <a:lnTo>
                  <a:pt x="508958" y="43831"/>
                </a:lnTo>
                <a:lnTo>
                  <a:pt x="530701" y="43831"/>
                </a:lnTo>
                <a:lnTo>
                  <a:pt x="534028" y="37644"/>
                </a:lnTo>
                <a:lnTo>
                  <a:pt x="535575" y="27747"/>
                </a:lnTo>
                <a:lnTo>
                  <a:pt x="533346" y="16572"/>
                </a:lnTo>
                <a:lnTo>
                  <a:pt x="531102" y="13779"/>
                </a:lnTo>
                <a:close/>
              </a:path>
              <a:path w="1557655" h="127000">
                <a:moveTo>
                  <a:pt x="566914" y="1717"/>
                </a:moveTo>
                <a:lnTo>
                  <a:pt x="551218" y="1717"/>
                </a:lnTo>
                <a:lnTo>
                  <a:pt x="591615" y="94929"/>
                </a:lnTo>
                <a:lnTo>
                  <a:pt x="598494" y="94929"/>
                </a:lnTo>
                <a:lnTo>
                  <a:pt x="608053" y="72730"/>
                </a:lnTo>
                <a:lnTo>
                  <a:pt x="595824" y="72730"/>
                </a:lnTo>
                <a:lnTo>
                  <a:pt x="566914" y="1717"/>
                </a:lnTo>
                <a:close/>
              </a:path>
              <a:path w="1557655" h="127000">
                <a:moveTo>
                  <a:pt x="630456" y="53589"/>
                </a:moveTo>
                <a:lnTo>
                  <a:pt x="616295" y="53589"/>
                </a:lnTo>
                <a:lnTo>
                  <a:pt x="635059" y="94929"/>
                </a:lnTo>
                <a:lnTo>
                  <a:pt x="642713" y="94929"/>
                </a:lnTo>
                <a:lnTo>
                  <a:pt x="651875" y="72730"/>
                </a:lnTo>
                <a:lnTo>
                  <a:pt x="639080" y="72730"/>
                </a:lnTo>
                <a:lnTo>
                  <a:pt x="630456" y="53589"/>
                </a:lnTo>
                <a:close/>
              </a:path>
              <a:path w="1557655" h="127000">
                <a:moveTo>
                  <a:pt x="607876" y="1717"/>
                </a:moveTo>
                <a:lnTo>
                  <a:pt x="594484" y="1717"/>
                </a:lnTo>
                <a:lnTo>
                  <a:pt x="610180" y="39035"/>
                </a:lnTo>
                <a:lnTo>
                  <a:pt x="595824" y="72730"/>
                </a:lnTo>
                <a:lnTo>
                  <a:pt x="608053" y="72730"/>
                </a:lnTo>
                <a:lnTo>
                  <a:pt x="616295" y="53589"/>
                </a:lnTo>
                <a:lnTo>
                  <a:pt x="630456" y="53589"/>
                </a:lnTo>
                <a:lnTo>
                  <a:pt x="623384" y="37894"/>
                </a:lnTo>
                <a:lnTo>
                  <a:pt x="629698" y="23339"/>
                </a:lnTo>
                <a:lnTo>
                  <a:pt x="617447" y="23339"/>
                </a:lnTo>
                <a:lnTo>
                  <a:pt x="607876" y="1717"/>
                </a:lnTo>
                <a:close/>
              </a:path>
              <a:path w="1557655" h="127000">
                <a:moveTo>
                  <a:pt x="681183" y="1717"/>
                </a:moveTo>
                <a:lnTo>
                  <a:pt x="666827" y="1717"/>
                </a:lnTo>
                <a:lnTo>
                  <a:pt x="639080" y="72730"/>
                </a:lnTo>
                <a:lnTo>
                  <a:pt x="651875" y="72730"/>
                </a:lnTo>
                <a:lnTo>
                  <a:pt x="681183" y="1717"/>
                </a:lnTo>
                <a:close/>
              </a:path>
              <a:path w="1557655" h="127000">
                <a:moveTo>
                  <a:pt x="639080" y="1717"/>
                </a:moveTo>
                <a:lnTo>
                  <a:pt x="625876" y="1717"/>
                </a:lnTo>
                <a:lnTo>
                  <a:pt x="617447" y="23339"/>
                </a:lnTo>
                <a:lnTo>
                  <a:pt x="629698" y="23339"/>
                </a:lnTo>
                <a:lnTo>
                  <a:pt x="639080" y="1717"/>
                </a:lnTo>
                <a:close/>
              </a:path>
              <a:path w="1557655" h="127000">
                <a:moveTo>
                  <a:pt x="722857" y="1717"/>
                </a:moveTo>
                <a:lnTo>
                  <a:pt x="708313" y="1717"/>
                </a:lnTo>
                <a:lnTo>
                  <a:pt x="708313" y="93211"/>
                </a:lnTo>
                <a:lnTo>
                  <a:pt x="722857" y="93211"/>
                </a:lnTo>
                <a:lnTo>
                  <a:pt x="722857" y="1717"/>
                </a:lnTo>
                <a:close/>
              </a:path>
              <a:path w="1557655" h="127000">
                <a:moveTo>
                  <a:pt x="778531" y="1717"/>
                </a:moveTo>
                <a:lnTo>
                  <a:pt x="763987" y="1717"/>
                </a:lnTo>
                <a:lnTo>
                  <a:pt x="763987" y="81149"/>
                </a:lnTo>
                <a:lnTo>
                  <a:pt x="763688" y="89102"/>
                </a:lnTo>
                <a:lnTo>
                  <a:pt x="747903" y="119242"/>
                </a:lnTo>
                <a:lnTo>
                  <a:pt x="758050" y="126896"/>
                </a:lnTo>
                <a:lnTo>
                  <a:pt x="778531" y="95703"/>
                </a:lnTo>
                <a:lnTo>
                  <a:pt x="778531" y="1717"/>
                </a:lnTo>
                <a:close/>
              </a:path>
              <a:path w="1557655" h="127000">
                <a:moveTo>
                  <a:pt x="818509" y="72730"/>
                </a:moveTo>
                <a:lnTo>
                  <a:pt x="812006" y="85170"/>
                </a:lnTo>
                <a:lnTo>
                  <a:pt x="818509" y="89191"/>
                </a:lnTo>
                <a:lnTo>
                  <a:pt x="821189" y="90531"/>
                </a:lnTo>
                <a:lnTo>
                  <a:pt x="825021" y="92060"/>
                </a:lnTo>
                <a:lnTo>
                  <a:pt x="830372" y="93976"/>
                </a:lnTo>
                <a:lnTo>
                  <a:pt x="836885" y="94929"/>
                </a:lnTo>
                <a:lnTo>
                  <a:pt x="843775" y="94929"/>
                </a:lnTo>
                <a:lnTo>
                  <a:pt x="857704" y="93149"/>
                </a:lnTo>
                <a:lnTo>
                  <a:pt x="868184" y="88015"/>
                </a:lnTo>
                <a:lnTo>
                  <a:pt x="872177" y="83065"/>
                </a:lnTo>
                <a:lnTo>
                  <a:pt x="840330" y="83065"/>
                </a:lnTo>
                <a:lnTo>
                  <a:pt x="834979" y="81913"/>
                </a:lnTo>
                <a:lnTo>
                  <a:pt x="826739" y="78468"/>
                </a:lnTo>
                <a:lnTo>
                  <a:pt x="824257" y="76940"/>
                </a:lnTo>
                <a:lnTo>
                  <a:pt x="818509" y="72730"/>
                </a:lnTo>
                <a:close/>
              </a:path>
              <a:path w="1557655" h="127000">
                <a:moveTo>
                  <a:pt x="854497" y="188"/>
                </a:moveTo>
                <a:lnTo>
                  <a:pt x="848560" y="188"/>
                </a:lnTo>
                <a:lnTo>
                  <a:pt x="834795" y="1949"/>
                </a:lnTo>
                <a:lnTo>
                  <a:pt x="824296" y="6957"/>
                </a:lnTo>
                <a:lnTo>
                  <a:pt x="817603" y="14801"/>
                </a:lnTo>
                <a:lnTo>
                  <a:pt x="815252" y="25067"/>
                </a:lnTo>
                <a:lnTo>
                  <a:pt x="816459" y="32009"/>
                </a:lnTo>
                <a:lnTo>
                  <a:pt x="820160" y="38271"/>
                </a:lnTo>
                <a:lnTo>
                  <a:pt x="826481" y="43959"/>
                </a:lnTo>
                <a:lnTo>
                  <a:pt x="835545" y="49181"/>
                </a:lnTo>
                <a:lnTo>
                  <a:pt x="859471" y="60668"/>
                </a:lnTo>
                <a:lnTo>
                  <a:pt x="862539" y="64689"/>
                </a:lnTo>
                <a:lnTo>
                  <a:pt x="862539" y="78468"/>
                </a:lnTo>
                <a:lnTo>
                  <a:pt x="856214" y="83065"/>
                </a:lnTo>
                <a:lnTo>
                  <a:pt x="872177" y="83065"/>
                </a:lnTo>
                <a:lnTo>
                  <a:pt x="874787" y="79830"/>
                </a:lnTo>
                <a:lnTo>
                  <a:pt x="877083" y="68898"/>
                </a:lnTo>
                <a:lnTo>
                  <a:pt x="875946" y="61253"/>
                </a:lnTo>
                <a:lnTo>
                  <a:pt x="872155" y="54807"/>
                </a:lnTo>
                <a:lnTo>
                  <a:pt x="865134" y="48899"/>
                </a:lnTo>
                <a:lnTo>
                  <a:pt x="854309" y="42867"/>
                </a:lnTo>
                <a:lnTo>
                  <a:pt x="843496" y="37559"/>
                </a:lnTo>
                <a:lnTo>
                  <a:pt x="836864" y="33970"/>
                </a:lnTo>
                <a:lnTo>
                  <a:pt x="833067" y="31241"/>
                </a:lnTo>
                <a:lnTo>
                  <a:pt x="830760" y="28512"/>
                </a:lnTo>
                <a:lnTo>
                  <a:pt x="829995" y="27360"/>
                </a:lnTo>
                <a:lnTo>
                  <a:pt x="829608" y="25643"/>
                </a:lnTo>
                <a:lnTo>
                  <a:pt x="829608" y="16648"/>
                </a:lnTo>
                <a:lnTo>
                  <a:pt x="836697" y="12439"/>
                </a:lnTo>
                <a:lnTo>
                  <a:pt x="875880" y="12439"/>
                </a:lnTo>
                <a:lnTo>
                  <a:pt x="877847" y="7842"/>
                </a:lnTo>
                <a:lnTo>
                  <a:pt x="872109" y="4774"/>
                </a:lnTo>
                <a:lnTo>
                  <a:pt x="869805" y="3633"/>
                </a:lnTo>
                <a:lnTo>
                  <a:pt x="865596" y="2481"/>
                </a:lnTo>
                <a:lnTo>
                  <a:pt x="860424" y="952"/>
                </a:lnTo>
                <a:lnTo>
                  <a:pt x="854497" y="188"/>
                </a:lnTo>
                <a:close/>
              </a:path>
              <a:path w="1557655" h="127000">
                <a:moveTo>
                  <a:pt x="875880" y="12439"/>
                </a:moveTo>
                <a:lnTo>
                  <a:pt x="852392" y="12439"/>
                </a:lnTo>
                <a:lnTo>
                  <a:pt x="856413" y="13015"/>
                </a:lnTo>
                <a:lnTo>
                  <a:pt x="861198" y="14355"/>
                </a:lnTo>
                <a:lnTo>
                  <a:pt x="865795" y="15884"/>
                </a:lnTo>
                <a:lnTo>
                  <a:pt x="867900" y="16648"/>
                </a:lnTo>
                <a:lnTo>
                  <a:pt x="872685" y="19905"/>
                </a:lnTo>
                <a:lnTo>
                  <a:pt x="875880" y="12439"/>
                </a:lnTo>
                <a:close/>
              </a:path>
              <a:path w="1557655" h="127000">
                <a:moveTo>
                  <a:pt x="930641" y="1717"/>
                </a:moveTo>
                <a:lnTo>
                  <a:pt x="912076" y="1717"/>
                </a:lnTo>
                <a:lnTo>
                  <a:pt x="912076" y="93211"/>
                </a:lnTo>
                <a:lnTo>
                  <a:pt x="926621" y="93211"/>
                </a:lnTo>
                <a:lnTo>
                  <a:pt x="926621" y="22774"/>
                </a:lnTo>
                <a:lnTo>
                  <a:pt x="939886" y="22774"/>
                </a:lnTo>
                <a:lnTo>
                  <a:pt x="930641" y="1717"/>
                </a:lnTo>
                <a:close/>
              </a:path>
              <a:path w="1557655" h="127000">
                <a:moveTo>
                  <a:pt x="939886" y="22774"/>
                </a:moveTo>
                <a:lnTo>
                  <a:pt x="926621" y="22774"/>
                </a:lnTo>
                <a:lnTo>
                  <a:pt x="927385" y="27946"/>
                </a:lnTo>
                <a:lnTo>
                  <a:pt x="927961" y="29664"/>
                </a:lnTo>
                <a:lnTo>
                  <a:pt x="930254" y="34826"/>
                </a:lnTo>
                <a:lnTo>
                  <a:pt x="955520" y="93211"/>
                </a:lnTo>
                <a:lnTo>
                  <a:pt x="967007" y="93211"/>
                </a:lnTo>
                <a:lnTo>
                  <a:pt x="974537" y="76563"/>
                </a:lnTo>
                <a:lnTo>
                  <a:pt x="962033" y="76563"/>
                </a:lnTo>
                <a:lnTo>
                  <a:pt x="961485" y="72919"/>
                </a:lnTo>
                <a:lnTo>
                  <a:pt x="961457" y="72154"/>
                </a:lnTo>
                <a:lnTo>
                  <a:pt x="960305" y="69285"/>
                </a:lnTo>
                <a:lnTo>
                  <a:pt x="939886" y="22774"/>
                </a:lnTo>
                <a:close/>
              </a:path>
              <a:path w="1557655" h="127000">
                <a:moveTo>
                  <a:pt x="1013131" y="20282"/>
                </a:moveTo>
                <a:lnTo>
                  <a:pt x="998775" y="20282"/>
                </a:lnTo>
                <a:lnTo>
                  <a:pt x="998775" y="93211"/>
                </a:lnTo>
                <a:lnTo>
                  <a:pt x="1013131" y="93211"/>
                </a:lnTo>
                <a:lnTo>
                  <a:pt x="1013131" y="20282"/>
                </a:lnTo>
                <a:close/>
              </a:path>
              <a:path w="1557655" h="127000">
                <a:moveTo>
                  <a:pt x="1013131" y="1717"/>
                </a:moveTo>
                <a:lnTo>
                  <a:pt x="994765" y="1717"/>
                </a:lnTo>
                <a:lnTo>
                  <a:pt x="963939" y="69285"/>
                </a:lnTo>
                <a:lnTo>
                  <a:pt x="962797" y="72919"/>
                </a:lnTo>
                <a:lnTo>
                  <a:pt x="962598" y="73683"/>
                </a:lnTo>
                <a:lnTo>
                  <a:pt x="962033" y="76563"/>
                </a:lnTo>
                <a:lnTo>
                  <a:pt x="974537" y="76563"/>
                </a:lnTo>
                <a:lnTo>
                  <a:pt x="995142" y="31004"/>
                </a:lnTo>
                <a:lnTo>
                  <a:pt x="997634" y="25067"/>
                </a:lnTo>
                <a:lnTo>
                  <a:pt x="998775" y="20282"/>
                </a:lnTo>
                <a:lnTo>
                  <a:pt x="1013131" y="20282"/>
                </a:lnTo>
                <a:lnTo>
                  <a:pt x="1013131" y="1717"/>
                </a:lnTo>
                <a:close/>
              </a:path>
              <a:path w="1557655" h="127000">
                <a:moveTo>
                  <a:pt x="1097683" y="0"/>
                </a:moveTo>
                <a:lnTo>
                  <a:pt x="1077317" y="3567"/>
                </a:lnTo>
                <a:lnTo>
                  <a:pt x="1061260" y="13468"/>
                </a:lnTo>
                <a:lnTo>
                  <a:pt x="1050732" y="28501"/>
                </a:lnTo>
                <a:lnTo>
                  <a:pt x="1046952" y="47464"/>
                </a:lnTo>
                <a:lnTo>
                  <a:pt x="1050732" y="66507"/>
                </a:lnTo>
                <a:lnTo>
                  <a:pt x="1061260" y="81531"/>
                </a:lnTo>
                <a:lnTo>
                  <a:pt x="1077317" y="91388"/>
                </a:lnTo>
                <a:lnTo>
                  <a:pt x="1097683" y="94929"/>
                </a:lnTo>
                <a:lnTo>
                  <a:pt x="1117960" y="91388"/>
                </a:lnTo>
                <a:lnTo>
                  <a:pt x="1131830" y="82877"/>
                </a:lnTo>
                <a:lnTo>
                  <a:pt x="1097683" y="82877"/>
                </a:lnTo>
                <a:lnTo>
                  <a:pt x="1083667" y="80169"/>
                </a:lnTo>
                <a:lnTo>
                  <a:pt x="1072433" y="72705"/>
                </a:lnTo>
                <a:lnTo>
                  <a:pt x="1064968" y="61474"/>
                </a:lnTo>
                <a:lnTo>
                  <a:pt x="1062260" y="47464"/>
                </a:lnTo>
                <a:lnTo>
                  <a:pt x="1064968" y="33480"/>
                </a:lnTo>
                <a:lnTo>
                  <a:pt x="1072433" y="22318"/>
                </a:lnTo>
                <a:lnTo>
                  <a:pt x="1083667" y="14925"/>
                </a:lnTo>
                <a:lnTo>
                  <a:pt x="1097683" y="12250"/>
                </a:lnTo>
                <a:lnTo>
                  <a:pt x="1132048" y="12250"/>
                </a:lnTo>
                <a:lnTo>
                  <a:pt x="1117960" y="3567"/>
                </a:lnTo>
                <a:lnTo>
                  <a:pt x="1097683" y="0"/>
                </a:lnTo>
                <a:close/>
              </a:path>
              <a:path w="1557655" h="127000">
                <a:moveTo>
                  <a:pt x="1132048" y="12250"/>
                </a:moveTo>
                <a:lnTo>
                  <a:pt x="1097683" y="12250"/>
                </a:lnTo>
                <a:lnTo>
                  <a:pt x="1111662" y="14925"/>
                </a:lnTo>
                <a:lnTo>
                  <a:pt x="1122825" y="22318"/>
                </a:lnTo>
                <a:lnTo>
                  <a:pt x="1130220" y="33480"/>
                </a:lnTo>
                <a:lnTo>
                  <a:pt x="1132897" y="47464"/>
                </a:lnTo>
                <a:lnTo>
                  <a:pt x="1130220" y="61474"/>
                </a:lnTo>
                <a:lnTo>
                  <a:pt x="1122825" y="72705"/>
                </a:lnTo>
                <a:lnTo>
                  <a:pt x="1111662" y="80169"/>
                </a:lnTo>
                <a:lnTo>
                  <a:pt x="1097683" y="82877"/>
                </a:lnTo>
                <a:lnTo>
                  <a:pt x="1131830" y="82877"/>
                </a:lnTo>
                <a:lnTo>
                  <a:pt x="1134023" y="81531"/>
                </a:lnTo>
                <a:lnTo>
                  <a:pt x="1144596" y="66507"/>
                </a:lnTo>
                <a:lnTo>
                  <a:pt x="1148404" y="47464"/>
                </a:lnTo>
                <a:lnTo>
                  <a:pt x="1144596" y="28501"/>
                </a:lnTo>
                <a:lnTo>
                  <a:pt x="1134023" y="13468"/>
                </a:lnTo>
                <a:lnTo>
                  <a:pt x="1132048" y="12250"/>
                </a:lnTo>
                <a:close/>
              </a:path>
              <a:path w="1557655" h="127000">
                <a:moveTo>
                  <a:pt x="1215533" y="1717"/>
                </a:moveTo>
                <a:lnTo>
                  <a:pt x="1181848" y="1717"/>
                </a:lnTo>
                <a:lnTo>
                  <a:pt x="1181848" y="93211"/>
                </a:lnTo>
                <a:lnTo>
                  <a:pt x="1215533" y="93211"/>
                </a:lnTo>
                <a:lnTo>
                  <a:pt x="1227777" y="92448"/>
                </a:lnTo>
                <a:lnTo>
                  <a:pt x="1237975" y="90124"/>
                </a:lnTo>
                <a:lnTo>
                  <a:pt x="1246378" y="86183"/>
                </a:lnTo>
                <a:lnTo>
                  <a:pt x="1252535" y="81149"/>
                </a:lnTo>
                <a:lnTo>
                  <a:pt x="1196392" y="81149"/>
                </a:lnTo>
                <a:lnTo>
                  <a:pt x="1196392" y="13779"/>
                </a:lnTo>
                <a:lnTo>
                  <a:pt x="1252709" y="13779"/>
                </a:lnTo>
                <a:lnTo>
                  <a:pt x="1246431" y="8745"/>
                </a:lnTo>
                <a:lnTo>
                  <a:pt x="1237928" y="4804"/>
                </a:lnTo>
                <a:lnTo>
                  <a:pt x="1227700" y="2480"/>
                </a:lnTo>
                <a:lnTo>
                  <a:pt x="1215533" y="1717"/>
                </a:lnTo>
                <a:close/>
              </a:path>
              <a:path w="1557655" h="127000">
                <a:moveTo>
                  <a:pt x="1252709" y="13779"/>
                </a:moveTo>
                <a:lnTo>
                  <a:pt x="1227208" y="13779"/>
                </a:lnTo>
                <a:lnTo>
                  <a:pt x="1233145" y="15308"/>
                </a:lnTo>
                <a:lnTo>
                  <a:pt x="1238883" y="20093"/>
                </a:lnTo>
                <a:lnTo>
                  <a:pt x="1244031" y="25523"/>
                </a:lnTo>
                <a:lnTo>
                  <a:pt x="1247883" y="32102"/>
                </a:lnTo>
                <a:lnTo>
                  <a:pt x="1250298" y="39472"/>
                </a:lnTo>
                <a:lnTo>
                  <a:pt x="1251134" y="47276"/>
                </a:lnTo>
                <a:lnTo>
                  <a:pt x="1250273" y="55048"/>
                </a:lnTo>
                <a:lnTo>
                  <a:pt x="1221959" y="80803"/>
                </a:lnTo>
                <a:lnTo>
                  <a:pt x="1213240" y="81149"/>
                </a:lnTo>
                <a:lnTo>
                  <a:pt x="1252535" y="81149"/>
                </a:lnTo>
                <a:lnTo>
                  <a:pt x="1266453" y="47464"/>
                </a:lnTo>
                <a:lnTo>
                  <a:pt x="1265469" y="38521"/>
                </a:lnTo>
                <a:lnTo>
                  <a:pt x="1262744" y="29472"/>
                </a:lnTo>
                <a:lnTo>
                  <a:pt x="1258617" y="21142"/>
                </a:lnTo>
                <a:lnTo>
                  <a:pt x="1253427" y="14355"/>
                </a:lnTo>
                <a:lnTo>
                  <a:pt x="1252709" y="13779"/>
                </a:lnTo>
                <a:close/>
              </a:path>
              <a:path w="1557655" h="127000">
                <a:moveTo>
                  <a:pt x="1309656" y="1717"/>
                </a:moveTo>
                <a:lnTo>
                  <a:pt x="1295300" y="1717"/>
                </a:lnTo>
                <a:lnTo>
                  <a:pt x="1295300" y="55883"/>
                </a:lnTo>
                <a:lnTo>
                  <a:pt x="1314359" y="91770"/>
                </a:lnTo>
                <a:lnTo>
                  <a:pt x="1334734" y="95892"/>
                </a:lnTo>
                <a:lnTo>
                  <a:pt x="1341547" y="95381"/>
                </a:lnTo>
                <a:lnTo>
                  <a:pt x="1367166" y="83641"/>
                </a:lnTo>
                <a:lnTo>
                  <a:pt x="1334734" y="83641"/>
                </a:lnTo>
                <a:lnTo>
                  <a:pt x="1323871" y="82034"/>
                </a:lnTo>
                <a:lnTo>
                  <a:pt x="1316022" y="77251"/>
                </a:lnTo>
                <a:lnTo>
                  <a:pt x="1311260" y="69346"/>
                </a:lnTo>
                <a:lnTo>
                  <a:pt x="1309656" y="58375"/>
                </a:lnTo>
                <a:lnTo>
                  <a:pt x="1309656" y="1717"/>
                </a:lnTo>
                <a:close/>
              </a:path>
              <a:path w="1557655" h="127000">
                <a:moveTo>
                  <a:pt x="1374167" y="1717"/>
                </a:moveTo>
                <a:lnTo>
                  <a:pt x="1359811" y="1717"/>
                </a:lnTo>
                <a:lnTo>
                  <a:pt x="1359811" y="58375"/>
                </a:lnTo>
                <a:lnTo>
                  <a:pt x="1358208" y="69346"/>
                </a:lnTo>
                <a:lnTo>
                  <a:pt x="1353445" y="77251"/>
                </a:lnTo>
                <a:lnTo>
                  <a:pt x="1345596" y="82034"/>
                </a:lnTo>
                <a:lnTo>
                  <a:pt x="1334734" y="83641"/>
                </a:lnTo>
                <a:lnTo>
                  <a:pt x="1367166" y="83641"/>
                </a:lnTo>
                <a:lnTo>
                  <a:pt x="1371125" y="77106"/>
                </a:lnTo>
                <a:lnTo>
                  <a:pt x="1373445" y="67922"/>
                </a:lnTo>
                <a:lnTo>
                  <a:pt x="1374167" y="55883"/>
                </a:lnTo>
                <a:lnTo>
                  <a:pt x="1374167" y="1717"/>
                </a:lnTo>
                <a:close/>
              </a:path>
              <a:path w="1557655" h="127000">
                <a:moveTo>
                  <a:pt x="1430385" y="1717"/>
                </a:moveTo>
                <a:lnTo>
                  <a:pt x="1415841" y="1717"/>
                </a:lnTo>
                <a:lnTo>
                  <a:pt x="1415841" y="93211"/>
                </a:lnTo>
                <a:lnTo>
                  <a:pt x="1473651" y="93211"/>
                </a:lnTo>
                <a:lnTo>
                  <a:pt x="1473651" y="81149"/>
                </a:lnTo>
                <a:lnTo>
                  <a:pt x="1430385" y="81149"/>
                </a:lnTo>
                <a:lnTo>
                  <a:pt x="1430385" y="1717"/>
                </a:lnTo>
                <a:close/>
              </a:path>
              <a:path w="1557655" h="127000">
                <a:moveTo>
                  <a:pt x="1555921" y="1717"/>
                </a:moveTo>
                <a:lnTo>
                  <a:pt x="1499263" y="1717"/>
                </a:lnTo>
                <a:lnTo>
                  <a:pt x="1499263" y="93211"/>
                </a:lnTo>
                <a:lnTo>
                  <a:pt x="1557062" y="93211"/>
                </a:lnTo>
                <a:lnTo>
                  <a:pt x="1557062" y="81149"/>
                </a:lnTo>
                <a:lnTo>
                  <a:pt x="1513807" y="81149"/>
                </a:lnTo>
                <a:lnTo>
                  <a:pt x="1513807" y="52249"/>
                </a:lnTo>
                <a:lnTo>
                  <a:pt x="1548643" y="52249"/>
                </a:lnTo>
                <a:lnTo>
                  <a:pt x="1548643" y="40187"/>
                </a:lnTo>
                <a:lnTo>
                  <a:pt x="1513807" y="40187"/>
                </a:lnTo>
                <a:lnTo>
                  <a:pt x="1513807" y="13779"/>
                </a:lnTo>
                <a:lnTo>
                  <a:pt x="1555921" y="13779"/>
                </a:lnTo>
                <a:lnTo>
                  <a:pt x="1555921" y="1717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157002" y="10869878"/>
            <a:ext cx="13769340" cy="10795"/>
          </a:xfrm>
          <a:custGeom>
            <a:avLst/>
            <a:gdLst/>
            <a:ahLst/>
            <a:cxnLst/>
            <a:rect l="l" t="t" r="r" b="b"/>
            <a:pathLst>
              <a:path w="13769340" h="10795">
                <a:moveTo>
                  <a:pt x="13769214" y="0"/>
                </a:moveTo>
                <a:lnTo>
                  <a:pt x="0" y="0"/>
                </a:lnTo>
                <a:lnTo>
                  <a:pt x="0" y="10470"/>
                </a:lnTo>
                <a:lnTo>
                  <a:pt x="13769214" y="10470"/>
                </a:lnTo>
                <a:lnTo>
                  <a:pt x="13769214" y="0"/>
                </a:lnTo>
                <a:close/>
              </a:path>
            </a:pathLst>
          </a:custGeom>
          <a:solidFill>
            <a:srgbClr val="00B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26" Type="http://schemas.openxmlformats.org/officeDocument/2006/relationships/image" Target="../media/image79.png"/><Relationship Id="rId39" Type="http://schemas.openxmlformats.org/officeDocument/2006/relationships/image" Target="../media/image92.png"/><Relationship Id="rId3" Type="http://schemas.openxmlformats.org/officeDocument/2006/relationships/image" Target="../media/image44.png"/><Relationship Id="rId21" Type="http://schemas.openxmlformats.org/officeDocument/2006/relationships/image" Target="../media/image74.png"/><Relationship Id="rId34" Type="http://schemas.openxmlformats.org/officeDocument/2006/relationships/image" Target="../media/image87.png"/><Relationship Id="rId42" Type="http://schemas.openxmlformats.org/officeDocument/2006/relationships/image" Target="../media/image95.png"/><Relationship Id="rId47" Type="http://schemas.openxmlformats.org/officeDocument/2006/relationships/image" Target="../media/image100.png"/><Relationship Id="rId50" Type="http://schemas.openxmlformats.org/officeDocument/2006/relationships/image" Target="../media/image103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5" Type="http://schemas.openxmlformats.org/officeDocument/2006/relationships/image" Target="../media/image78.png"/><Relationship Id="rId33" Type="http://schemas.openxmlformats.org/officeDocument/2006/relationships/image" Target="../media/image86.png"/><Relationship Id="rId38" Type="http://schemas.openxmlformats.org/officeDocument/2006/relationships/image" Target="../media/image91.png"/><Relationship Id="rId46" Type="http://schemas.openxmlformats.org/officeDocument/2006/relationships/image" Target="../media/image99.png"/><Relationship Id="rId2" Type="http://schemas.openxmlformats.org/officeDocument/2006/relationships/image" Target="../media/image56.png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29" Type="http://schemas.openxmlformats.org/officeDocument/2006/relationships/image" Target="../media/image82.png"/><Relationship Id="rId41" Type="http://schemas.openxmlformats.org/officeDocument/2006/relationships/image" Target="../media/image94.png"/><Relationship Id="rId54" Type="http://schemas.openxmlformats.org/officeDocument/2006/relationships/image" Target="../media/image10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24" Type="http://schemas.openxmlformats.org/officeDocument/2006/relationships/image" Target="../media/image77.png"/><Relationship Id="rId32" Type="http://schemas.openxmlformats.org/officeDocument/2006/relationships/image" Target="../media/image85.png"/><Relationship Id="rId37" Type="http://schemas.openxmlformats.org/officeDocument/2006/relationships/image" Target="../media/image90.png"/><Relationship Id="rId40" Type="http://schemas.openxmlformats.org/officeDocument/2006/relationships/image" Target="../media/image93.png"/><Relationship Id="rId45" Type="http://schemas.openxmlformats.org/officeDocument/2006/relationships/image" Target="../media/image98.png"/><Relationship Id="rId53" Type="http://schemas.openxmlformats.org/officeDocument/2006/relationships/image" Target="../media/image106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23" Type="http://schemas.openxmlformats.org/officeDocument/2006/relationships/image" Target="../media/image76.png"/><Relationship Id="rId28" Type="http://schemas.openxmlformats.org/officeDocument/2006/relationships/image" Target="../media/image81.png"/><Relationship Id="rId36" Type="http://schemas.openxmlformats.org/officeDocument/2006/relationships/image" Target="../media/image89.png"/><Relationship Id="rId49" Type="http://schemas.openxmlformats.org/officeDocument/2006/relationships/image" Target="../media/image102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31" Type="http://schemas.openxmlformats.org/officeDocument/2006/relationships/image" Target="../media/image84.png"/><Relationship Id="rId44" Type="http://schemas.openxmlformats.org/officeDocument/2006/relationships/image" Target="../media/image97.png"/><Relationship Id="rId52" Type="http://schemas.openxmlformats.org/officeDocument/2006/relationships/image" Target="../media/image105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Relationship Id="rId22" Type="http://schemas.openxmlformats.org/officeDocument/2006/relationships/image" Target="../media/image75.png"/><Relationship Id="rId27" Type="http://schemas.openxmlformats.org/officeDocument/2006/relationships/image" Target="../media/image80.png"/><Relationship Id="rId30" Type="http://schemas.openxmlformats.org/officeDocument/2006/relationships/image" Target="../media/image83.png"/><Relationship Id="rId35" Type="http://schemas.openxmlformats.org/officeDocument/2006/relationships/image" Target="../media/image88.png"/><Relationship Id="rId43" Type="http://schemas.openxmlformats.org/officeDocument/2006/relationships/image" Target="../media/image96.png"/><Relationship Id="rId48" Type="http://schemas.openxmlformats.org/officeDocument/2006/relationships/image" Target="../media/image101.png"/><Relationship Id="rId8" Type="http://schemas.openxmlformats.org/officeDocument/2006/relationships/image" Target="../media/image61.png"/><Relationship Id="rId51" Type="http://schemas.openxmlformats.org/officeDocument/2006/relationships/image" Target="../media/image10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8.png"/><Relationship Id="rId18" Type="http://schemas.openxmlformats.org/officeDocument/2006/relationships/image" Target="../media/image123.png"/><Relationship Id="rId26" Type="http://schemas.openxmlformats.org/officeDocument/2006/relationships/image" Target="../media/image131.png"/><Relationship Id="rId39" Type="http://schemas.openxmlformats.org/officeDocument/2006/relationships/image" Target="../media/image144.png"/><Relationship Id="rId3" Type="http://schemas.openxmlformats.org/officeDocument/2006/relationships/image" Target="../media/image44.png"/><Relationship Id="rId21" Type="http://schemas.openxmlformats.org/officeDocument/2006/relationships/image" Target="../media/image126.png"/><Relationship Id="rId34" Type="http://schemas.openxmlformats.org/officeDocument/2006/relationships/image" Target="../media/image139.png"/><Relationship Id="rId42" Type="http://schemas.openxmlformats.org/officeDocument/2006/relationships/image" Target="../media/image107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17" Type="http://schemas.openxmlformats.org/officeDocument/2006/relationships/image" Target="../media/image122.png"/><Relationship Id="rId25" Type="http://schemas.openxmlformats.org/officeDocument/2006/relationships/image" Target="../media/image130.png"/><Relationship Id="rId33" Type="http://schemas.openxmlformats.org/officeDocument/2006/relationships/image" Target="../media/image138.png"/><Relationship Id="rId38" Type="http://schemas.openxmlformats.org/officeDocument/2006/relationships/image" Target="../media/image143.png"/><Relationship Id="rId2" Type="http://schemas.openxmlformats.org/officeDocument/2006/relationships/image" Target="../media/image108.png"/><Relationship Id="rId16" Type="http://schemas.openxmlformats.org/officeDocument/2006/relationships/image" Target="../media/image121.png"/><Relationship Id="rId20" Type="http://schemas.openxmlformats.org/officeDocument/2006/relationships/image" Target="../media/image125.png"/><Relationship Id="rId29" Type="http://schemas.openxmlformats.org/officeDocument/2006/relationships/image" Target="../media/image134.png"/><Relationship Id="rId41" Type="http://schemas.openxmlformats.org/officeDocument/2006/relationships/image" Target="../media/image1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1.png"/><Relationship Id="rId11" Type="http://schemas.openxmlformats.org/officeDocument/2006/relationships/image" Target="../media/image116.png"/><Relationship Id="rId24" Type="http://schemas.openxmlformats.org/officeDocument/2006/relationships/image" Target="../media/image129.png"/><Relationship Id="rId32" Type="http://schemas.openxmlformats.org/officeDocument/2006/relationships/image" Target="../media/image137.png"/><Relationship Id="rId37" Type="http://schemas.openxmlformats.org/officeDocument/2006/relationships/image" Target="../media/image142.png"/><Relationship Id="rId40" Type="http://schemas.openxmlformats.org/officeDocument/2006/relationships/image" Target="../media/image145.png"/><Relationship Id="rId5" Type="http://schemas.openxmlformats.org/officeDocument/2006/relationships/image" Target="../media/image110.png"/><Relationship Id="rId15" Type="http://schemas.openxmlformats.org/officeDocument/2006/relationships/image" Target="../media/image120.png"/><Relationship Id="rId23" Type="http://schemas.openxmlformats.org/officeDocument/2006/relationships/image" Target="../media/image128.png"/><Relationship Id="rId28" Type="http://schemas.openxmlformats.org/officeDocument/2006/relationships/image" Target="../media/image133.png"/><Relationship Id="rId36" Type="http://schemas.openxmlformats.org/officeDocument/2006/relationships/image" Target="../media/image141.png"/><Relationship Id="rId10" Type="http://schemas.openxmlformats.org/officeDocument/2006/relationships/image" Target="../media/image115.png"/><Relationship Id="rId19" Type="http://schemas.openxmlformats.org/officeDocument/2006/relationships/image" Target="../media/image124.png"/><Relationship Id="rId31" Type="http://schemas.openxmlformats.org/officeDocument/2006/relationships/image" Target="../media/image136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Relationship Id="rId14" Type="http://schemas.openxmlformats.org/officeDocument/2006/relationships/image" Target="../media/image119.png"/><Relationship Id="rId22" Type="http://schemas.openxmlformats.org/officeDocument/2006/relationships/image" Target="../media/image127.png"/><Relationship Id="rId27" Type="http://schemas.openxmlformats.org/officeDocument/2006/relationships/image" Target="../media/image132.png"/><Relationship Id="rId30" Type="http://schemas.openxmlformats.org/officeDocument/2006/relationships/image" Target="../media/image135.png"/><Relationship Id="rId35" Type="http://schemas.openxmlformats.org/officeDocument/2006/relationships/image" Target="../media/image140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2.png"/><Relationship Id="rId18" Type="http://schemas.openxmlformats.org/officeDocument/2006/relationships/image" Target="../media/image156.png"/><Relationship Id="rId26" Type="http://schemas.openxmlformats.org/officeDocument/2006/relationships/image" Target="../media/image164.png"/><Relationship Id="rId39" Type="http://schemas.openxmlformats.org/officeDocument/2006/relationships/image" Target="../media/image171.png"/><Relationship Id="rId21" Type="http://schemas.openxmlformats.org/officeDocument/2006/relationships/image" Target="../media/image159.png"/><Relationship Id="rId34" Type="http://schemas.openxmlformats.org/officeDocument/2006/relationships/image" Target="../media/image87.png"/><Relationship Id="rId42" Type="http://schemas.openxmlformats.org/officeDocument/2006/relationships/image" Target="../media/image174.png"/><Relationship Id="rId47" Type="http://schemas.openxmlformats.org/officeDocument/2006/relationships/image" Target="../media/image178.png"/><Relationship Id="rId50" Type="http://schemas.openxmlformats.org/officeDocument/2006/relationships/image" Target="../media/image181.png"/><Relationship Id="rId55" Type="http://schemas.openxmlformats.org/officeDocument/2006/relationships/image" Target="../media/image185.png"/><Relationship Id="rId7" Type="http://schemas.openxmlformats.org/officeDocument/2006/relationships/image" Target="../media/image60.png"/><Relationship Id="rId12" Type="http://schemas.openxmlformats.org/officeDocument/2006/relationships/image" Target="../media/image151.png"/><Relationship Id="rId17" Type="http://schemas.openxmlformats.org/officeDocument/2006/relationships/image" Target="../media/image155.png"/><Relationship Id="rId25" Type="http://schemas.openxmlformats.org/officeDocument/2006/relationships/image" Target="../media/image163.png"/><Relationship Id="rId33" Type="http://schemas.openxmlformats.org/officeDocument/2006/relationships/image" Target="../media/image86.png"/><Relationship Id="rId38" Type="http://schemas.openxmlformats.org/officeDocument/2006/relationships/image" Target="../media/image170.png"/><Relationship Id="rId46" Type="http://schemas.openxmlformats.org/officeDocument/2006/relationships/image" Target="../media/image177.png"/><Relationship Id="rId2" Type="http://schemas.openxmlformats.org/officeDocument/2006/relationships/image" Target="../media/image147.png"/><Relationship Id="rId16" Type="http://schemas.openxmlformats.org/officeDocument/2006/relationships/image" Target="../media/image154.png"/><Relationship Id="rId20" Type="http://schemas.openxmlformats.org/officeDocument/2006/relationships/image" Target="../media/image158.png"/><Relationship Id="rId29" Type="http://schemas.openxmlformats.org/officeDocument/2006/relationships/image" Target="../media/image166.png"/><Relationship Id="rId41" Type="http://schemas.openxmlformats.org/officeDocument/2006/relationships/image" Target="../media/image173.png"/><Relationship Id="rId54" Type="http://schemas.openxmlformats.org/officeDocument/2006/relationships/image" Target="../media/image18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11" Type="http://schemas.openxmlformats.org/officeDocument/2006/relationships/image" Target="../media/image150.png"/><Relationship Id="rId24" Type="http://schemas.openxmlformats.org/officeDocument/2006/relationships/image" Target="../media/image162.png"/><Relationship Id="rId32" Type="http://schemas.openxmlformats.org/officeDocument/2006/relationships/image" Target="../media/image85.png"/><Relationship Id="rId37" Type="http://schemas.openxmlformats.org/officeDocument/2006/relationships/image" Target="../media/image169.png"/><Relationship Id="rId40" Type="http://schemas.openxmlformats.org/officeDocument/2006/relationships/image" Target="../media/image172.png"/><Relationship Id="rId45" Type="http://schemas.openxmlformats.org/officeDocument/2006/relationships/image" Target="../media/image176.png"/><Relationship Id="rId53" Type="http://schemas.openxmlformats.org/officeDocument/2006/relationships/image" Target="../media/image84.png"/><Relationship Id="rId5" Type="http://schemas.openxmlformats.org/officeDocument/2006/relationships/image" Target="../media/image58.png"/><Relationship Id="rId15" Type="http://schemas.openxmlformats.org/officeDocument/2006/relationships/image" Target="../media/image96.png"/><Relationship Id="rId23" Type="http://schemas.openxmlformats.org/officeDocument/2006/relationships/image" Target="../media/image161.png"/><Relationship Id="rId28" Type="http://schemas.openxmlformats.org/officeDocument/2006/relationships/image" Target="../media/image165.png"/><Relationship Id="rId36" Type="http://schemas.openxmlformats.org/officeDocument/2006/relationships/image" Target="../media/image89.png"/><Relationship Id="rId49" Type="http://schemas.openxmlformats.org/officeDocument/2006/relationships/image" Target="../media/image180.png"/><Relationship Id="rId10" Type="http://schemas.openxmlformats.org/officeDocument/2006/relationships/image" Target="../media/image149.png"/><Relationship Id="rId19" Type="http://schemas.openxmlformats.org/officeDocument/2006/relationships/image" Target="../media/image157.png"/><Relationship Id="rId31" Type="http://schemas.openxmlformats.org/officeDocument/2006/relationships/image" Target="../media/image168.png"/><Relationship Id="rId44" Type="http://schemas.openxmlformats.org/officeDocument/2006/relationships/image" Target="../media/image68.png"/><Relationship Id="rId52" Type="http://schemas.openxmlformats.org/officeDocument/2006/relationships/image" Target="../media/image183.png"/><Relationship Id="rId4" Type="http://schemas.openxmlformats.org/officeDocument/2006/relationships/image" Target="../media/image57.png"/><Relationship Id="rId9" Type="http://schemas.openxmlformats.org/officeDocument/2006/relationships/image" Target="../media/image148.png"/><Relationship Id="rId14" Type="http://schemas.openxmlformats.org/officeDocument/2006/relationships/image" Target="../media/image153.png"/><Relationship Id="rId22" Type="http://schemas.openxmlformats.org/officeDocument/2006/relationships/image" Target="../media/image160.png"/><Relationship Id="rId27" Type="http://schemas.openxmlformats.org/officeDocument/2006/relationships/image" Target="../media/image80.png"/><Relationship Id="rId30" Type="http://schemas.openxmlformats.org/officeDocument/2006/relationships/image" Target="../media/image167.png"/><Relationship Id="rId35" Type="http://schemas.openxmlformats.org/officeDocument/2006/relationships/image" Target="../media/image88.png"/><Relationship Id="rId43" Type="http://schemas.openxmlformats.org/officeDocument/2006/relationships/image" Target="../media/image175.png"/><Relationship Id="rId48" Type="http://schemas.openxmlformats.org/officeDocument/2006/relationships/image" Target="../media/image179.png"/><Relationship Id="rId8" Type="http://schemas.openxmlformats.org/officeDocument/2006/relationships/image" Target="../media/image61.png"/><Relationship Id="rId51" Type="http://schemas.openxmlformats.org/officeDocument/2006/relationships/image" Target="../media/image182.png"/><Relationship Id="rId3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91.png"/><Relationship Id="rId18" Type="http://schemas.openxmlformats.org/officeDocument/2006/relationships/image" Target="../media/image195.png"/><Relationship Id="rId26" Type="http://schemas.openxmlformats.org/officeDocument/2006/relationships/image" Target="../media/image130.png"/><Relationship Id="rId39" Type="http://schemas.openxmlformats.org/officeDocument/2006/relationships/image" Target="../media/image214.png"/><Relationship Id="rId3" Type="http://schemas.openxmlformats.org/officeDocument/2006/relationships/image" Target="../media/image44.png"/><Relationship Id="rId21" Type="http://schemas.openxmlformats.org/officeDocument/2006/relationships/image" Target="../media/image198.png"/><Relationship Id="rId34" Type="http://schemas.openxmlformats.org/officeDocument/2006/relationships/image" Target="../media/image209.png"/><Relationship Id="rId42" Type="http://schemas.openxmlformats.org/officeDocument/2006/relationships/image" Target="../media/image217.png"/><Relationship Id="rId7" Type="http://schemas.openxmlformats.org/officeDocument/2006/relationships/image" Target="../media/image187.png"/><Relationship Id="rId12" Type="http://schemas.openxmlformats.org/officeDocument/2006/relationships/image" Target="../media/image190.png"/><Relationship Id="rId17" Type="http://schemas.openxmlformats.org/officeDocument/2006/relationships/image" Target="../media/image194.png"/><Relationship Id="rId25" Type="http://schemas.openxmlformats.org/officeDocument/2006/relationships/image" Target="../media/image201.png"/><Relationship Id="rId33" Type="http://schemas.openxmlformats.org/officeDocument/2006/relationships/image" Target="../media/image208.png"/><Relationship Id="rId38" Type="http://schemas.openxmlformats.org/officeDocument/2006/relationships/image" Target="../media/image213.png"/><Relationship Id="rId2" Type="http://schemas.openxmlformats.org/officeDocument/2006/relationships/image" Target="../media/image186.png"/><Relationship Id="rId16" Type="http://schemas.openxmlformats.org/officeDocument/2006/relationships/image" Target="../media/image193.png"/><Relationship Id="rId20" Type="http://schemas.openxmlformats.org/officeDocument/2006/relationships/image" Target="../media/image197.png"/><Relationship Id="rId29" Type="http://schemas.openxmlformats.org/officeDocument/2006/relationships/image" Target="../media/image204.png"/><Relationship Id="rId41" Type="http://schemas.openxmlformats.org/officeDocument/2006/relationships/image" Target="../media/image2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1.png"/><Relationship Id="rId11" Type="http://schemas.openxmlformats.org/officeDocument/2006/relationships/image" Target="../media/image189.png"/><Relationship Id="rId24" Type="http://schemas.openxmlformats.org/officeDocument/2006/relationships/image" Target="../media/image128.png"/><Relationship Id="rId32" Type="http://schemas.openxmlformats.org/officeDocument/2006/relationships/image" Target="../media/image207.png"/><Relationship Id="rId37" Type="http://schemas.openxmlformats.org/officeDocument/2006/relationships/image" Target="../media/image212.png"/><Relationship Id="rId40" Type="http://schemas.openxmlformats.org/officeDocument/2006/relationships/image" Target="../media/image215.png"/><Relationship Id="rId5" Type="http://schemas.openxmlformats.org/officeDocument/2006/relationships/image" Target="../media/image110.png"/><Relationship Id="rId15" Type="http://schemas.openxmlformats.org/officeDocument/2006/relationships/image" Target="../media/image134.png"/><Relationship Id="rId23" Type="http://schemas.openxmlformats.org/officeDocument/2006/relationships/image" Target="../media/image200.png"/><Relationship Id="rId28" Type="http://schemas.openxmlformats.org/officeDocument/2006/relationships/image" Target="../media/image203.png"/><Relationship Id="rId36" Type="http://schemas.openxmlformats.org/officeDocument/2006/relationships/image" Target="../media/image211.png"/><Relationship Id="rId10" Type="http://schemas.openxmlformats.org/officeDocument/2006/relationships/image" Target="../media/image115.png"/><Relationship Id="rId19" Type="http://schemas.openxmlformats.org/officeDocument/2006/relationships/image" Target="../media/image196.png"/><Relationship Id="rId31" Type="http://schemas.openxmlformats.org/officeDocument/2006/relationships/image" Target="../media/image206.png"/><Relationship Id="rId44" Type="http://schemas.openxmlformats.org/officeDocument/2006/relationships/image" Target="../media/image218.png"/><Relationship Id="rId4" Type="http://schemas.openxmlformats.org/officeDocument/2006/relationships/image" Target="../media/image109.png"/><Relationship Id="rId9" Type="http://schemas.openxmlformats.org/officeDocument/2006/relationships/image" Target="../media/image188.png"/><Relationship Id="rId14" Type="http://schemas.openxmlformats.org/officeDocument/2006/relationships/image" Target="../media/image192.png"/><Relationship Id="rId22" Type="http://schemas.openxmlformats.org/officeDocument/2006/relationships/image" Target="../media/image199.png"/><Relationship Id="rId27" Type="http://schemas.openxmlformats.org/officeDocument/2006/relationships/image" Target="../media/image202.png"/><Relationship Id="rId30" Type="http://schemas.openxmlformats.org/officeDocument/2006/relationships/image" Target="../media/image205.png"/><Relationship Id="rId35" Type="http://schemas.openxmlformats.org/officeDocument/2006/relationships/image" Target="../media/image210.png"/><Relationship Id="rId43" Type="http://schemas.openxmlformats.org/officeDocument/2006/relationships/image" Target="../media/image18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/><Relationship Id="rId13" Type="http://schemas.openxmlformats.org/officeDocument/2006/relationships/image" Target="../media/image110.png"/><Relationship Id="rId18" Type="http://schemas.openxmlformats.org/officeDocument/2006/relationships/image" Target="../media/image115.png"/><Relationship Id="rId26" Type="http://schemas.openxmlformats.org/officeDocument/2006/relationships/image" Target="../media/image195.png"/><Relationship Id="rId39" Type="http://schemas.openxmlformats.org/officeDocument/2006/relationships/image" Target="../media/image206.png"/><Relationship Id="rId3" Type="http://schemas.openxmlformats.org/officeDocument/2006/relationships/image" Target="../media/image44.png"/><Relationship Id="rId21" Type="http://schemas.openxmlformats.org/officeDocument/2006/relationships/image" Target="../media/image191.png"/><Relationship Id="rId34" Type="http://schemas.openxmlformats.org/officeDocument/2006/relationships/image" Target="../media/image130.png"/><Relationship Id="rId42" Type="http://schemas.openxmlformats.org/officeDocument/2006/relationships/image" Target="../media/image209.png"/><Relationship Id="rId47" Type="http://schemas.openxmlformats.org/officeDocument/2006/relationships/image" Target="../media/image214.png"/><Relationship Id="rId7" Type="http://schemas.openxmlformats.org/officeDocument/2006/relationships/image" Target="../media/image222.png"/><Relationship Id="rId12" Type="http://schemas.openxmlformats.org/officeDocument/2006/relationships/image" Target="../media/image109.png"/><Relationship Id="rId17" Type="http://schemas.openxmlformats.org/officeDocument/2006/relationships/image" Target="../media/image188.png"/><Relationship Id="rId25" Type="http://schemas.openxmlformats.org/officeDocument/2006/relationships/image" Target="../media/image194.png"/><Relationship Id="rId33" Type="http://schemas.openxmlformats.org/officeDocument/2006/relationships/image" Target="../media/image201.png"/><Relationship Id="rId38" Type="http://schemas.openxmlformats.org/officeDocument/2006/relationships/image" Target="../media/image205.png"/><Relationship Id="rId46" Type="http://schemas.openxmlformats.org/officeDocument/2006/relationships/image" Target="../media/image213.png"/><Relationship Id="rId2" Type="http://schemas.openxmlformats.org/officeDocument/2006/relationships/image" Target="../media/image219.png"/><Relationship Id="rId16" Type="http://schemas.openxmlformats.org/officeDocument/2006/relationships/image" Target="../media/image113.png"/><Relationship Id="rId20" Type="http://schemas.openxmlformats.org/officeDocument/2006/relationships/image" Target="../media/image190.png"/><Relationship Id="rId29" Type="http://schemas.openxmlformats.org/officeDocument/2006/relationships/image" Target="../media/image198.png"/><Relationship Id="rId41" Type="http://schemas.openxmlformats.org/officeDocument/2006/relationships/image" Target="../media/image20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1.png"/><Relationship Id="rId11" Type="http://schemas.openxmlformats.org/officeDocument/2006/relationships/image" Target="../media/image226.png"/><Relationship Id="rId24" Type="http://schemas.openxmlformats.org/officeDocument/2006/relationships/image" Target="../media/image193.png"/><Relationship Id="rId32" Type="http://schemas.openxmlformats.org/officeDocument/2006/relationships/image" Target="../media/image128.png"/><Relationship Id="rId37" Type="http://schemas.openxmlformats.org/officeDocument/2006/relationships/image" Target="../media/image204.png"/><Relationship Id="rId40" Type="http://schemas.openxmlformats.org/officeDocument/2006/relationships/image" Target="../media/image207.png"/><Relationship Id="rId45" Type="http://schemas.openxmlformats.org/officeDocument/2006/relationships/image" Target="../media/image212.png"/><Relationship Id="rId5" Type="http://schemas.openxmlformats.org/officeDocument/2006/relationships/image" Target="../media/image220.png"/><Relationship Id="rId15" Type="http://schemas.openxmlformats.org/officeDocument/2006/relationships/image" Target="../media/image187.png"/><Relationship Id="rId23" Type="http://schemas.openxmlformats.org/officeDocument/2006/relationships/image" Target="../media/image134.png"/><Relationship Id="rId28" Type="http://schemas.openxmlformats.org/officeDocument/2006/relationships/image" Target="../media/image197.png"/><Relationship Id="rId36" Type="http://schemas.openxmlformats.org/officeDocument/2006/relationships/image" Target="../media/image203.png"/><Relationship Id="rId10" Type="http://schemas.openxmlformats.org/officeDocument/2006/relationships/image" Target="../media/image225.png"/><Relationship Id="rId19" Type="http://schemas.openxmlformats.org/officeDocument/2006/relationships/image" Target="../media/image189.png"/><Relationship Id="rId31" Type="http://schemas.openxmlformats.org/officeDocument/2006/relationships/image" Target="../media/image200.png"/><Relationship Id="rId44" Type="http://schemas.openxmlformats.org/officeDocument/2006/relationships/image" Target="../media/image211.png"/><Relationship Id="rId4" Type="http://schemas.openxmlformats.org/officeDocument/2006/relationships/image" Target="../media/image185.png"/><Relationship Id="rId9" Type="http://schemas.openxmlformats.org/officeDocument/2006/relationships/image" Target="../media/image224.png"/><Relationship Id="rId14" Type="http://schemas.openxmlformats.org/officeDocument/2006/relationships/image" Target="../media/image111.png"/><Relationship Id="rId22" Type="http://schemas.openxmlformats.org/officeDocument/2006/relationships/image" Target="../media/image192.png"/><Relationship Id="rId27" Type="http://schemas.openxmlformats.org/officeDocument/2006/relationships/image" Target="../media/image196.png"/><Relationship Id="rId30" Type="http://schemas.openxmlformats.org/officeDocument/2006/relationships/image" Target="../media/image199.png"/><Relationship Id="rId35" Type="http://schemas.openxmlformats.org/officeDocument/2006/relationships/image" Target="../media/image202.png"/><Relationship Id="rId43" Type="http://schemas.openxmlformats.org/officeDocument/2006/relationships/image" Target="../media/image2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13" Type="http://schemas.openxmlformats.org/officeDocument/2006/relationships/image" Target="../media/image187.png"/><Relationship Id="rId18" Type="http://schemas.openxmlformats.org/officeDocument/2006/relationships/image" Target="../media/image190.png"/><Relationship Id="rId26" Type="http://schemas.openxmlformats.org/officeDocument/2006/relationships/image" Target="../media/image197.png"/><Relationship Id="rId39" Type="http://schemas.openxmlformats.org/officeDocument/2006/relationships/image" Target="../media/image208.png"/><Relationship Id="rId3" Type="http://schemas.openxmlformats.org/officeDocument/2006/relationships/image" Target="../media/image44.png"/><Relationship Id="rId21" Type="http://schemas.openxmlformats.org/officeDocument/2006/relationships/image" Target="../media/image134.png"/><Relationship Id="rId34" Type="http://schemas.openxmlformats.org/officeDocument/2006/relationships/image" Target="../media/image203.png"/><Relationship Id="rId42" Type="http://schemas.openxmlformats.org/officeDocument/2006/relationships/image" Target="../media/image211.png"/><Relationship Id="rId7" Type="http://schemas.openxmlformats.org/officeDocument/2006/relationships/image" Target="../media/image230.png"/><Relationship Id="rId12" Type="http://schemas.openxmlformats.org/officeDocument/2006/relationships/image" Target="../media/image111.png"/><Relationship Id="rId17" Type="http://schemas.openxmlformats.org/officeDocument/2006/relationships/image" Target="../media/image189.png"/><Relationship Id="rId25" Type="http://schemas.openxmlformats.org/officeDocument/2006/relationships/image" Target="../media/image196.png"/><Relationship Id="rId33" Type="http://schemas.openxmlformats.org/officeDocument/2006/relationships/image" Target="../media/image202.png"/><Relationship Id="rId38" Type="http://schemas.openxmlformats.org/officeDocument/2006/relationships/image" Target="../media/image207.png"/><Relationship Id="rId2" Type="http://schemas.openxmlformats.org/officeDocument/2006/relationships/image" Target="../media/image227.png"/><Relationship Id="rId16" Type="http://schemas.openxmlformats.org/officeDocument/2006/relationships/image" Target="../media/image115.png"/><Relationship Id="rId20" Type="http://schemas.openxmlformats.org/officeDocument/2006/relationships/image" Target="../media/image192.png"/><Relationship Id="rId29" Type="http://schemas.openxmlformats.org/officeDocument/2006/relationships/image" Target="../media/image200.png"/><Relationship Id="rId41" Type="http://schemas.openxmlformats.org/officeDocument/2006/relationships/image" Target="../media/image2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9.png"/><Relationship Id="rId11" Type="http://schemas.openxmlformats.org/officeDocument/2006/relationships/image" Target="../media/image110.png"/><Relationship Id="rId24" Type="http://schemas.openxmlformats.org/officeDocument/2006/relationships/image" Target="../media/image195.png"/><Relationship Id="rId32" Type="http://schemas.openxmlformats.org/officeDocument/2006/relationships/image" Target="../media/image130.png"/><Relationship Id="rId37" Type="http://schemas.openxmlformats.org/officeDocument/2006/relationships/image" Target="../media/image206.png"/><Relationship Id="rId40" Type="http://schemas.openxmlformats.org/officeDocument/2006/relationships/image" Target="../media/image209.png"/><Relationship Id="rId45" Type="http://schemas.openxmlformats.org/officeDocument/2006/relationships/image" Target="../media/image214.png"/><Relationship Id="rId5" Type="http://schemas.openxmlformats.org/officeDocument/2006/relationships/image" Target="../media/image228.png"/><Relationship Id="rId15" Type="http://schemas.openxmlformats.org/officeDocument/2006/relationships/image" Target="../media/image188.png"/><Relationship Id="rId23" Type="http://schemas.openxmlformats.org/officeDocument/2006/relationships/image" Target="../media/image194.png"/><Relationship Id="rId28" Type="http://schemas.openxmlformats.org/officeDocument/2006/relationships/image" Target="../media/image199.png"/><Relationship Id="rId36" Type="http://schemas.openxmlformats.org/officeDocument/2006/relationships/image" Target="../media/image205.png"/><Relationship Id="rId10" Type="http://schemas.openxmlformats.org/officeDocument/2006/relationships/image" Target="../media/image109.png"/><Relationship Id="rId19" Type="http://schemas.openxmlformats.org/officeDocument/2006/relationships/image" Target="../media/image191.png"/><Relationship Id="rId31" Type="http://schemas.openxmlformats.org/officeDocument/2006/relationships/image" Target="../media/image201.png"/><Relationship Id="rId44" Type="http://schemas.openxmlformats.org/officeDocument/2006/relationships/image" Target="../media/image213.png"/><Relationship Id="rId4" Type="http://schemas.openxmlformats.org/officeDocument/2006/relationships/image" Target="../media/image185.png"/><Relationship Id="rId9" Type="http://schemas.openxmlformats.org/officeDocument/2006/relationships/image" Target="../media/image232.png"/><Relationship Id="rId14" Type="http://schemas.openxmlformats.org/officeDocument/2006/relationships/image" Target="../media/image113.png"/><Relationship Id="rId22" Type="http://schemas.openxmlformats.org/officeDocument/2006/relationships/image" Target="../media/image193.png"/><Relationship Id="rId27" Type="http://schemas.openxmlformats.org/officeDocument/2006/relationships/image" Target="../media/image198.png"/><Relationship Id="rId30" Type="http://schemas.openxmlformats.org/officeDocument/2006/relationships/image" Target="../media/image128.png"/><Relationship Id="rId35" Type="http://schemas.openxmlformats.org/officeDocument/2006/relationships/image" Target="../media/image204.png"/><Relationship Id="rId43" Type="http://schemas.openxmlformats.org/officeDocument/2006/relationships/image" Target="../media/image212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3.png"/><Relationship Id="rId18" Type="http://schemas.openxmlformats.org/officeDocument/2006/relationships/image" Target="../media/image248.png"/><Relationship Id="rId26" Type="http://schemas.openxmlformats.org/officeDocument/2006/relationships/image" Target="../media/image255.png"/><Relationship Id="rId39" Type="http://schemas.openxmlformats.org/officeDocument/2006/relationships/image" Target="../media/image265.png"/><Relationship Id="rId3" Type="http://schemas.openxmlformats.org/officeDocument/2006/relationships/image" Target="../media/image44.png"/><Relationship Id="rId21" Type="http://schemas.openxmlformats.org/officeDocument/2006/relationships/image" Target="../media/image251.png"/><Relationship Id="rId34" Type="http://schemas.openxmlformats.org/officeDocument/2006/relationships/image" Target="../media/image103.png"/><Relationship Id="rId42" Type="http://schemas.openxmlformats.org/officeDocument/2006/relationships/image" Target="../media/image268.png"/><Relationship Id="rId47" Type="http://schemas.openxmlformats.org/officeDocument/2006/relationships/image" Target="../media/image273.png"/><Relationship Id="rId50" Type="http://schemas.openxmlformats.org/officeDocument/2006/relationships/image" Target="../media/image276.png"/><Relationship Id="rId7" Type="http://schemas.openxmlformats.org/officeDocument/2006/relationships/image" Target="../media/image237.png"/><Relationship Id="rId12" Type="http://schemas.openxmlformats.org/officeDocument/2006/relationships/image" Target="../media/image242.png"/><Relationship Id="rId17" Type="http://schemas.openxmlformats.org/officeDocument/2006/relationships/image" Target="../media/image247.png"/><Relationship Id="rId25" Type="http://schemas.openxmlformats.org/officeDocument/2006/relationships/image" Target="../media/image254.png"/><Relationship Id="rId33" Type="http://schemas.openxmlformats.org/officeDocument/2006/relationships/image" Target="../media/image104.png"/><Relationship Id="rId38" Type="http://schemas.openxmlformats.org/officeDocument/2006/relationships/image" Target="../media/image264.png"/><Relationship Id="rId46" Type="http://schemas.openxmlformats.org/officeDocument/2006/relationships/image" Target="../media/image272.png"/><Relationship Id="rId2" Type="http://schemas.openxmlformats.org/officeDocument/2006/relationships/image" Target="../media/image233.png"/><Relationship Id="rId16" Type="http://schemas.openxmlformats.org/officeDocument/2006/relationships/image" Target="../media/image246.png"/><Relationship Id="rId20" Type="http://schemas.openxmlformats.org/officeDocument/2006/relationships/image" Target="../media/image250.png"/><Relationship Id="rId29" Type="http://schemas.openxmlformats.org/officeDocument/2006/relationships/image" Target="../media/image257.png"/><Relationship Id="rId41" Type="http://schemas.openxmlformats.org/officeDocument/2006/relationships/image" Target="../media/image267.png"/><Relationship Id="rId54" Type="http://schemas.openxmlformats.org/officeDocument/2006/relationships/image" Target="../media/image2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6.png"/><Relationship Id="rId11" Type="http://schemas.openxmlformats.org/officeDocument/2006/relationships/image" Target="../media/image241.png"/><Relationship Id="rId24" Type="http://schemas.openxmlformats.org/officeDocument/2006/relationships/image" Target="../media/image253.png"/><Relationship Id="rId32" Type="http://schemas.openxmlformats.org/officeDocument/2006/relationships/image" Target="../media/image260.png"/><Relationship Id="rId37" Type="http://schemas.openxmlformats.org/officeDocument/2006/relationships/image" Target="../media/image263.png"/><Relationship Id="rId40" Type="http://schemas.openxmlformats.org/officeDocument/2006/relationships/image" Target="../media/image266.png"/><Relationship Id="rId45" Type="http://schemas.openxmlformats.org/officeDocument/2006/relationships/image" Target="../media/image271.png"/><Relationship Id="rId53" Type="http://schemas.openxmlformats.org/officeDocument/2006/relationships/image" Target="../media/image279.png"/><Relationship Id="rId5" Type="http://schemas.openxmlformats.org/officeDocument/2006/relationships/image" Target="../media/image235.png"/><Relationship Id="rId15" Type="http://schemas.openxmlformats.org/officeDocument/2006/relationships/image" Target="../media/image245.png"/><Relationship Id="rId23" Type="http://schemas.openxmlformats.org/officeDocument/2006/relationships/image" Target="../media/image252.png"/><Relationship Id="rId28" Type="http://schemas.openxmlformats.org/officeDocument/2006/relationships/image" Target="../media/image60.png"/><Relationship Id="rId36" Type="http://schemas.openxmlformats.org/officeDocument/2006/relationships/image" Target="../media/image262.png"/><Relationship Id="rId49" Type="http://schemas.openxmlformats.org/officeDocument/2006/relationships/image" Target="../media/image275.png"/><Relationship Id="rId10" Type="http://schemas.openxmlformats.org/officeDocument/2006/relationships/image" Target="../media/image240.png"/><Relationship Id="rId19" Type="http://schemas.openxmlformats.org/officeDocument/2006/relationships/image" Target="../media/image249.png"/><Relationship Id="rId31" Type="http://schemas.openxmlformats.org/officeDocument/2006/relationships/image" Target="../media/image259.png"/><Relationship Id="rId44" Type="http://schemas.openxmlformats.org/officeDocument/2006/relationships/image" Target="../media/image270.png"/><Relationship Id="rId52" Type="http://schemas.openxmlformats.org/officeDocument/2006/relationships/image" Target="../media/image278.png"/><Relationship Id="rId4" Type="http://schemas.openxmlformats.org/officeDocument/2006/relationships/image" Target="../media/image234.png"/><Relationship Id="rId9" Type="http://schemas.openxmlformats.org/officeDocument/2006/relationships/image" Target="../media/image239.png"/><Relationship Id="rId14" Type="http://schemas.openxmlformats.org/officeDocument/2006/relationships/image" Target="../media/image244.png"/><Relationship Id="rId22" Type="http://schemas.openxmlformats.org/officeDocument/2006/relationships/image" Target="../media/image84.png"/><Relationship Id="rId27" Type="http://schemas.openxmlformats.org/officeDocument/2006/relationships/image" Target="../media/image256.png"/><Relationship Id="rId30" Type="http://schemas.openxmlformats.org/officeDocument/2006/relationships/image" Target="../media/image258.png"/><Relationship Id="rId35" Type="http://schemas.openxmlformats.org/officeDocument/2006/relationships/image" Target="../media/image261.png"/><Relationship Id="rId43" Type="http://schemas.openxmlformats.org/officeDocument/2006/relationships/image" Target="../media/image269.png"/><Relationship Id="rId48" Type="http://schemas.openxmlformats.org/officeDocument/2006/relationships/image" Target="../media/image274.png"/><Relationship Id="rId8" Type="http://schemas.openxmlformats.org/officeDocument/2006/relationships/image" Target="../media/image238.png"/><Relationship Id="rId51" Type="http://schemas.openxmlformats.org/officeDocument/2006/relationships/image" Target="../media/image27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png"/><Relationship Id="rId13" Type="http://schemas.openxmlformats.org/officeDocument/2006/relationships/image" Target="../media/image291.png"/><Relationship Id="rId18" Type="http://schemas.openxmlformats.org/officeDocument/2006/relationships/image" Target="../media/image296.png"/><Relationship Id="rId26" Type="http://schemas.openxmlformats.org/officeDocument/2006/relationships/image" Target="../media/image304.png"/><Relationship Id="rId39" Type="http://schemas.openxmlformats.org/officeDocument/2006/relationships/image" Target="../media/image317.png"/><Relationship Id="rId3" Type="http://schemas.openxmlformats.org/officeDocument/2006/relationships/image" Target="../media/image44.png"/><Relationship Id="rId21" Type="http://schemas.openxmlformats.org/officeDocument/2006/relationships/image" Target="../media/image299.png"/><Relationship Id="rId34" Type="http://schemas.openxmlformats.org/officeDocument/2006/relationships/image" Target="../media/image312.png"/><Relationship Id="rId42" Type="http://schemas.openxmlformats.org/officeDocument/2006/relationships/image" Target="../media/image319.png"/><Relationship Id="rId7" Type="http://schemas.openxmlformats.org/officeDocument/2006/relationships/image" Target="../media/image285.png"/><Relationship Id="rId12" Type="http://schemas.openxmlformats.org/officeDocument/2006/relationships/image" Target="../media/image290.png"/><Relationship Id="rId17" Type="http://schemas.openxmlformats.org/officeDocument/2006/relationships/image" Target="../media/image295.png"/><Relationship Id="rId25" Type="http://schemas.openxmlformats.org/officeDocument/2006/relationships/image" Target="../media/image303.png"/><Relationship Id="rId33" Type="http://schemas.openxmlformats.org/officeDocument/2006/relationships/image" Target="../media/image311.png"/><Relationship Id="rId38" Type="http://schemas.openxmlformats.org/officeDocument/2006/relationships/image" Target="../media/image316.png"/><Relationship Id="rId2" Type="http://schemas.openxmlformats.org/officeDocument/2006/relationships/image" Target="../media/image281.png"/><Relationship Id="rId16" Type="http://schemas.openxmlformats.org/officeDocument/2006/relationships/image" Target="../media/image294.png"/><Relationship Id="rId20" Type="http://schemas.openxmlformats.org/officeDocument/2006/relationships/image" Target="../media/image298.png"/><Relationship Id="rId29" Type="http://schemas.openxmlformats.org/officeDocument/2006/relationships/image" Target="../media/image307.png"/><Relationship Id="rId41" Type="http://schemas.openxmlformats.org/officeDocument/2006/relationships/image" Target="../media/image2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4.png"/><Relationship Id="rId11" Type="http://schemas.openxmlformats.org/officeDocument/2006/relationships/image" Target="../media/image289.png"/><Relationship Id="rId24" Type="http://schemas.openxmlformats.org/officeDocument/2006/relationships/image" Target="../media/image302.png"/><Relationship Id="rId32" Type="http://schemas.openxmlformats.org/officeDocument/2006/relationships/image" Target="../media/image310.png"/><Relationship Id="rId37" Type="http://schemas.openxmlformats.org/officeDocument/2006/relationships/image" Target="../media/image315.png"/><Relationship Id="rId40" Type="http://schemas.openxmlformats.org/officeDocument/2006/relationships/image" Target="../media/image318.png"/><Relationship Id="rId5" Type="http://schemas.openxmlformats.org/officeDocument/2006/relationships/image" Target="../media/image283.png"/><Relationship Id="rId15" Type="http://schemas.openxmlformats.org/officeDocument/2006/relationships/image" Target="../media/image293.png"/><Relationship Id="rId23" Type="http://schemas.openxmlformats.org/officeDocument/2006/relationships/image" Target="../media/image301.png"/><Relationship Id="rId28" Type="http://schemas.openxmlformats.org/officeDocument/2006/relationships/image" Target="../media/image306.png"/><Relationship Id="rId36" Type="http://schemas.openxmlformats.org/officeDocument/2006/relationships/image" Target="../media/image314.png"/><Relationship Id="rId10" Type="http://schemas.openxmlformats.org/officeDocument/2006/relationships/image" Target="../media/image288.png"/><Relationship Id="rId19" Type="http://schemas.openxmlformats.org/officeDocument/2006/relationships/image" Target="../media/image297.png"/><Relationship Id="rId31" Type="http://schemas.openxmlformats.org/officeDocument/2006/relationships/image" Target="../media/image309.png"/><Relationship Id="rId4" Type="http://schemas.openxmlformats.org/officeDocument/2006/relationships/image" Target="../media/image282.png"/><Relationship Id="rId9" Type="http://schemas.openxmlformats.org/officeDocument/2006/relationships/image" Target="../media/image287.png"/><Relationship Id="rId14" Type="http://schemas.openxmlformats.org/officeDocument/2006/relationships/image" Target="../media/image292.png"/><Relationship Id="rId22" Type="http://schemas.openxmlformats.org/officeDocument/2006/relationships/image" Target="../media/image300.png"/><Relationship Id="rId27" Type="http://schemas.openxmlformats.org/officeDocument/2006/relationships/image" Target="../media/image305.png"/><Relationship Id="rId30" Type="http://schemas.openxmlformats.org/officeDocument/2006/relationships/image" Target="../media/image308.png"/><Relationship Id="rId35" Type="http://schemas.openxmlformats.org/officeDocument/2006/relationships/image" Target="../media/image3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5.png"/><Relationship Id="rId13" Type="http://schemas.openxmlformats.org/officeDocument/2006/relationships/image" Target="../media/image330.png"/><Relationship Id="rId18" Type="http://schemas.openxmlformats.org/officeDocument/2006/relationships/image" Target="../media/image334.png"/><Relationship Id="rId26" Type="http://schemas.openxmlformats.org/officeDocument/2006/relationships/image" Target="../media/image341.png"/><Relationship Id="rId39" Type="http://schemas.openxmlformats.org/officeDocument/2006/relationships/image" Target="../media/image352.png"/><Relationship Id="rId3" Type="http://schemas.openxmlformats.org/officeDocument/2006/relationships/image" Target="../media/image44.png"/><Relationship Id="rId21" Type="http://schemas.openxmlformats.org/officeDocument/2006/relationships/image" Target="../media/image337.png"/><Relationship Id="rId34" Type="http://schemas.openxmlformats.org/officeDocument/2006/relationships/image" Target="../media/image347.png"/><Relationship Id="rId42" Type="http://schemas.openxmlformats.org/officeDocument/2006/relationships/image" Target="../media/image355.png"/><Relationship Id="rId7" Type="http://schemas.openxmlformats.org/officeDocument/2006/relationships/image" Target="../media/image324.png"/><Relationship Id="rId12" Type="http://schemas.openxmlformats.org/officeDocument/2006/relationships/image" Target="../media/image329.png"/><Relationship Id="rId17" Type="http://schemas.openxmlformats.org/officeDocument/2006/relationships/image" Target="../media/image333.png"/><Relationship Id="rId25" Type="http://schemas.openxmlformats.org/officeDocument/2006/relationships/image" Target="../media/image299.png"/><Relationship Id="rId33" Type="http://schemas.openxmlformats.org/officeDocument/2006/relationships/image" Target="../media/image346.png"/><Relationship Id="rId38" Type="http://schemas.openxmlformats.org/officeDocument/2006/relationships/image" Target="../media/image351.png"/><Relationship Id="rId2" Type="http://schemas.openxmlformats.org/officeDocument/2006/relationships/image" Target="../media/image320.png"/><Relationship Id="rId16" Type="http://schemas.openxmlformats.org/officeDocument/2006/relationships/image" Target="../media/image332.png"/><Relationship Id="rId20" Type="http://schemas.openxmlformats.org/officeDocument/2006/relationships/image" Target="../media/image336.png"/><Relationship Id="rId29" Type="http://schemas.openxmlformats.org/officeDocument/2006/relationships/image" Target="../media/image304.png"/><Relationship Id="rId41" Type="http://schemas.openxmlformats.org/officeDocument/2006/relationships/image" Target="../media/image3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3.jpg"/><Relationship Id="rId11" Type="http://schemas.openxmlformats.org/officeDocument/2006/relationships/image" Target="../media/image328.png"/><Relationship Id="rId24" Type="http://schemas.openxmlformats.org/officeDocument/2006/relationships/image" Target="../media/image340.png"/><Relationship Id="rId32" Type="http://schemas.openxmlformats.org/officeDocument/2006/relationships/image" Target="../media/image345.png"/><Relationship Id="rId37" Type="http://schemas.openxmlformats.org/officeDocument/2006/relationships/image" Target="../media/image350.png"/><Relationship Id="rId40" Type="http://schemas.openxmlformats.org/officeDocument/2006/relationships/image" Target="../media/image353.png"/><Relationship Id="rId5" Type="http://schemas.openxmlformats.org/officeDocument/2006/relationships/image" Target="../media/image322.png"/><Relationship Id="rId15" Type="http://schemas.openxmlformats.org/officeDocument/2006/relationships/image" Target="../media/image331.png"/><Relationship Id="rId23" Type="http://schemas.openxmlformats.org/officeDocument/2006/relationships/image" Target="../media/image339.png"/><Relationship Id="rId28" Type="http://schemas.openxmlformats.org/officeDocument/2006/relationships/image" Target="../media/image302.png"/><Relationship Id="rId36" Type="http://schemas.openxmlformats.org/officeDocument/2006/relationships/image" Target="../media/image349.png"/><Relationship Id="rId10" Type="http://schemas.openxmlformats.org/officeDocument/2006/relationships/image" Target="../media/image327.png"/><Relationship Id="rId19" Type="http://schemas.openxmlformats.org/officeDocument/2006/relationships/image" Target="../media/image335.png"/><Relationship Id="rId31" Type="http://schemas.openxmlformats.org/officeDocument/2006/relationships/image" Target="../media/image344.png"/><Relationship Id="rId4" Type="http://schemas.openxmlformats.org/officeDocument/2006/relationships/image" Target="../media/image321.png"/><Relationship Id="rId9" Type="http://schemas.openxmlformats.org/officeDocument/2006/relationships/image" Target="../media/image326.png"/><Relationship Id="rId14" Type="http://schemas.openxmlformats.org/officeDocument/2006/relationships/image" Target="../media/image307.png"/><Relationship Id="rId22" Type="http://schemas.openxmlformats.org/officeDocument/2006/relationships/image" Target="../media/image338.png"/><Relationship Id="rId27" Type="http://schemas.openxmlformats.org/officeDocument/2006/relationships/image" Target="../media/image342.png"/><Relationship Id="rId30" Type="http://schemas.openxmlformats.org/officeDocument/2006/relationships/image" Target="../media/image343.png"/><Relationship Id="rId35" Type="http://schemas.openxmlformats.org/officeDocument/2006/relationships/image" Target="../media/image348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5.png"/><Relationship Id="rId18" Type="http://schemas.openxmlformats.org/officeDocument/2006/relationships/image" Target="../media/image324.png"/><Relationship Id="rId26" Type="http://schemas.openxmlformats.org/officeDocument/2006/relationships/image" Target="../media/image331.png"/><Relationship Id="rId39" Type="http://schemas.openxmlformats.org/officeDocument/2006/relationships/image" Target="../media/image302.png"/><Relationship Id="rId3" Type="http://schemas.openxmlformats.org/officeDocument/2006/relationships/image" Target="../media/image44.png"/><Relationship Id="rId21" Type="http://schemas.openxmlformats.org/officeDocument/2006/relationships/image" Target="../media/image327.png"/><Relationship Id="rId34" Type="http://schemas.openxmlformats.org/officeDocument/2006/relationships/image" Target="../media/image339.png"/><Relationship Id="rId42" Type="http://schemas.openxmlformats.org/officeDocument/2006/relationships/image" Target="../media/image344.png"/><Relationship Id="rId47" Type="http://schemas.openxmlformats.org/officeDocument/2006/relationships/image" Target="../media/image349.png"/><Relationship Id="rId50" Type="http://schemas.openxmlformats.org/officeDocument/2006/relationships/image" Target="../media/image352.png"/><Relationship Id="rId7" Type="http://schemas.openxmlformats.org/officeDocument/2006/relationships/image" Target="../media/image359.jpg"/><Relationship Id="rId12" Type="http://schemas.openxmlformats.org/officeDocument/2006/relationships/image" Target="../media/image364.png"/><Relationship Id="rId17" Type="http://schemas.openxmlformats.org/officeDocument/2006/relationships/hyperlink" Target="mailto:g.c.j.heerkens@tilburguniversity.edu" TargetMode="External"/><Relationship Id="rId25" Type="http://schemas.openxmlformats.org/officeDocument/2006/relationships/image" Target="../media/image307.png"/><Relationship Id="rId33" Type="http://schemas.openxmlformats.org/officeDocument/2006/relationships/image" Target="../media/image338.png"/><Relationship Id="rId38" Type="http://schemas.openxmlformats.org/officeDocument/2006/relationships/image" Target="../media/image342.png"/><Relationship Id="rId46" Type="http://schemas.openxmlformats.org/officeDocument/2006/relationships/image" Target="../media/image348.png"/><Relationship Id="rId2" Type="http://schemas.openxmlformats.org/officeDocument/2006/relationships/image" Target="../media/image320.png"/><Relationship Id="rId16" Type="http://schemas.openxmlformats.org/officeDocument/2006/relationships/hyperlink" Target="http://www.tilburguniversity.edu/tranzo-awvb" TargetMode="External"/><Relationship Id="rId20" Type="http://schemas.openxmlformats.org/officeDocument/2006/relationships/image" Target="../media/image326.png"/><Relationship Id="rId29" Type="http://schemas.openxmlformats.org/officeDocument/2006/relationships/image" Target="../media/image334.png"/><Relationship Id="rId41" Type="http://schemas.openxmlformats.org/officeDocument/2006/relationships/image" Target="../media/image3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8.png"/><Relationship Id="rId11" Type="http://schemas.openxmlformats.org/officeDocument/2006/relationships/image" Target="../media/image363.png"/><Relationship Id="rId24" Type="http://schemas.openxmlformats.org/officeDocument/2006/relationships/image" Target="../media/image330.png"/><Relationship Id="rId32" Type="http://schemas.openxmlformats.org/officeDocument/2006/relationships/image" Target="../media/image337.png"/><Relationship Id="rId37" Type="http://schemas.openxmlformats.org/officeDocument/2006/relationships/image" Target="../media/image341.png"/><Relationship Id="rId40" Type="http://schemas.openxmlformats.org/officeDocument/2006/relationships/image" Target="../media/image304.png"/><Relationship Id="rId45" Type="http://schemas.openxmlformats.org/officeDocument/2006/relationships/image" Target="../media/image347.png"/><Relationship Id="rId53" Type="http://schemas.openxmlformats.org/officeDocument/2006/relationships/image" Target="../media/image355.png"/><Relationship Id="rId5" Type="http://schemas.openxmlformats.org/officeDocument/2006/relationships/image" Target="../media/image357.png"/><Relationship Id="rId15" Type="http://schemas.openxmlformats.org/officeDocument/2006/relationships/image" Target="../media/image367.png"/><Relationship Id="rId23" Type="http://schemas.openxmlformats.org/officeDocument/2006/relationships/image" Target="../media/image329.png"/><Relationship Id="rId28" Type="http://schemas.openxmlformats.org/officeDocument/2006/relationships/image" Target="../media/image333.png"/><Relationship Id="rId36" Type="http://schemas.openxmlformats.org/officeDocument/2006/relationships/image" Target="../media/image299.png"/><Relationship Id="rId49" Type="http://schemas.openxmlformats.org/officeDocument/2006/relationships/image" Target="../media/image351.png"/><Relationship Id="rId10" Type="http://schemas.openxmlformats.org/officeDocument/2006/relationships/image" Target="../media/image362.png"/><Relationship Id="rId19" Type="http://schemas.openxmlformats.org/officeDocument/2006/relationships/image" Target="../media/image325.png"/><Relationship Id="rId31" Type="http://schemas.openxmlformats.org/officeDocument/2006/relationships/image" Target="../media/image336.png"/><Relationship Id="rId44" Type="http://schemas.openxmlformats.org/officeDocument/2006/relationships/image" Target="../media/image346.png"/><Relationship Id="rId52" Type="http://schemas.openxmlformats.org/officeDocument/2006/relationships/image" Target="../media/image354.png"/><Relationship Id="rId4" Type="http://schemas.openxmlformats.org/officeDocument/2006/relationships/image" Target="../media/image356.png"/><Relationship Id="rId9" Type="http://schemas.openxmlformats.org/officeDocument/2006/relationships/image" Target="../media/image361.png"/><Relationship Id="rId14" Type="http://schemas.openxmlformats.org/officeDocument/2006/relationships/image" Target="../media/image366.png"/><Relationship Id="rId22" Type="http://schemas.openxmlformats.org/officeDocument/2006/relationships/image" Target="../media/image328.png"/><Relationship Id="rId27" Type="http://schemas.openxmlformats.org/officeDocument/2006/relationships/image" Target="../media/image332.png"/><Relationship Id="rId30" Type="http://schemas.openxmlformats.org/officeDocument/2006/relationships/image" Target="../media/image335.png"/><Relationship Id="rId35" Type="http://schemas.openxmlformats.org/officeDocument/2006/relationships/image" Target="../media/image340.png"/><Relationship Id="rId43" Type="http://schemas.openxmlformats.org/officeDocument/2006/relationships/image" Target="../media/image345.png"/><Relationship Id="rId48" Type="http://schemas.openxmlformats.org/officeDocument/2006/relationships/image" Target="../media/image350.png"/><Relationship Id="rId8" Type="http://schemas.openxmlformats.org/officeDocument/2006/relationships/image" Target="../media/image360.png"/><Relationship Id="rId51" Type="http://schemas.openxmlformats.org/officeDocument/2006/relationships/image" Target="../media/image35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6.png"/><Relationship Id="rId13" Type="http://schemas.openxmlformats.org/officeDocument/2006/relationships/image" Target="../media/image307.png"/><Relationship Id="rId18" Type="http://schemas.openxmlformats.org/officeDocument/2006/relationships/image" Target="../media/image335.png"/><Relationship Id="rId26" Type="http://schemas.openxmlformats.org/officeDocument/2006/relationships/image" Target="../media/image342.png"/><Relationship Id="rId39" Type="http://schemas.openxmlformats.org/officeDocument/2006/relationships/image" Target="../media/image353.png"/><Relationship Id="rId3" Type="http://schemas.openxmlformats.org/officeDocument/2006/relationships/image" Target="../media/image44.png"/><Relationship Id="rId21" Type="http://schemas.openxmlformats.org/officeDocument/2006/relationships/image" Target="../media/image338.png"/><Relationship Id="rId34" Type="http://schemas.openxmlformats.org/officeDocument/2006/relationships/image" Target="../media/image348.png"/><Relationship Id="rId7" Type="http://schemas.openxmlformats.org/officeDocument/2006/relationships/image" Target="../media/image325.png"/><Relationship Id="rId12" Type="http://schemas.openxmlformats.org/officeDocument/2006/relationships/image" Target="../media/image330.png"/><Relationship Id="rId17" Type="http://schemas.openxmlformats.org/officeDocument/2006/relationships/image" Target="../media/image334.png"/><Relationship Id="rId25" Type="http://schemas.openxmlformats.org/officeDocument/2006/relationships/image" Target="../media/image341.png"/><Relationship Id="rId33" Type="http://schemas.openxmlformats.org/officeDocument/2006/relationships/image" Target="../media/image347.png"/><Relationship Id="rId38" Type="http://schemas.openxmlformats.org/officeDocument/2006/relationships/image" Target="../media/image352.png"/><Relationship Id="rId2" Type="http://schemas.openxmlformats.org/officeDocument/2006/relationships/image" Target="../media/image368.png"/><Relationship Id="rId16" Type="http://schemas.openxmlformats.org/officeDocument/2006/relationships/image" Target="../media/image333.png"/><Relationship Id="rId20" Type="http://schemas.openxmlformats.org/officeDocument/2006/relationships/image" Target="../media/image337.png"/><Relationship Id="rId29" Type="http://schemas.openxmlformats.org/officeDocument/2006/relationships/image" Target="../media/image343.png"/><Relationship Id="rId41" Type="http://schemas.openxmlformats.org/officeDocument/2006/relationships/image" Target="../media/image3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4.png"/><Relationship Id="rId11" Type="http://schemas.openxmlformats.org/officeDocument/2006/relationships/image" Target="../media/image329.png"/><Relationship Id="rId24" Type="http://schemas.openxmlformats.org/officeDocument/2006/relationships/image" Target="../media/image299.png"/><Relationship Id="rId32" Type="http://schemas.openxmlformats.org/officeDocument/2006/relationships/image" Target="../media/image346.png"/><Relationship Id="rId37" Type="http://schemas.openxmlformats.org/officeDocument/2006/relationships/image" Target="../media/image351.png"/><Relationship Id="rId40" Type="http://schemas.openxmlformats.org/officeDocument/2006/relationships/image" Target="../media/image354.png"/><Relationship Id="rId5" Type="http://schemas.openxmlformats.org/officeDocument/2006/relationships/image" Target="../media/image370.jpg"/><Relationship Id="rId15" Type="http://schemas.openxmlformats.org/officeDocument/2006/relationships/image" Target="../media/image332.png"/><Relationship Id="rId23" Type="http://schemas.openxmlformats.org/officeDocument/2006/relationships/image" Target="../media/image340.png"/><Relationship Id="rId28" Type="http://schemas.openxmlformats.org/officeDocument/2006/relationships/image" Target="../media/image304.png"/><Relationship Id="rId36" Type="http://schemas.openxmlformats.org/officeDocument/2006/relationships/image" Target="../media/image350.png"/><Relationship Id="rId10" Type="http://schemas.openxmlformats.org/officeDocument/2006/relationships/image" Target="../media/image328.png"/><Relationship Id="rId19" Type="http://schemas.openxmlformats.org/officeDocument/2006/relationships/image" Target="../media/image336.png"/><Relationship Id="rId31" Type="http://schemas.openxmlformats.org/officeDocument/2006/relationships/image" Target="../media/image345.png"/><Relationship Id="rId4" Type="http://schemas.openxmlformats.org/officeDocument/2006/relationships/image" Target="../media/image369.png"/><Relationship Id="rId9" Type="http://schemas.openxmlformats.org/officeDocument/2006/relationships/image" Target="../media/image327.png"/><Relationship Id="rId14" Type="http://schemas.openxmlformats.org/officeDocument/2006/relationships/image" Target="../media/image331.png"/><Relationship Id="rId22" Type="http://schemas.openxmlformats.org/officeDocument/2006/relationships/image" Target="../media/image339.png"/><Relationship Id="rId27" Type="http://schemas.openxmlformats.org/officeDocument/2006/relationships/image" Target="../media/image302.png"/><Relationship Id="rId30" Type="http://schemas.openxmlformats.org/officeDocument/2006/relationships/image" Target="../media/image344.png"/><Relationship Id="rId35" Type="http://schemas.openxmlformats.org/officeDocument/2006/relationships/image" Target="../media/image349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4.png"/><Relationship Id="rId21" Type="http://schemas.openxmlformats.org/officeDocument/2006/relationships/image" Target="../media/image388.png"/><Relationship Id="rId42" Type="http://schemas.openxmlformats.org/officeDocument/2006/relationships/image" Target="../media/image409.png"/><Relationship Id="rId63" Type="http://schemas.openxmlformats.org/officeDocument/2006/relationships/image" Target="../media/image430.png"/><Relationship Id="rId84" Type="http://schemas.openxmlformats.org/officeDocument/2006/relationships/image" Target="../media/image451.png"/><Relationship Id="rId138" Type="http://schemas.openxmlformats.org/officeDocument/2006/relationships/image" Target="../media/image505.png"/><Relationship Id="rId159" Type="http://schemas.openxmlformats.org/officeDocument/2006/relationships/image" Target="../media/image526.png"/><Relationship Id="rId170" Type="http://schemas.openxmlformats.org/officeDocument/2006/relationships/image" Target="../media/image537.png"/><Relationship Id="rId191" Type="http://schemas.openxmlformats.org/officeDocument/2006/relationships/image" Target="../media/image558.png"/><Relationship Id="rId205" Type="http://schemas.openxmlformats.org/officeDocument/2006/relationships/image" Target="../media/image572.png"/><Relationship Id="rId226" Type="http://schemas.openxmlformats.org/officeDocument/2006/relationships/image" Target="../media/image328.png"/><Relationship Id="rId247" Type="http://schemas.openxmlformats.org/officeDocument/2006/relationships/image" Target="../media/image345.png"/><Relationship Id="rId107" Type="http://schemas.openxmlformats.org/officeDocument/2006/relationships/image" Target="../media/image474.png"/><Relationship Id="rId11" Type="http://schemas.openxmlformats.org/officeDocument/2006/relationships/image" Target="../media/image378.png"/><Relationship Id="rId32" Type="http://schemas.openxmlformats.org/officeDocument/2006/relationships/image" Target="../media/image399.png"/><Relationship Id="rId53" Type="http://schemas.openxmlformats.org/officeDocument/2006/relationships/image" Target="../media/image420.png"/><Relationship Id="rId74" Type="http://schemas.openxmlformats.org/officeDocument/2006/relationships/image" Target="../media/image441.png"/><Relationship Id="rId128" Type="http://schemas.openxmlformats.org/officeDocument/2006/relationships/image" Target="../media/image495.png"/><Relationship Id="rId149" Type="http://schemas.openxmlformats.org/officeDocument/2006/relationships/image" Target="../media/image516.png"/><Relationship Id="rId5" Type="http://schemas.openxmlformats.org/officeDocument/2006/relationships/image" Target="../media/image372.png"/><Relationship Id="rId95" Type="http://schemas.openxmlformats.org/officeDocument/2006/relationships/image" Target="../media/image462.png"/><Relationship Id="rId160" Type="http://schemas.openxmlformats.org/officeDocument/2006/relationships/image" Target="../media/image527.png"/><Relationship Id="rId181" Type="http://schemas.openxmlformats.org/officeDocument/2006/relationships/image" Target="../media/image548.png"/><Relationship Id="rId216" Type="http://schemas.openxmlformats.org/officeDocument/2006/relationships/image" Target="../media/image583.png"/><Relationship Id="rId237" Type="http://schemas.openxmlformats.org/officeDocument/2006/relationships/image" Target="../media/image338.png"/><Relationship Id="rId22" Type="http://schemas.openxmlformats.org/officeDocument/2006/relationships/image" Target="../media/image389.png"/><Relationship Id="rId43" Type="http://schemas.openxmlformats.org/officeDocument/2006/relationships/image" Target="../media/image410.png"/><Relationship Id="rId64" Type="http://schemas.openxmlformats.org/officeDocument/2006/relationships/image" Target="../media/image431.png"/><Relationship Id="rId118" Type="http://schemas.openxmlformats.org/officeDocument/2006/relationships/image" Target="../media/image485.png"/><Relationship Id="rId139" Type="http://schemas.openxmlformats.org/officeDocument/2006/relationships/image" Target="../media/image506.png"/><Relationship Id="rId85" Type="http://schemas.openxmlformats.org/officeDocument/2006/relationships/image" Target="../media/image452.png"/><Relationship Id="rId150" Type="http://schemas.openxmlformats.org/officeDocument/2006/relationships/image" Target="../media/image517.png"/><Relationship Id="rId171" Type="http://schemas.openxmlformats.org/officeDocument/2006/relationships/image" Target="../media/image538.png"/><Relationship Id="rId192" Type="http://schemas.openxmlformats.org/officeDocument/2006/relationships/image" Target="../media/image559.png"/><Relationship Id="rId206" Type="http://schemas.openxmlformats.org/officeDocument/2006/relationships/image" Target="../media/image573.png"/><Relationship Id="rId227" Type="http://schemas.openxmlformats.org/officeDocument/2006/relationships/image" Target="../media/image329.png"/><Relationship Id="rId248" Type="http://schemas.openxmlformats.org/officeDocument/2006/relationships/image" Target="../media/image346.png"/><Relationship Id="rId12" Type="http://schemas.openxmlformats.org/officeDocument/2006/relationships/image" Target="../media/image379.png"/><Relationship Id="rId33" Type="http://schemas.openxmlformats.org/officeDocument/2006/relationships/image" Target="../media/image400.png"/><Relationship Id="rId108" Type="http://schemas.openxmlformats.org/officeDocument/2006/relationships/image" Target="../media/image475.png"/><Relationship Id="rId129" Type="http://schemas.openxmlformats.org/officeDocument/2006/relationships/image" Target="../media/image496.png"/><Relationship Id="rId54" Type="http://schemas.openxmlformats.org/officeDocument/2006/relationships/image" Target="../media/image421.png"/><Relationship Id="rId70" Type="http://schemas.openxmlformats.org/officeDocument/2006/relationships/image" Target="../media/image437.png"/><Relationship Id="rId75" Type="http://schemas.openxmlformats.org/officeDocument/2006/relationships/image" Target="../media/image442.png"/><Relationship Id="rId91" Type="http://schemas.openxmlformats.org/officeDocument/2006/relationships/image" Target="../media/image458.png"/><Relationship Id="rId96" Type="http://schemas.openxmlformats.org/officeDocument/2006/relationships/image" Target="../media/image463.png"/><Relationship Id="rId140" Type="http://schemas.openxmlformats.org/officeDocument/2006/relationships/image" Target="../media/image507.png"/><Relationship Id="rId145" Type="http://schemas.openxmlformats.org/officeDocument/2006/relationships/image" Target="../media/image512.png"/><Relationship Id="rId161" Type="http://schemas.openxmlformats.org/officeDocument/2006/relationships/image" Target="../media/image528.png"/><Relationship Id="rId166" Type="http://schemas.openxmlformats.org/officeDocument/2006/relationships/image" Target="../media/image533.png"/><Relationship Id="rId182" Type="http://schemas.openxmlformats.org/officeDocument/2006/relationships/image" Target="../media/image549.png"/><Relationship Id="rId187" Type="http://schemas.openxmlformats.org/officeDocument/2006/relationships/image" Target="../media/image554.png"/><Relationship Id="rId217" Type="http://schemas.openxmlformats.org/officeDocument/2006/relationships/image" Target="../media/image58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3.png"/><Relationship Id="rId212" Type="http://schemas.openxmlformats.org/officeDocument/2006/relationships/image" Target="../media/image579.png"/><Relationship Id="rId233" Type="http://schemas.openxmlformats.org/officeDocument/2006/relationships/image" Target="../media/image335.png"/><Relationship Id="rId238" Type="http://schemas.openxmlformats.org/officeDocument/2006/relationships/image" Target="../media/image339.png"/><Relationship Id="rId254" Type="http://schemas.openxmlformats.org/officeDocument/2006/relationships/image" Target="../media/image352.png"/><Relationship Id="rId23" Type="http://schemas.openxmlformats.org/officeDocument/2006/relationships/image" Target="../media/image390.png"/><Relationship Id="rId28" Type="http://schemas.openxmlformats.org/officeDocument/2006/relationships/image" Target="../media/image395.png"/><Relationship Id="rId49" Type="http://schemas.openxmlformats.org/officeDocument/2006/relationships/image" Target="../media/image416.png"/><Relationship Id="rId114" Type="http://schemas.openxmlformats.org/officeDocument/2006/relationships/image" Target="../media/image481.png"/><Relationship Id="rId119" Type="http://schemas.openxmlformats.org/officeDocument/2006/relationships/image" Target="../media/image486.png"/><Relationship Id="rId44" Type="http://schemas.openxmlformats.org/officeDocument/2006/relationships/image" Target="../media/image411.png"/><Relationship Id="rId60" Type="http://schemas.openxmlformats.org/officeDocument/2006/relationships/image" Target="../media/image427.png"/><Relationship Id="rId65" Type="http://schemas.openxmlformats.org/officeDocument/2006/relationships/image" Target="../media/image432.png"/><Relationship Id="rId81" Type="http://schemas.openxmlformats.org/officeDocument/2006/relationships/image" Target="../media/image448.png"/><Relationship Id="rId86" Type="http://schemas.openxmlformats.org/officeDocument/2006/relationships/image" Target="../media/image453.png"/><Relationship Id="rId130" Type="http://schemas.openxmlformats.org/officeDocument/2006/relationships/image" Target="../media/image497.png"/><Relationship Id="rId135" Type="http://schemas.openxmlformats.org/officeDocument/2006/relationships/image" Target="../media/image502.png"/><Relationship Id="rId151" Type="http://schemas.openxmlformats.org/officeDocument/2006/relationships/image" Target="../media/image518.png"/><Relationship Id="rId156" Type="http://schemas.openxmlformats.org/officeDocument/2006/relationships/image" Target="../media/image523.png"/><Relationship Id="rId177" Type="http://schemas.openxmlformats.org/officeDocument/2006/relationships/image" Target="../media/image544.png"/><Relationship Id="rId198" Type="http://schemas.openxmlformats.org/officeDocument/2006/relationships/image" Target="../media/image565.png"/><Relationship Id="rId172" Type="http://schemas.openxmlformats.org/officeDocument/2006/relationships/image" Target="../media/image539.png"/><Relationship Id="rId193" Type="http://schemas.openxmlformats.org/officeDocument/2006/relationships/image" Target="../media/image560.png"/><Relationship Id="rId202" Type="http://schemas.openxmlformats.org/officeDocument/2006/relationships/image" Target="../media/image569.png"/><Relationship Id="rId207" Type="http://schemas.openxmlformats.org/officeDocument/2006/relationships/image" Target="../media/image574.png"/><Relationship Id="rId223" Type="http://schemas.openxmlformats.org/officeDocument/2006/relationships/image" Target="../media/image325.png"/><Relationship Id="rId228" Type="http://schemas.openxmlformats.org/officeDocument/2006/relationships/image" Target="../media/image330.png"/><Relationship Id="rId244" Type="http://schemas.openxmlformats.org/officeDocument/2006/relationships/image" Target="../media/image343.png"/><Relationship Id="rId249" Type="http://schemas.openxmlformats.org/officeDocument/2006/relationships/image" Target="../media/image347.png"/><Relationship Id="rId13" Type="http://schemas.openxmlformats.org/officeDocument/2006/relationships/image" Target="../media/image380.png"/><Relationship Id="rId18" Type="http://schemas.openxmlformats.org/officeDocument/2006/relationships/image" Target="../media/image385.png"/><Relationship Id="rId39" Type="http://schemas.openxmlformats.org/officeDocument/2006/relationships/image" Target="../media/image406.png"/><Relationship Id="rId109" Type="http://schemas.openxmlformats.org/officeDocument/2006/relationships/image" Target="../media/image476.png"/><Relationship Id="rId34" Type="http://schemas.openxmlformats.org/officeDocument/2006/relationships/image" Target="../media/image401.png"/><Relationship Id="rId50" Type="http://schemas.openxmlformats.org/officeDocument/2006/relationships/image" Target="../media/image417.png"/><Relationship Id="rId55" Type="http://schemas.openxmlformats.org/officeDocument/2006/relationships/image" Target="../media/image422.png"/><Relationship Id="rId76" Type="http://schemas.openxmlformats.org/officeDocument/2006/relationships/image" Target="../media/image443.png"/><Relationship Id="rId97" Type="http://schemas.openxmlformats.org/officeDocument/2006/relationships/image" Target="../media/image464.png"/><Relationship Id="rId104" Type="http://schemas.openxmlformats.org/officeDocument/2006/relationships/image" Target="../media/image471.png"/><Relationship Id="rId120" Type="http://schemas.openxmlformats.org/officeDocument/2006/relationships/image" Target="../media/image487.png"/><Relationship Id="rId125" Type="http://schemas.openxmlformats.org/officeDocument/2006/relationships/image" Target="../media/image492.png"/><Relationship Id="rId141" Type="http://schemas.openxmlformats.org/officeDocument/2006/relationships/image" Target="../media/image508.png"/><Relationship Id="rId146" Type="http://schemas.openxmlformats.org/officeDocument/2006/relationships/image" Target="../media/image513.png"/><Relationship Id="rId167" Type="http://schemas.openxmlformats.org/officeDocument/2006/relationships/image" Target="../media/image534.png"/><Relationship Id="rId188" Type="http://schemas.openxmlformats.org/officeDocument/2006/relationships/image" Target="../media/image555.png"/><Relationship Id="rId7" Type="http://schemas.openxmlformats.org/officeDocument/2006/relationships/image" Target="../media/image374.png"/><Relationship Id="rId71" Type="http://schemas.openxmlformats.org/officeDocument/2006/relationships/image" Target="../media/image438.png"/><Relationship Id="rId92" Type="http://schemas.openxmlformats.org/officeDocument/2006/relationships/image" Target="../media/image459.png"/><Relationship Id="rId162" Type="http://schemas.openxmlformats.org/officeDocument/2006/relationships/image" Target="../media/image529.png"/><Relationship Id="rId183" Type="http://schemas.openxmlformats.org/officeDocument/2006/relationships/image" Target="../media/image550.png"/><Relationship Id="rId213" Type="http://schemas.openxmlformats.org/officeDocument/2006/relationships/image" Target="../media/image580.png"/><Relationship Id="rId218" Type="http://schemas.openxmlformats.org/officeDocument/2006/relationships/image" Target="../media/image585.png"/><Relationship Id="rId234" Type="http://schemas.openxmlformats.org/officeDocument/2006/relationships/image" Target="../media/image334.png"/><Relationship Id="rId239" Type="http://schemas.openxmlformats.org/officeDocument/2006/relationships/image" Target="../media/image340.png"/><Relationship Id="rId2" Type="http://schemas.openxmlformats.org/officeDocument/2006/relationships/image" Target="../media/image320.png"/><Relationship Id="rId29" Type="http://schemas.openxmlformats.org/officeDocument/2006/relationships/image" Target="../media/image396.png"/><Relationship Id="rId250" Type="http://schemas.openxmlformats.org/officeDocument/2006/relationships/image" Target="../media/image348.png"/><Relationship Id="rId255" Type="http://schemas.openxmlformats.org/officeDocument/2006/relationships/image" Target="../media/image353.png"/><Relationship Id="rId24" Type="http://schemas.openxmlformats.org/officeDocument/2006/relationships/image" Target="../media/image391.png"/><Relationship Id="rId40" Type="http://schemas.openxmlformats.org/officeDocument/2006/relationships/image" Target="../media/image407.png"/><Relationship Id="rId45" Type="http://schemas.openxmlformats.org/officeDocument/2006/relationships/image" Target="../media/image412.png"/><Relationship Id="rId66" Type="http://schemas.openxmlformats.org/officeDocument/2006/relationships/image" Target="../media/image433.png"/><Relationship Id="rId87" Type="http://schemas.openxmlformats.org/officeDocument/2006/relationships/image" Target="../media/image454.png"/><Relationship Id="rId110" Type="http://schemas.openxmlformats.org/officeDocument/2006/relationships/image" Target="../media/image477.png"/><Relationship Id="rId115" Type="http://schemas.openxmlformats.org/officeDocument/2006/relationships/image" Target="../media/image482.png"/><Relationship Id="rId131" Type="http://schemas.openxmlformats.org/officeDocument/2006/relationships/image" Target="../media/image498.png"/><Relationship Id="rId136" Type="http://schemas.openxmlformats.org/officeDocument/2006/relationships/image" Target="../media/image503.png"/><Relationship Id="rId157" Type="http://schemas.openxmlformats.org/officeDocument/2006/relationships/image" Target="../media/image524.png"/><Relationship Id="rId178" Type="http://schemas.openxmlformats.org/officeDocument/2006/relationships/image" Target="../media/image545.png"/><Relationship Id="rId61" Type="http://schemas.openxmlformats.org/officeDocument/2006/relationships/image" Target="../media/image428.png"/><Relationship Id="rId82" Type="http://schemas.openxmlformats.org/officeDocument/2006/relationships/image" Target="../media/image449.png"/><Relationship Id="rId152" Type="http://schemas.openxmlformats.org/officeDocument/2006/relationships/image" Target="../media/image519.png"/><Relationship Id="rId173" Type="http://schemas.openxmlformats.org/officeDocument/2006/relationships/image" Target="../media/image540.png"/><Relationship Id="rId194" Type="http://schemas.openxmlformats.org/officeDocument/2006/relationships/image" Target="../media/image561.png"/><Relationship Id="rId199" Type="http://schemas.openxmlformats.org/officeDocument/2006/relationships/image" Target="../media/image566.png"/><Relationship Id="rId203" Type="http://schemas.openxmlformats.org/officeDocument/2006/relationships/image" Target="../media/image570.png"/><Relationship Id="rId208" Type="http://schemas.openxmlformats.org/officeDocument/2006/relationships/image" Target="../media/image575.png"/><Relationship Id="rId229" Type="http://schemas.openxmlformats.org/officeDocument/2006/relationships/image" Target="../media/image307.png"/><Relationship Id="rId19" Type="http://schemas.openxmlformats.org/officeDocument/2006/relationships/image" Target="../media/image386.png"/><Relationship Id="rId224" Type="http://schemas.openxmlformats.org/officeDocument/2006/relationships/image" Target="../media/image326.png"/><Relationship Id="rId240" Type="http://schemas.openxmlformats.org/officeDocument/2006/relationships/image" Target="../media/image299.png"/><Relationship Id="rId245" Type="http://schemas.openxmlformats.org/officeDocument/2006/relationships/image" Target="../media/image304.png"/><Relationship Id="rId14" Type="http://schemas.openxmlformats.org/officeDocument/2006/relationships/image" Target="../media/image381.png"/><Relationship Id="rId30" Type="http://schemas.openxmlformats.org/officeDocument/2006/relationships/image" Target="../media/image397.png"/><Relationship Id="rId35" Type="http://schemas.openxmlformats.org/officeDocument/2006/relationships/image" Target="../media/image402.png"/><Relationship Id="rId56" Type="http://schemas.openxmlformats.org/officeDocument/2006/relationships/image" Target="../media/image423.png"/><Relationship Id="rId77" Type="http://schemas.openxmlformats.org/officeDocument/2006/relationships/image" Target="../media/image444.png"/><Relationship Id="rId100" Type="http://schemas.openxmlformats.org/officeDocument/2006/relationships/image" Target="../media/image467.png"/><Relationship Id="rId105" Type="http://schemas.openxmlformats.org/officeDocument/2006/relationships/image" Target="../media/image472.png"/><Relationship Id="rId126" Type="http://schemas.openxmlformats.org/officeDocument/2006/relationships/image" Target="../media/image493.png"/><Relationship Id="rId147" Type="http://schemas.openxmlformats.org/officeDocument/2006/relationships/image" Target="../media/image514.png"/><Relationship Id="rId168" Type="http://schemas.openxmlformats.org/officeDocument/2006/relationships/image" Target="../media/image535.png"/><Relationship Id="rId8" Type="http://schemas.openxmlformats.org/officeDocument/2006/relationships/image" Target="../media/image375.png"/><Relationship Id="rId51" Type="http://schemas.openxmlformats.org/officeDocument/2006/relationships/image" Target="../media/image418.png"/><Relationship Id="rId72" Type="http://schemas.openxmlformats.org/officeDocument/2006/relationships/image" Target="../media/image439.png"/><Relationship Id="rId93" Type="http://schemas.openxmlformats.org/officeDocument/2006/relationships/image" Target="../media/image460.png"/><Relationship Id="rId98" Type="http://schemas.openxmlformats.org/officeDocument/2006/relationships/image" Target="../media/image465.png"/><Relationship Id="rId121" Type="http://schemas.openxmlformats.org/officeDocument/2006/relationships/image" Target="../media/image488.png"/><Relationship Id="rId142" Type="http://schemas.openxmlformats.org/officeDocument/2006/relationships/image" Target="../media/image509.png"/><Relationship Id="rId163" Type="http://schemas.openxmlformats.org/officeDocument/2006/relationships/image" Target="../media/image530.png"/><Relationship Id="rId184" Type="http://schemas.openxmlformats.org/officeDocument/2006/relationships/image" Target="../media/image551.png"/><Relationship Id="rId189" Type="http://schemas.openxmlformats.org/officeDocument/2006/relationships/image" Target="../media/image556.png"/><Relationship Id="rId219" Type="http://schemas.openxmlformats.org/officeDocument/2006/relationships/image" Target="../media/image586.png"/><Relationship Id="rId3" Type="http://schemas.openxmlformats.org/officeDocument/2006/relationships/image" Target="../media/image44.png"/><Relationship Id="rId214" Type="http://schemas.openxmlformats.org/officeDocument/2006/relationships/image" Target="../media/image581.png"/><Relationship Id="rId230" Type="http://schemas.openxmlformats.org/officeDocument/2006/relationships/image" Target="../media/image331.png"/><Relationship Id="rId235" Type="http://schemas.openxmlformats.org/officeDocument/2006/relationships/image" Target="../media/image336.png"/><Relationship Id="rId251" Type="http://schemas.openxmlformats.org/officeDocument/2006/relationships/image" Target="../media/image349.png"/><Relationship Id="rId256" Type="http://schemas.openxmlformats.org/officeDocument/2006/relationships/image" Target="../media/image354.png"/><Relationship Id="rId25" Type="http://schemas.openxmlformats.org/officeDocument/2006/relationships/image" Target="../media/image392.png"/><Relationship Id="rId46" Type="http://schemas.openxmlformats.org/officeDocument/2006/relationships/image" Target="../media/image413.png"/><Relationship Id="rId67" Type="http://schemas.openxmlformats.org/officeDocument/2006/relationships/image" Target="../media/image434.png"/><Relationship Id="rId116" Type="http://schemas.openxmlformats.org/officeDocument/2006/relationships/image" Target="../media/image483.png"/><Relationship Id="rId137" Type="http://schemas.openxmlformats.org/officeDocument/2006/relationships/image" Target="../media/image504.png"/><Relationship Id="rId158" Type="http://schemas.openxmlformats.org/officeDocument/2006/relationships/image" Target="../media/image525.png"/><Relationship Id="rId20" Type="http://schemas.openxmlformats.org/officeDocument/2006/relationships/image" Target="../media/image387.png"/><Relationship Id="rId41" Type="http://schemas.openxmlformats.org/officeDocument/2006/relationships/image" Target="../media/image408.png"/><Relationship Id="rId62" Type="http://schemas.openxmlformats.org/officeDocument/2006/relationships/image" Target="../media/image429.png"/><Relationship Id="rId83" Type="http://schemas.openxmlformats.org/officeDocument/2006/relationships/image" Target="../media/image450.png"/><Relationship Id="rId88" Type="http://schemas.openxmlformats.org/officeDocument/2006/relationships/image" Target="../media/image455.png"/><Relationship Id="rId111" Type="http://schemas.openxmlformats.org/officeDocument/2006/relationships/image" Target="../media/image478.png"/><Relationship Id="rId132" Type="http://schemas.openxmlformats.org/officeDocument/2006/relationships/image" Target="../media/image499.png"/><Relationship Id="rId153" Type="http://schemas.openxmlformats.org/officeDocument/2006/relationships/image" Target="../media/image520.png"/><Relationship Id="rId174" Type="http://schemas.openxmlformats.org/officeDocument/2006/relationships/image" Target="../media/image541.png"/><Relationship Id="rId179" Type="http://schemas.openxmlformats.org/officeDocument/2006/relationships/image" Target="../media/image546.png"/><Relationship Id="rId195" Type="http://schemas.openxmlformats.org/officeDocument/2006/relationships/image" Target="../media/image562.png"/><Relationship Id="rId209" Type="http://schemas.openxmlformats.org/officeDocument/2006/relationships/image" Target="../media/image576.png"/><Relationship Id="rId190" Type="http://schemas.openxmlformats.org/officeDocument/2006/relationships/image" Target="../media/image557.png"/><Relationship Id="rId204" Type="http://schemas.openxmlformats.org/officeDocument/2006/relationships/image" Target="../media/image571.png"/><Relationship Id="rId220" Type="http://schemas.openxmlformats.org/officeDocument/2006/relationships/image" Target="../media/image587.png"/><Relationship Id="rId225" Type="http://schemas.openxmlformats.org/officeDocument/2006/relationships/image" Target="../media/image327.png"/><Relationship Id="rId241" Type="http://schemas.openxmlformats.org/officeDocument/2006/relationships/image" Target="../media/image341.png"/><Relationship Id="rId246" Type="http://schemas.openxmlformats.org/officeDocument/2006/relationships/image" Target="../media/image344.png"/><Relationship Id="rId15" Type="http://schemas.openxmlformats.org/officeDocument/2006/relationships/image" Target="../media/image382.png"/><Relationship Id="rId36" Type="http://schemas.openxmlformats.org/officeDocument/2006/relationships/image" Target="../media/image403.png"/><Relationship Id="rId57" Type="http://schemas.openxmlformats.org/officeDocument/2006/relationships/image" Target="../media/image424.png"/><Relationship Id="rId106" Type="http://schemas.openxmlformats.org/officeDocument/2006/relationships/image" Target="../media/image473.png"/><Relationship Id="rId127" Type="http://schemas.openxmlformats.org/officeDocument/2006/relationships/image" Target="../media/image494.png"/><Relationship Id="rId10" Type="http://schemas.openxmlformats.org/officeDocument/2006/relationships/image" Target="../media/image377.png"/><Relationship Id="rId31" Type="http://schemas.openxmlformats.org/officeDocument/2006/relationships/image" Target="../media/image398.png"/><Relationship Id="rId52" Type="http://schemas.openxmlformats.org/officeDocument/2006/relationships/image" Target="../media/image419.png"/><Relationship Id="rId73" Type="http://schemas.openxmlformats.org/officeDocument/2006/relationships/image" Target="../media/image440.png"/><Relationship Id="rId78" Type="http://schemas.openxmlformats.org/officeDocument/2006/relationships/image" Target="../media/image445.png"/><Relationship Id="rId94" Type="http://schemas.openxmlformats.org/officeDocument/2006/relationships/image" Target="../media/image461.png"/><Relationship Id="rId99" Type="http://schemas.openxmlformats.org/officeDocument/2006/relationships/image" Target="../media/image466.png"/><Relationship Id="rId101" Type="http://schemas.openxmlformats.org/officeDocument/2006/relationships/image" Target="../media/image468.png"/><Relationship Id="rId122" Type="http://schemas.openxmlformats.org/officeDocument/2006/relationships/image" Target="../media/image489.png"/><Relationship Id="rId143" Type="http://schemas.openxmlformats.org/officeDocument/2006/relationships/image" Target="../media/image510.png"/><Relationship Id="rId148" Type="http://schemas.openxmlformats.org/officeDocument/2006/relationships/image" Target="../media/image515.png"/><Relationship Id="rId164" Type="http://schemas.openxmlformats.org/officeDocument/2006/relationships/image" Target="../media/image531.png"/><Relationship Id="rId169" Type="http://schemas.openxmlformats.org/officeDocument/2006/relationships/image" Target="../media/image536.png"/><Relationship Id="rId185" Type="http://schemas.openxmlformats.org/officeDocument/2006/relationships/image" Target="../media/image552.png"/><Relationship Id="rId4" Type="http://schemas.openxmlformats.org/officeDocument/2006/relationships/image" Target="../media/image371.png"/><Relationship Id="rId9" Type="http://schemas.openxmlformats.org/officeDocument/2006/relationships/image" Target="../media/image376.png"/><Relationship Id="rId180" Type="http://schemas.openxmlformats.org/officeDocument/2006/relationships/image" Target="../media/image547.png"/><Relationship Id="rId210" Type="http://schemas.openxmlformats.org/officeDocument/2006/relationships/image" Target="../media/image577.png"/><Relationship Id="rId215" Type="http://schemas.openxmlformats.org/officeDocument/2006/relationships/image" Target="../media/image582.png"/><Relationship Id="rId236" Type="http://schemas.openxmlformats.org/officeDocument/2006/relationships/image" Target="../media/image337.png"/><Relationship Id="rId257" Type="http://schemas.openxmlformats.org/officeDocument/2006/relationships/image" Target="../media/image355.png"/><Relationship Id="rId26" Type="http://schemas.openxmlformats.org/officeDocument/2006/relationships/image" Target="../media/image393.png"/><Relationship Id="rId231" Type="http://schemas.openxmlformats.org/officeDocument/2006/relationships/image" Target="../media/image332.png"/><Relationship Id="rId252" Type="http://schemas.openxmlformats.org/officeDocument/2006/relationships/image" Target="../media/image350.png"/><Relationship Id="rId47" Type="http://schemas.openxmlformats.org/officeDocument/2006/relationships/image" Target="../media/image414.png"/><Relationship Id="rId68" Type="http://schemas.openxmlformats.org/officeDocument/2006/relationships/image" Target="../media/image435.png"/><Relationship Id="rId89" Type="http://schemas.openxmlformats.org/officeDocument/2006/relationships/image" Target="../media/image456.png"/><Relationship Id="rId112" Type="http://schemas.openxmlformats.org/officeDocument/2006/relationships/image" Target="../media/image479.png"/><Relationship Id="rId133" Type="http://schemas.openxmlformats.org/officeDocument/2006/relationships/image" Target="../media/image500.png"/><Relationship Id="rId154" Type="http://schemas.openxmlformats.org/officeDocument/2006/relationships/image" Target="../media/image521.png"/><Relationship Id="rId175" Type="http://schemas.openxmlformats.org/officeDocument/2006/relationships/image" Target="../media/image542.png"/><Relationship Id="rId196" Type="http://schemas.openxmlformats.org/officeDocument/2006/relationships/image" Target="../media/image563.png"/><Relationship Id="rId200" Type="http://schemas.openxmlformats.org/officeDocument/2006/relationships/image" Target="../media/image567.png"/><Relationship Id="rId16" Type="http://schemas.openxmlformats.org/officeDocument/2006/relationships/image" Target="../media/image383.png"/><Relationship Id="rId221" Type="http://schemas.openxmlformats.org/officeDocument/2006/relationships/image" Target="../media/image588.png"/><Relationship Id="rId242" Type="http://schemas.openxmlformats.org/officeDocument/2006/relationships/image" Target="../media/image342.png"/><Relationship Id="rId37" Type="http://schemas.openxmlformats.org/officeDocument/2006/relationships/image" Target="../media/image404.png"/><Relationship Id="rId58" Type="http://schemas.openxmlformats.org/officeDocument/2006/relationships/image" Target="../media/image425.png"/><Relationship Id="rId79" Type="http://schemas.openxmlformats.org/officeDocument/2006/relationships/image" Target="../media/image446.png"/><Relationship Id="rId102" Type="http://schemas.openxmlformats.org/officeDocument/2006/relationships/image" Target="../media/image469.png"/><Relationship Id="rId123" Type="http://schemas.openxmlformats.org/officeDocument/2006/relationships/image" Target="../media/image490.png"/><Relationship Id="rId144" Type="http://schemas.openxmlformats.org/officeDocument/2006/relationships/image" Target="../media/image511.png"/><Relationship Id="rId90" Type="http://schemas.openxmlformats.org/officeDocument/2006/relationships/image" Target="../media/image457.png"/><Relationship Id="rId165" Type="http://schemas.openxmlformats.org/officeDocument/2006/relationships/image" Target="../media/image532.png"/><Relationship Id="rId186" Type="http://schemas.openxmlformats.org/officeDocument/2006/relationships/image" Target="../media/image553.png"/><Relationship Id="rId211" Type="http://schemas.openxmlformats.org/officeDocument/2006/relationships/image" Target="../media/image578.png"/><Relationship Id="rId232" Type="http://schemas.openxmlformats.org/officeDocument/2006/relationships/image" Target="../media/image333.png"/><Relationship Id="rId253" Type="http://schemas.openxmlformats.org/officeDocument/2006/relationships/image" Target="../media/image351.png"/><Relationship Id="rId27" Type="http://schemas.openxmlformats.org/officeDocument/2006/relationships/image" Target="../media/image394.png"/><Relationship Id="rId48" Type="http://schemas.openxmlformats.org/officeDocument/2006/relationships/image" Target="../media/image415.png"/><Relationship Id="rId69" Type="http://schemas.openxmlformats.org/officeDocument/2006/relationships/image" Target="../media/image436.png"/><Relationship Id="rId113" Type="http://schemas.openxmlformats.org/officeDocument/2006/relationships/image" Target="../media/image480.png"/><Relationship Id="rId134" Type="http://schemas.openxmlformats.org/officeDocument/2006/relationships/image" Target="../media/image501.png"/><Relationship Id="rId80" Type="http://schemas.openxmlformats.org/officeDocument/2006/relationships/image" Target="../media/image447.png"/><Relationship Id="rId155" Type="http://schemas.openxmlformats.org/officeDocument/2006/relationships/image" Target="../media/image522.png"/><Relationship Id="rId176" Type="http://schemas.openxmlformats.org/officeDocument/2006/relationships/image" Target="../media/image543.png"/><Relationship Id="rId197" Type="http://schemas.openxmlformats.org/officeDocument/2006/relationships/image" Target="../media/image564.png"/><Relationship Id="rId201" Type="http://schemas.openxmlformats.org/officeDocument/2006/relationships/image" Target="../media/image568.png"/><Relationship Id="rId222" Type="http://schemas.openxmlformats.org/officeDocument/2006/relationships/image" Target="../media/image324.png"/><Relationship Id="rId243" Type="http://schemas.openxmlformats.org/officeDocument/2006/relationships/image" Target="../media/image302.png"/><Relationship Id="rId17" Type="http://schemas.openxmlformats.org/officeDocument/2006/relationships/image" Target="../media/image384.png"/><Relationship Id="rId38" Type="http://schemas.openxmlformats.org/officeDocument/2006/relationships/image" Target="../media/image405.png"/><Relationship Id="rId59" Type="http://schemas.openxmlformats.org/officeDocument/2006/relationships/image" Target="../media/image426.png"/><Relationship Id="rId103" Type="http://schemas.openxmlformats.org/officeDocument/2006/relationships/image" Target="../media/image470.png"/><Relationship Id="rId124" Type="http://schemas.openxmlformats.org/officeDocument/2006/relationships/image" Target="../media/image49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5.png"/><Relationship Id="rId13" Type="http://schemas.openxmlformats.org/officeDocument/2006/relationships/image" Target="../media/image330.png"/><Relationship Id="rId18" Type="http://schemas.openxmlformats.org/officeDocument/2006/relationships/image" Target="../media/image334.png"/><Relationship Id="rId26" Type="http://schemas.openxmlformats.org/officeDocument/2006/relationships/image" Target="../media/image341.png"/><Relationship Id="rId39" Type="http://schemas.openxmlformats.org/officeDocument/2006/relationships/image" Target="../media/image352.png"/><Relationship Id="rId3" Type="http://schemas.openxmlformats.org/officeDocument/2006/relationships/image" Target="../media/image44.png"/><Relationship Id="rId21" Type="http://schemas.openxmlformats.org/officeDocument/2006/relationships/image" Target="../media/image337.png"/><Relationship Id="rId34" Type="http://schemas.openxmlformats.org/officeDocument/2006/relationships/image" Target="../media/image347.png"/><Relationship Id="rId42" Type="http://schemas.openxmlformats.org/officeDocument/2006/relationships/image" Target="../media/image355.png"/><Relationship Id="rId7" Type="http://schemas.openxmlformats.org/officeDocument/2006/relationships/image" Target="../media/image324.png"/><Relationship Id="rId12" Type="http://schemas.openxmlformats.org/officeDocument/2006/relationships/image" Target="../media/image329.png"/><Relationship Id="rId17" Type="http://schemas.openxmlformats.org/officeDocument/2006/relationships/image" Target="../media/image333.png"/><Relationship Id="rId25" Type="http://schemas.openxmlformats.org/officeDocument/2006/relationships/image" Target="../media/image299.png"/><Relationship Id="rId33" Type="http://schemas.openxmlformats.org/officeDocument/2006/relationships/image" Target="../media/image346.png"/><Relationship Id="rId38" Type="http://schemas.openxmlformats.org/officeDocument/2006/relationships/image" Target="../media/image350.png"/><Relationship Id="rId2" Type="http://schemas.openxmlformats.org/officeDocument/2006/relationships/image" Target="../media/image589.png"/><Relationship Id="rId16" Type="http://schemas.openxmlformats.org/officeDocument/2006/relationships/image" Target="../media/image332.png"/><Relationship Id="rId20" Type="http://schemas.openxmlformats.org/officeDocument/2006/relationships/image" Target="../media/image336.png"/><Relationship Id="rId29" Type="http://schemas.openxmlformats.org/officeDocument/2006/relationships/image" Target="../media/image304.png"/><Relationship Id="rId41" Type="http://schemas.openxmlformats.org/officeDocument/2006/relationships/image" Target="../media/image3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2.png"/><Relationship Id="rId11" Type="http://schemas.openxmlformats.org/officeDocument/2006/relationships/image" Target="../media/image328.png"/><Relationship Id="rId24" Type="http://schemas.openxmlformats.org/officeDocument/2006/relationships/image" Target="../media/image340.png"/><Relationship Id="rId32" Type="http://schemas.openxmlformats.org/officeDocument/2006/relationships/image" Target="../media/image345.png"/><Relationship Id="rId37" Type="http://schemas.openxmlformats.org/officeDocument/2006/relationships/image" Target="../media/image351.png"/><Relationship Id="rId40" Type="http://schemas.openxmlformats.org/officeDocument/2006/relationships/image" Target="../media/image353.png"/><Relationship Id="rId5" Type="http://schemas.openxmlformats.org/officeDocument/2006/relationships/image" Target="../media/image591.jpg"/><Relationship Id="rId15" Type="http://schemas.openxmlformats.org/officeDocument/2006/relationships/image" Target="../media/image331.png"/><Relationship Id="rId23" Type="http://schemas.openxmlformats.org/officeDocument/2006/relationships/image" Target="../media/image339.png"/><Relationship Id="rId28" Type="http://schemas.openxmlformats.org/officeDocument/2006/relationships/image" Target="../media/image302.png"/><Relationship Id="rId36" Type="http://schemas.openxmlformats.org/officeDocument/2006/relationships/image" Target="../media/image349.png"/><Relationship Id="rId10" Type="http://schemas.openxmlformats.org/officeDocument/2006/relationships/image" Target="../media/image327.png"/><Relationship Id="rId19" Type="http://schemas.openxmlformats.org/officeDocument/2006/relationships/image" Target="../media/image335.png"/><Relationship Id="rId31" Type="http://schemas.openxmlformats.org/officeDocument/2006/relationships/image" Target="../media/image344.png"/><Relationship Id="rId4" Type="http://schemas.openxmlformats.org/officeDocument/2006/relationships/image" Target="../media/image590.jpg"/><Relationship Id="rId9" Type="http://schemas.openxmlformats.org/officeDocument/2006/relationships/image" Target="../media/image326.png"/><Relationship Id="rId14" Type="http://schemas.openxmlformats.org/officeDocument/2006/relationships/image" Target="../media/image307.png"/><Relationship Id="rId22" Type="http://schemas.openxmlformats.org/officeDocument/2006/relationships/image" Target="../media/image338.png"/><Relationship Id="rId27" Type="http://schemas.openxmlformats.org/officeDocument/2006/relationships/image" Target="../media/image342.png"/><Relationship Id="rId30" Type="http://schemas.openxmlformats.org/officeDocument/2006/relationships/image" Target="../media/image343.png"/><Relationship Id="rId35" Type="http://schemas.openxmlformats.org/officeDocument/2006/relationships/image" Target="../media/image3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5.png"/><Relationship Id="rId13" Type="http://schemas.openxmlformats.org/officeDocument/2006/relationships/image" Target="../media/image330.png"/><Relationship Id="rId18" Type="http://schemas.openxmlformats.org/officeDocument/2006/relationships/image" Target="../media/image334.png"/><Relationship Id="rId26" Type="http://schemas.openxmlformats.org/officeDocument/2006/relationships/image" Target="../media/image341.png"/><Relationship Id="rId39" Type="http://schemas.openxmlformats.org/officeDocument/2006/relationships/image" Target="../media/image352.png"/><Relationship Id="rId3" Type="http://schemas.openxmlformats.org/officeDocument/2006/relationships/image" Target="../media/image44.png"/><Relationship Id="rId21" Type="http://schemas.openxmlformats.org/officeDocument/2006/relationships/image" Target="../media/image337.png"/><Relationship Id="rId34" Type="http://schemas.openxmlformats.org/officeDocument/2006/relationships/image" Target="../media/image347.png"/><Relationship Id="rId42" Type="http://schemas.openxmlformats.org/officeDocument/2006/relationships/image" Target="../media/image355.png"/><Relationship Id="rId7" Type="http://schemas.openxmlformats.org/officeDocument/2006/relationships/image" Target="../media/image324.png"/><Relationship Id="rId12" Type="http://schemas.openxmlformats.org/officeDocument/2006/relationships/image" Target="../media/image329.png"/><Relationship Id="rId17" Type="http://schemas.openxmlformats.org/officeDocument/2006/relationships/image" Target="../media/image333.png"/><Relationship Id="rId25" Type="http://schemas.openxmlformats.org/officeDocument/2006/relationships/image" Target="../media/image299.png"/><Relationship Id="rId33" Type="http://schemas.openxmlformats.org/officeDocument/2006/relationships/image" Target="../media/image346.png"/><Relationship Id="rId38" Type="http://schemas.openxmlformats.org/officeDocument/2006/relationships/image" Target="../media/image351.png"/><Relationship Id="rId2" Type="http://schemas.openxmlformats.org/officeDocument/2006/relationships/image" Target="../media/image593.png"/><Relationship Id="rId16" Type="http://schemas.openxmlformats.org/officeDocument/2006/relationships/image" Target="../media/image332.png"/><Relationship Id="rId20" Type="http://schemas.openxmlformats.org/officeDocument/2006/relationships/image" Target="../media/image336.png"/><Relationship Id="rId29" Type="http://schemas.openxmlformats.org/officeDocument/2006/relationships/image" Target="../media/image304.png"/><Relationship Id="rId41" Type="http://schemas.openxmlformats.org/officeDocument/2006/relationships/image" Target="../media/image3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6.png"/><Relationship Id="rId11" Type="http://schemas.openxmlformats.org/officeDocument/2006/relationships/image" Target="../media/image328.png"/><Relationship Id="rId24" Type="http://schemas.openxmlformats.org/officeDocument/2006/relationships/image" Target="../media/image340.png"/><Relationship Id="rId32" Type="http://schemas.openxmlformats.org/officeDocument/2006/relationships/image" Target="../media/image345.png"/><Relationship Id="rId37" Type="http://schemas.openxmlformats.org/officeDocument/2006/relationships/image" Target="../media/image350.png"/><Relationship Id="rId40" Type="http://schemas.openxmlformats.org/officeDocument/2006/relationships/image" Target="../media/image353.png"/><Relationship Id="rId5" Type="http://schemas.openxmlformats.org/officeDocument/2006/relationships/image" Target="../media/image595.jpg"/><Relationship Id="rId15" Type="http://schemas.openxmlformats.org/officeDocument/2006/relationships/image" Target="../media/image331.png"/><Relationship Id="rId23" Type="http://schemas.openxmlformats.org/officeDocument/2006/relationships/image" Target="../media/image339.png"/><Relationship Id="rId28" Type="http://schemas.openxmlformats.org/officeDocument/2006/relationships/image" Target="../media/image302.png"/><Relationship Id="rId36" Type="http://schemas.openxmlformats.org/officeDocument/2006/relationships/image" Target="../media/image349.png"/><Relationship Id="rId10" Type="http://schemas.openxmlformats.org/officeDocument/2006/relationships/image" Target="../media/image327.png"/><Relationship Id="rId19" Type="http://schemas.openxmlformats.org/officeDocument/2006/relationships/image" Target="../media/image335.png"/><Relationship Id="rId31" Type="http://schemas.openxmlformats.org/officeDocument/2006/relationships/image" Target="../media/image344.png"/><Relationship Id="rId4" Type="http://schemas.openxmlformats.org/officeDocument/2006/relationships/image" Target="../media/image594.png"/><Relationship Id="rId9" Type="http://schemas.openxmlformats.org/officeDocument/2006/relationships/image" Target="../media/image326.png"/><Relationship Id="rId14" Type="http://schemas.openxmlformats.org/officeDocument/2006/relationships/image" Target="../media/image307.png"/><Relationship Id="rId22" Type="http://schemas.openxmlformats.org/officeDocument/2006/relationships/image" Target="../media/image338.png"/><Relationship Id="rId27" Type="http://schemas.openxmlformats.org/officeDocument/2006/relationships/image" Target="../media/image342.png"/><Relationship Id="rId30" Type="http://schemas.openxmlformats.org/officeDocument/2006/relationships/image" Target="../media/image343.png"/><Relationship Id="rId35" Type="http://schemas.openxmlformats.org/officeDocument/2006/relationships/image" Target="../media/image34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1.png"/><Relationship Id="rId3" Type="http://schemas.openxmlformats.org/officeDocument/2006/relationships/image" Target="../media/image44.png"/><Relationship Id="rId7" Type="http://schemas.openxmlformats.org/officeDocument/2006/relationships/image" Target="../media/image60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9.png"/><Relationship Id="rId5" Type="http://schemas.openxmlformats.org/officeDocument/2006/relationships/image" Target="../media/image598.png"/><Relationship Id="rId4" Type="http://schemas.openxmlformats.org/officeDocument/2006/relationships/image" Target="../media/image59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3.png"/><Relationship Id="rId4" Type="http://schemas.openxmlformats.org/officeDocument/2006/relationships/image" Target="../media/image60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5.png"/><Relationship Id="rId4" Type="http://schemas.openxmlformats.org/officeDocument/2006/relationships/image" Target="../media/image60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7.png"/><Relationship Id="rId2" Type="http://schemas.openxmlformats.org/officeDocument/2006/relationships/image" Target="../media/image60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88697" y="10796496"/>
            <a:ext cx="589280" cy="119380"/>
          </a:xfrm>
          <a:custGeom>
            <a:avLst/>
            <a:gdLst/>
            <a:ahLst/>
            <a:cxnLst/>
            <a:rect l="l" t="t" r="r" b="b"/>
            <a:pathLst>
              <a:path w="589280" h="119379">
                <a:moveTo>
                  <a:pt x="11748" y="43977"/>
                </a:moveTo>
                <a:lnTo>
                  <a:pt x="0" y="46040"/>
                </a:lnTo>
                <a:lnTo>
                  <a:pt x="0" y="118896"/>
                </a:lnTo>
                <a:lnTo>
                  <a:pt x="8418" y="118896"/>
                </a:lnTo>
                <a:lnTo>
                  <a:pt x="17140" y="111284"/>
                </a:lnTo>
                <a:lnTo>
                  <a:pt x="20481" y="107954"/>
                </a:lnTo>
                <a:lnTo>
                  <a:pt x="26669" y="101441"/>
                </a:lnTo>
                <a:lnTo>
                  <a:pt x="11748" y="101441"/>
                </a:lnTo>
                <a:lnTo>
                  <a:pt x="11748" y="43977"/>
                </a:lnTo>
                <a:close/>
              </a:path>
              <a:path w="589280" h="119379">
                <a:moveTo>
                  <a:pt x="47150" y="43977"/>
                </a:moveTo>
                <a:lnTo>
                  <a:pt x="36511" y="47935"/>
                </a:lnTo>
                <a:lnTo>
                  <a:pt x="38260" y="49998"/>
                </a:lnTo>
                <a:lnTo>
                  <a:pt x="38899" y="50951"/>
                </a:lnTo>
                <a:lnTo>
                  <a:pt x="40009" y="52699"/>
                </a:lnTo>
                <a:lnTo>
                  <a:pt x="41600" y="55558"/>
                </a:lnTo>
                <a:lnTo>
                  <a:pt x="41914" y="56521"/>
                </a:lnTo>
                <a:lnTo>
                  <a:pt x="41914" y="63987"/>
                </a:lnTo>
                <a:lnTo>
                  <a:pt x="15245" y="97955"/>
                </a:lnTo>
                <a:lnTo>
                  <a:pt x="13172" y="99850"/>
                </a:lnTo>
                <a:lnTo>
                  <a:pt x="11748" y="101441"/>
                </a:lnTo>
                <a:lnTo>
                  <a:pt x="26669" y="101441"/>
                </a:lnTo>
                <a:lnTo>
                  <a:pt x="36836" y="90332"/>
                </a:lnTo>
                <a:lnTo>
                  <a:pt x="44345" y="81878"/>
                </a:lnTo>
                <a:lnTo>
                  <a:pt x="49057" y="75703"/>
                </a:lnTo>
                <a:lnTo>
                  <a:pt x="51745" y="70570"/>
                </a:lnTo>
                <a:lnTo>
                  <a:pt x="53181" y="65244"/>
                </a:lnTo>
                <a:lnTo>
                  <a:pt x="53673" y="63495"/>
                </a:lnTo>
                <a:lnTo>
                  <a:pt x="53820" y="61746"/>
                </a:lnTo>
                <a:lnTo>
                  <a:pt x="53820" y="53820"/>
                </a:lnTo>
                <a:lnTo>
                  <a:pt x="52396" y="50323"/>
                </a:lnTo>
                <a:lnTo>
                  <a:pt x="47150" y="43977"/>
                </a:lnTo>
                <a:close/>
              </a:path>
              <a:path w="589280" h="119379">
                <a:moveTo>
                  <a:pt x="110813" y="42543"/>
                </a:moveTo>
                <a:lnTo>
                  <a:pt x="100489" y="42543"/>
                </a:lnTo>
                <a:lnTo>
                  <a:pt x="85547" y="46748"/>
                </a:lnTo>
                <a:lnTo>
                  <a:pt x="73093" y="58102"/>
                </a:lnTo>
                <a:lnTo>
                  <a:pt x="64588" y="74626"/>
                </a:lnTo>
                <a:lnTo>
                  <a:pt x="61432" y="94457"/>
                </a:lnTo>
                <a:lnTo>
                  <a:pt x="62621" y="104779"/>
                </a:lnTo>
                <a:lnTo>
                  <a:pt x="66178" y="112174"/>
                </a:lnTo>
                <a:lnTo>
                  <a:pt x="72087" y="116624"/>
                </a:lnTo>
                <a:lnTo>
                  <a:pt x="80332" y="118111"/>
                </a:lnTo>
                <a:lnTo>
                  <a:pt x="88825" y="116624"/>
                </a:lnTo>
                <a:lnTo>
                  <a:pt x="97795" y="112233"/>
                </a:lnTo>
                <a:lnTo>
                  <a:pt x="103169" y="108111"/>
                </a:lnTo>
                <a:lnTo>
                  <a:pt x="76678" y="108111"/>
                </a:lnTo>
                <a:lnTo>
                  <a:pt x="73662" y="103347"/>
                </a:lnTo>
                <a:lnTo>
                  <a:pt x="73662" y="92395"/>
                </a:lnTo>
                <a:lnTo>
                  <a:pt x="73987" y="90971"/>
                </a:lnTo>
                <a:lnTo>
                  <a:pt x="92042" y="79850"/>
                </a:lnTo>
                <a:lnTo>
                  <a:pt x="75568" y="79850"/>
                </a:lnTo>
                <a:lnTo>
                  <a:pt x="79242" y="68669"/>
                </a:lnTo>
                <a:lnTo>
                  <a:pt x="84849" y="59684"/>
                </a:lnTo>
                <a:lnTo>
                  <a:pt x="91644" y="53758"/>
                </a:lnTo>
                <a:lnTo>
                  <a:pt x="99065" y="51600"/>
                </a:lnTo>
                <a:lnTo>
                  <a:pt x="117326" y="51600"/>
                </a:lnTo>
                <a:lnTo>
                  <a:pt x="117326" y="47778"/>
                </a:lnTo>
                <a:lnTo>
                  <a:pt x="110813" y="42543"/>
                </a:lnTo>
                <a:close/>
              </a:path>
              <a:path w="589280" h="119379">
                <a:moveTo>
                  <a:pt x="110331" y="87944"/>
                </a:moveTo>
                <a:lnTo>
                  <a:pt x="102950" y="96392"/>
                </a:lnTo>
                <a:lnTo>
                  <a:pt x="95570" y="102736"/>
                </a:lnTo>
                <a:lnTo>
                  <a:pt x="88548" y="106726"/>
                </a:lnTo>
                <a:lnTo>
                  <a:pt x="82238" y="108111"/>
                </a:lnTo>
                <a:lnTo>
                  <a:pt x="103169" y="108111"/>
                </a:lnTo>
                <a:lnTo>
                  <a:pt x="107255" y="104978"/>
                </a:lnTo>
                <a:lnTo>
                  <a:pt x="117158" y="94929"/>
                </a:lnTo>
                <a:lnTo>
                  <a:pt x="110331" y="87944"/>
                </a:lnTo>
                <a:close/>
              </a:path>
              <a:path w="589280" h="119379">
                <a:moveTo>
                  <a:pt x="117326" y="51600"/>
                </a:moveTo>
                <a:lnTo>
                  <a:pt x="102708" y="51600"/>
                </a:lnTo>
                <a:lnTo>
                  <a:pt x="106206" y="54773"/>
                </a:lnTo>
                <a:lnTo>
                  <a:pt x="106206" y="58741"/>
                </a:lnTo>
                <a:lnTo>
                  <a:pt x="106039" y="59710"/>
                </a:lnTo>
                <a:lnTo>
                  <a:pt x="105567" y="60961"/>
                </a:lnTo>
                <a:lnTo>
                  <a:pt x="75568" y="79850"/>
                </a:lnTo>
                <a:lnTo>
                  <a:pt x="92042" y="79850"/>
                </a:lnTo>
                <a:lnTo>
                  <a:pt x="114467" y="66039"/>
                </a:lnTo>
                <a:lnTo>
                  <a:pt x="117326" y="61914"/>
                </a:lnTo>
                <a:lnTo>
                  <a:pt x="117326" y="51600"/>
                </a:lnTo>
                <a:close/>
              </a:path>
              <a:path w="589280" h="119379">
                <a:moveTo>
                  <a:pt x="209721" y="0"/>
                </a:moveTo>
                <a:lnTo>
                  <a:pt x="197491" y="2052"/>
                </a:lnTo>
                <a:lnTo>
                  <a:pt x="179240" y="116844"/>
                </a:lnTo>
                <a:lnTo>
                  <a:pt x="183355" y="117326"/>
                </a:lnTo>
                <a:lnTo>
                  <a:pt x="189072" y="117797"/>
                </a:lnTo>
                <a:lnTo>
                  <a:pt x="197177" y="118593"/>
                </a:lnTo>
                <a:lnTo>
                  <a:pt x="201302" y="118896"/>
                </a:lnTo>
                <a:lnTo>
                  <a:pt x="203365" y="118896"/>
                </a:lnTo>
                <a:lnTo>
                  <a:pt x="219644" y="114817"/>
                </a:lnTo>
                <a:lnTo>
                  <a:pt x="226083" y="109368"/>
                </a:lnTo>
                <a:lnTo>
                  <a:pt x="199868" y="109368"/>
                </a:lnTo>
                <a:lnTo>
                  <a:pt x="195910" y="108907"/>
                </a:lnTo>
                <a:lnTo>
                  <a:pt x="192570" y="107787"/>
                </a:lnTo>
                <a:lnTo>
                  <a:pt x="195114" y="91913"/>
                </a:lnTo>
                <a:lnTo>
                  <a:pt x="196213" y="85568"/>
                </a:lnTo>
                <a:lnTo>
                  <a:pt x="197323" y="82070"/>
                </a:lnTo>
                <a:lnTo>
                  <a:pt x="200192" y="77945"/>
                </a:lnTo>
                <a:lnTo>
                  <a:pt x="202098" y="74929"/>
                </a:lnTo>
                <a:lnTo>
                  <a:pt x="204318" y="72071"/>
                </a:lnTo>
                <a:lnTo>
                  <a:pt x="206852" y="69055"/>
                </a:lnTo>
                <a:lnTo>
                  <a:pt x="208678" y="66992"/>
                </a:lnTo>
                <a:lnTo>
                  <a:pt x="198130" y="66992"/>
                </a:lnTo>
                <a:lnTo>
                  <a:pt x="200192" y="58741"/>
                </a:lnTo>
                <a:lnTo>
                  <a:pt x="200810" y="55268"/>
                </a:lnTo>
                <a:lnTo>
                  <a:pt x="202753" y="43810"/>
                </a:lnTo>
                <a:lnTo>
                  <a:pt x="209721" y="0"/>
                </a:lnTo>
                <a:close/>
              </a:path>
              <a:path w="589280" h="119379">
                <a:moveTo>
                  <a:pt x="153356" y="43977"/>
                </a:moveTo>
                <a:lnTo>
                  <a:pt x="141126" y="46040"/>
                </a:lnTo>
                <a:lnTo>
                  <a:pt x="129859" y="116844"/>
                </a:lnTo>
                <a:lnTo>
                  <a:pt x="141765" y="116844"/>
                </a:lnTo>
                <a:lnTo>
                  <a:pt x="144634" y="98897"/>
                </a:lnTo>
                <a:lnTo>
                  <a:pt x="145576" y="93505"/>
                </a:lnTo>
                <a:lnTo>
                  <a:pt x="147807" y="84133"/>
                </a:lnTo>
                <a:lnTo>
                  <a:pt x="149388" y="79850"/>
                </a:lnTo>
                <a:lnTo>
                  <a:pt x="152089" y="72395"/>
                </a:lnTo>
                <a:lnTo>
                  <a:pt x="156215" y="65882"/>
                </a:lnTo>
                <a:lnTo>
                  <a:pt x="157227" y="64929"/>
                </a:lnTo>
                <a:lnTo>
                  <a:pt x="149073" y="64929"/>
                </a:lnTo>
                <a:lnTo>
                  <a:pt x="153356" y="43977"/>
                </a:lnTo>
                <a:close/>
              </a:path>
              <a:path w="589280" h="119379">
                <a:moveTo>
                  <a:pt x="242988" y="53820"/>
                </a:moveTo>
                <a:lnTo>
                  <a:pt x="230349" y="53820"/>
                </a:lnTo>
                <a:lnTo>
                  <a:pt x="231871" y="56993"/>
                </a:lnTo>
                <a:lnTo>
                  <a:pt x="231983" y="65882"/>
                </a:lnTo>
                <a:lnTo>
                  <a:pt x="229989" y="82523"/>
                </a:lnTo>
                <a:lnTo>
                  <a:pt x="224160" y="96616"/>
                </a:lnTo>
                <a:lnTo>
                  <a:pt x="215355" y="105975"/>
                </a:lnTo>
                <a:lnTo>
                  <a:pt x="204318" y="109368"/>
                </a:lnTo>
                <a:lnTo>
                  <a:pt x="226083" y="109368"/>
                </a:lnTo>
                <a:lnTo>
                  <a:pt x="232854" y="103639"/>
                </a:lnTo>
                <a:lnTo>
                  <a:pt x="241717" y="86954"/>
                </a:lnTo>
                <a:lnTo>
                  <a:pt x="244855" y="66992"/>
                </a:lnTo>
                <a:lnTo>
                  <a:pt x="244817" y="64929"/>
                </a:lnTo>
                <a:lnTo>
                  <a:pt x="244006" y="56588"/>
                </a:lnTo>
                <a:lnTo>
                  <a:pt x="242988" y="53820"/>
                </a:lnTo>
                <a:close/>
              </a:path>
              <a:path w="589280" h="119379">
                <a:moveTo>
                  <a:pt x="231301" y="42867"/>
                </a:moveTo>
                <a:lnTo>
                  <a:pt x="223396" y="44515"/>
                </a:lnTo>
                <a:lnTo>
                  <a:pt x="214955" y="49272"/>
                </a:lnTo>
                <a:lnTo>
                  <a:pt x="206395" y="56857"/>
                </a:lnTo>
                <a:lnTo>
                  <a:pt x="198130" y="66992"/>
                </a:lnTo>
                <a:lnTo>
                  <a:pt x="208678" y="66992"/>
                </a:lnTo>
                <a:lnTo>
                  <a:pt x="215427" y="59369"/>
                </a:lnTo>
                <a:lnTo>
                  <a:pt x="222736" y="53820"/>
                </a:lnTo>
                <a:lnTo>
                  <a:pt x="242988" y="53820"/>
                </a:lnTo>
                <a:lnTo>
                  <a:pt x="241285" y="49192"/>
                </a:lnTo>
                <a:lnTo>
                  <a:pt x="236986" y="44505"/>
                </a:lnTo>
                <a:lnTo>
                  <a:pt x="231301" y="42867"/>
                </a:lnTo>
                <a:close/>
              </a:path>
              <a:path w="589280" h="119379">
                <a:moveTo>
                  <a:pt x="176067" y="43810"/>
                </a:moveTo>
                <a:lnTo>
                  <a:pt x="172727" y="43810"/>
                </a:lnTo>
                <a:lnTo>
                  <a:pt x="166845" y="44989"/>
                </a:lnTo>
                <a:lnTo>
                  <a:pt x="161140" y="48715"/>
                </a:lnTo>
                <a:lnTo>
                  <a:pt x="155315" y="55268"/>
                </a:lnTo>
                <a:lnTo>
                  <a:pt x="149073" y="64929"/>
                </a:lnTo>
                <a:lnTo>
                  <a:pt x="157227" y="64929"/>
                </a:lnTo>
                <a:lnTo>
                  <a:pt x="161775" y="60647"/>
                </a:lnTo>
                <a:lnTo>
                  <a:pt x="165272" y="57150"/>
                </a:lnTo>
                <a:lnTo>
                  <a:pt x="168288" y="55726"/>
                </a:lnTo>
                <a:lnTo>
                  <a:pt x="176766" y="55726"/>
                </a:lnTo>
                <a:lnTo>
                  <a:pt x="180989" y="46040"/>
                </a:lnTo>
                <a:lnTo>
                  <a:pt x="178120" y="44291"/>
                </a:lnTo>
                <a:lnTo>
                  <a:pt x="176067" y="43810"/>
                </a:lnTo>
                <a:close/>
              </a:path>
              <a:path w="589280" h="119379">
                <a:moveTo>
                  <a:pt x="176766" y="55726"/>
                </a:moveTo>
                <a:lnTo>
                  <a:pt x="173523" y="55726"/>
                </a:lnTo>
                <a:lnTo>
                  <a:pt x="174622" y="56029"/>
                </a:lnTo>
                <a:lnTo>
                  <a:pt x="176214" y="56993"/>
                </a:lnTo>
                <a:lnTo>
                  <a:pt x="176766" y="55726"/>
                </a:lnTo>
                <a:close/>
              </a:path>
              <a:path w="589280" h="119379">
                <a:moveTo>
                  <a:pt x="285436" y="5549"/>
                </a:moveTo>
                <a:lnTo>
                  <a:pt x="278609" y="5549"/>
                </a:lnTo>
                <a:lnTo>
                  <a:pt x="275112" y="9203"/>
                </a:lnTo>
                <a:lnTo>
                  <a:pt x="274012" y="14449"/>
                </a:lnTo>
                <a:lnTo>
                  <a:pt x="273970" y="14921"/>
                </a:lnTo>
                <a:lnTo>
                  <a:pt x="273845" y="21590"/>
                </a:lnTo>
                <a:lnTo>
                  <a:pt x="276221" y="25716"/>
                </a:lnTo>
                <a:lnTo>
                  <a:pt x="283069" y="25716"/>
                </a:lnTo>
                <a:lnTo>
                  <a:pt x="286556" y="22062"/>
                </a:lnTo>
                <a:lnTo>
                  <a:pt x="287656" y="16826"/>
                </a:lnTo>
                <a:lnTo>
                  <a:pt x="287698" y="16345"/>
                </a:lnTo>
                <a:lnTo>
                  <a:pt x="287823" y="9675"/>
                </a:lnTo>
                <a:lnTo>
                  <a:pt x="285436" y="5549"/>
                </a:lnTo>
                <a:close/>
              </a:path>
              <a:path w="589280" h="119379">
                <a:moveTo>
                  <a:pt x="281467" y="43977"/>
                </a:moveTo>
                <a:lnTo>
                  <a:pt x="269248" y="46040"/>
                </a:lnTo>
                <a:lnTo>
                  <a:pt x="257971" y="116844"/>
                </a:lnTo>
                <a:lnTo>
                  <a:pt x="269876" y="116844"/>
                </a:lnTo>
                <a:lnTo>
                  <a:pt x="281467" y="43977"/>
                </a:lnTo>
                <a:close/>
              </a:path>
              <a:path w="589280" h="119379">
                <a:moveTo>
                  <a:pt x="318304" y="43977"/>
                </a:moveTo>
                <a:lnTo>
                  <a:pt x="306084" y="46040"/>
                </a:lnTo>
                <a:lnTo>
                  <a:pt x="294797" y="116844"/>
                </a:lnTo>
                <a:lnTo>
                  <a:pt x="306713" y="116844"/>
                </a:lnTo>
                <a:lnTo>
                  <a:pt x="308933" y="102876"/>
                </a:lnTo>
                <a:lnTo>
                  <a:pt x="309571" y="99222"/>
                </a:lnTo>
                <a:lnTo>
                  <a:pt x="311152" y="93180"/>
                </a:lnTo>
                <a:lnTo>
                  <a:pt x="312262" y="90332"/>
                </a:lnTo>
                <a:lnTo>
                  <a:pt x="313058" y="88102"/>
                </a:lnTo>
                <a:lnTo>
                  <a:pt x="314335" y="85725"/>
                </a:lnTo>
                <a:lnTo>
                  <a:pt x="315917" y="83337"/>
                </a:lnTo>
                <a:lnTo>
                  <a:pt x="319728" y="77317"/>
                </a:lnTo>
                <a:lnTo>
                  <a:pt x="323279" y="72856"/>
                </a:lnTo>
                <a:lnTo>
                  <a:pt x="312744" y="72856"/>
                </a:lnTo>
                <a:lnTo>
                  <a:pt x="318304" y="43977"/>
                </a:lnTo>
                <a:close/>
              </a:path>
              <a:path w="589280" h="119379">
                <a:moveTo>
                  <a:pt x="361800" y="53181"/>
                </a:moveTo>
                <a:lnTo>
                  <a:pt x="348785" y="53181"/>
                </a:lnTo>
                <a:lnTo>
                  <a:pt x="349895" y="54773"/>
                </a:lnTo>
                <a:lnTo>
                  <a:pt x="349895" y="59055"/>
                </a:lnTo>
                <a:lnTo>
                  <a:pt x="349570" y="60647"/>
                </a:lnTo>
                <a:lnTo>
                  <a:pt x="349075" y="64134"/>
                </a:lnTo>
                <a:lnTo>
                  <a:pt x="340680" y="116844"/>
                </a:lnTo>
                <a:lnTo>
                  <a:pt x="352753" y="116844"/>
                </a:lnTo>
                <a:lnTo>
                  <a:pt x="361643" y="60008"/>
                </a:lnTo>
                <a:lnTo>
                  <a:pt x="361768" y="58102"/>
                </a:lnTo>
                <a:lnTo>
                  <a:pt x="361800" y="53181"/>
                </a:lnTo>
                <a:close/>
              </a:path>
              <a:path w="589280" h="119379">
                <a:moveTo>
                  <a:pt x="357989" y="43024"/>
                </a:moveTo>
                <a:lnTo>
                  <a:pt x="343068" y="43024"/>
                </a:lnTo>
                <a:lnTo>
                  <a:pt x="335759" y="46668"/>
                </a:lnTo>
                <a:lnTo>
                  <a:pt x="328147" y="54291"/>
                </a:lnTo>
                <a:lnTo>
                  <a:pt x="324168" y="58102"/>
                </a:lnTo>
                <a:lnTo>
                  <a:pt x="321320" y="61432"/>
                </a:lnTo>
                <a:lnTo>
                  <a:pt x="316555" y="67945"/>
                </a:lnTo>
                <a:lnTo>
                  <a:pt x="315602" y="69055"/>
                </a:lnTo>
                <a:lnTo>
                  <a:pt x="314335" y="70636"/>
                </a:lnTo>
                <a:lnTo>
                  <a:pt x="312744" y="72856"/>
                </a:lnTo>
                <a:lnTo>
                  <a:pt x="323279" y="72856"/>
                </a:lnTo>
                <a:lnTo>
                  <a:pt x="325288" y="70332"/>
                </a:lnTo>
                <a:lnTo>
                  <a:pt x="331162" y="64134"/>
                </a:lnTo>
                <a:lnTo>
                  <a:pt x="337675" y="56993"/>
                </a:lnTo>
                <a:lnTo>
                  <a:pt x="343068" y="53181"/>
                </a:lnTo>
                <a:lnTo>
                  <a:pt x="361800" y="53181"/>
                </a:lnTo>
                <a:lnTo>
                  <a:pt x="361800" y="46993"/>
                </a:lnTo>
                <a:lnTo>
                  <a:pt x="357989" y="43024"/>
                </a:lnTo>
                <a:close/>
              </a:path>
              <a:path w="589280" h="119379">
                <a:moveTo>
                  <a:pt x="421013" y="42700"/>
                </a:moveTo>
                <a:lnTo>
                  <a:pt x="415777" y="42700"/>
                </a:lnTo>
                <a:lnTo>
                  <a:pt x="406746" y="43964"/>
                </a:lnTo>
                <a:lnTo>
                  <a:pt x="377750" y="79693"/>
                </a:lnTo>
                <a:lnTo>
                  <a:pt x="375129" y="97787"/>
                </a:lnTo>
                <a:lnTo>
                  <a:pt x="376147" y="106453"/>
                </a:lnTo>
                <a:lnTo>
                  <a:pt x="378980" y="113287"/>
                </a:lnTo>
                <a:lnTo>
                  <a:pt x="383302" y="117768"/>
                </a:lnTo>
                <a:lnTo>
                  <a:pt x="388783" y="119378"/>
                </a:lnTo>
                <a:lnTo>
                  <a:pt x="393705" y="119378"/>
                </a:lnTo>
                <a:lnTo>
                  <a:pt x="402280" y="114938"/>
                </a:lnTo>
                <a:lnTo>
                  <a:pt x="409107" y="109221"/>
                </a:lnTo>
                <a:lnTo>
                  <a:pt x="410719" y="107787"/>
                </a:lnTo>
                <a:lnTo>
                  <a:pt x="389747" y="107787"/>
                </a:lnTo>
                <a:lnTo>
                  <a:pt x="388224" y="104300"/>
                </a:lnTo>
                <a:lnTo>
                  <a:pt x="396130" y="65088"/>
                </a:lnTo>
                <a:lnTo>
                  <a:pt x="441203" y="51757"/>
                </a:lnTo>
                <a:lnTo>
                  <a:pt x="442112" y="46040"/>
                </a:lnTo>
                <a:lnTo>
                  <a:pt x="430227" y="46040"/>
                </a:lnTo>
                <a:lnTo>
                  <a:pt x="425610" y="43810"/>
                </a:lnTo>
                <a:lnTo>
                  <a:pt x="421013" y="42700"/>
                </a:lnTo>
                <a:close/>
              </a:path>
              <a:path w="589280" h="119379">
                <a:moveTo>
                  <a:pt x="434819" y="91913"/>
                </a:moveTo>
                <a:lnTo>
                  <a:pt x="423871" y="91913"/>
                </a:lnTo>
                <a:lnTo>
                  <a:pt x="418950" y="116844"/>
                </a:lnTo>
                <a:lnTo>
                  <a:pt x="430855" y="116844"/>
                </a:lnTo>
                <a:lnTo>
                  <a:pt x="434819" y="91913"/>
                </a:lnTo>
                <a:close/>
              </a:path>
              <a:path w="589280" h="119379">
                <a:moveTo>
                  <a:pt x="441203" y="51757"/>
                </a:moveTo>
                <a:lnTo>
                  <a:pt x="420531" y="51757"/>
                </a:lnTo>
                <a:lnTo>
                  <a:pt x="424510" y="53024"/>
                </a:lnTo>
                <a:lnTo>
                  <a:pt x="428636" y="56029"/>
                </a:lnTo>
                <a:lnTo>
                  <a:pt x="426573" y="68898"/>
                </a:lnTo>
                <a:lnTo>
                  <a:pt x="425934" y="73181"/>
                </a:lnTo>
                <a:lnTo>
                  <a:pt x="423547" y="78259"/>
                </a:lnTo>
                <a:lnTo>
                  <a:pt x="395139" y="107787"/>
                </a:lnTo>
                <a:lnTo>
                  <a:pt x="410719" y="107787"/>
                </a:lnTo>
                <a:lnTo>
                  <a:pt x="423871" y="91913"/>
                </a:lnTo>
                <a:lnTo>
                  <a:pt x="434819" y="91913"/>
                </a:lnTo>
                <a:lnTo>
                  <a:pt x="441203" y="51757"/>
                </a:lnTo>
                <a:close/>
              </a:path>
              <a:path w="589280" h="119379">
                <a:moveTo>
                  <a:pt x="449431" y="0"/>
                </a:moveTo>
                <a:lnTo>
                  <a:pt x="437044" y="2052"/>
                </a:lnTo>
                <a:lnTo>
                  <a:pt x="430227" y="46040"/>
                </a:lnTo>
                <a:lnTo>
                  <a:pt x="442112" y="46040"/>
                </a:lnTo>
                <a:lnTo>
                  <a:pt x="449431" y="0"/>
                </a:lnTo>
                <a:close/>
              </a:path>
              <a:path w="589280" h="119379">
                <a:moveTo>
                  <a:pt x="502770" y="42543"/>
                </a:moveTo>
                <a:lnTo>
                  <a:pt x="492456" y="42543"/>
                </a:lnTo>
                <a:lnTo>
                  <a:pt x="477510" y="46748"/>
                </a:lnTo>
                <a:lnTo>
                  <a:pt x="465056" y="58102"/>
                </a:lnTo>
                <a:lnTo>
                  <a:pt x="456554" y="74626"/>
                </a:lnTo>
                <a:lnTo>
                  <a:pt x="453399" y="94457"/>
                </a:lnTo>
                <a:lnTo>
                  <a:pt x="454587" y="104779"/>
                </a:lnTo>
                <a:lnTo>
                  <a:pt x="458140" y="112174"/>
                </a:lnTo>
                <a:lnTo>
                  <a:pt x="464045" y="116624"/>
                </a:lnTo>
                <a:lnTo>
                  <a:pt x="472289" y="118111"/>
                </a:lnTo>
                <a:lnTo>
                  <a:pt x="480782" y="116624"/>
                </a:lnTo>
                <a:lnTo>
                  <a:pt x="489752" y="112233"/>
                </a:lnTo>
                <a:lnTo>
                  <a:pt x="495126" y="108111"/>
                </a:lnTo>
                <a:lnTo>
                  <a:pt x="468634" y="108111"/>
                </a:lnTo>
                <a:lnTo>
                  <a:pt x="465619" y="103347"/>
                </a:lnTo>
                <a:lnTo>
                  <a:pt x="465619" y="92395"/>
                </a:lnTo>
                <a:lnTo>
                  <a:pt x="465943" y="90971"/>
                </a:lnTo>
                <a:lnTo>
                  <a:pt x="483999" y="79850"/>
                </a:lnTo>
                <a:lnTo>
                  <a:pt x="467525" y="79850"/>
                </a:lnTo>
                <a:lnTo>
                  <a:pt x="471199" y="68669"/>
                </a:lnTo>
                <a:lnTo>
                  <a:pt x="476807" y="59684"/>
                </a:lnTo>
                <a:lnTo>
                  <a:pt x="483605" y="53758"/>
                </a:lnTo>
                <a:lnTo>
                  <a:pt x="491032" y="51600"/>
                </a:lnTo>
                <a:lnTo>
                  <a:pt x="509282" y="51600"/>
                </a:lnTo>
                <a:lnTo>
                  <a:pt x="509282" y="47778"/>
                </a:lnTo>
                <a:lnTo>
                  <a:pt x="502770" y="42543"/>
                </a:lnTo>
                <a:close/>
              </a:path>
              <a:path w="589280" h="119379">
                <a:moveTo>
                  <a:pt x="502298" y="87944"/>
                </a:moveTo>
                <a:lnTo>
                  <a:pt x="494915" y="96392"/>
                </a:lnTo>
                <a:lnTo>
                  <a:pt x="487532" y="102736"/>
                </a:lnTo>
                <a:lnTo>
                  <a:pt x="480506" y="106726"/>
                </a:lnTo>
                <a:lnTo>
                  <a:pt x="474194" y="108111"/>
                </a:lnTo>
                <a:lnTo>
                  <a:pt x="495126" y="108111"/>
                </a:lnTo>
                <a:lnTo>
                  <a:pt x="499211" y="104978"/>
                </a:lnTo>
                <a:lnTo>
                  <a:pt x="509115" y="94929"/>
                </a:lnTo>
                <a:lnTo>
                  <a:pt x="502298" y="87944"/>
                </a:lnTo>
                <a:close/>
              </a:path>
              <a:path w="589280" h="119379">
                <a:moveTo>
                  <a:pt x="509282" y="51600"/>
                </a:moveTo>
                <a:lnTo>
                  <a:pt x="494665" y="51600"/>
                </a:lnTo>
                <a:lnTo>
                  <a:pt x="498173" y="54773"/>
                </a:lnTo>
                <a:lnTo>
                  <a:pt x="498173" y="58741"/>
                </a:lnTo>
                <a:lnTo>
                  <a:pt x="497996" y="59710"/>
                </a:lnTo>
                <a:lnTo>
                  <a:pt x="497534" y="60961"/>
                </a:lnTo>
                <a:lnTo>
                  <a:pt x="467525" y="79850"/>
                </a:lnTo>
                <a:lnTo>
                  <a:pt x="483999" y="79850"/>
                </a:lnTo>
                <a:lnTo>
                  <a:pt x="506424" y="66039"/>
                </a:lnTo>
                <a:lnTo>
                  <a:pt x="509282" y="61914"/>
                </a:lnTo>
                <a:lnTo>
                  <a:pt x="509282" y="51600"/>
                </a:lnTo>
                <a:close/>
              </a:path>
              <a:path w="589280" h="119379">
                <a:moveTo>
                  <a:pt x="545313" y="43977"/>
                </a:moveTo>
                <a:lnTo>
                  <a:pt x="533093" y="46040"/>
                </a:lnTo>
                <a:lnTo>
                  <a:pt x="521816" y="116844"/>
                </a:lnTo>
                <a:lnTo>
                  <a:pt x="533732" y="116844"/>
                </a:lnTo>
                <a:lnTo>
                  <a:pt x="535941" y="102876"/>
                </a:lnTo>
                <a:lnTo>
                  <a:pt x="536590" y="99222"/>
                </a:lnTo>
                <a:lnTo>
                  <a:pt x="538172" y="93180"/>
                </a:lnTo>
                <a:lnTo>
                  <a:pt x="539282" y="90332"/>
                </a:lnTo>
                <a:lnTo>
                  <a:pt x="540077" y="88102"/>
                </a:lnTo>
                <a:lnTo>
                  <a:pt x="541344" y="85725"/>
                </a:lnTo>
                <a:lnTo>
                  <a:pt x="542936" y="83337"/>
                </a:lnTo>
                <a:lnTo>
                  <a:pt x="546747" y="77317"/>
                </a:lnTo>
                <a:lnTo>
                  <a:pt x="550298" y="72856"/>
                </a:lnTo>
                <a:lnTo>
                  <a:pt x="539774" y="72856"/>
                </a:lnTo>
                <a:lnTo>
                  <a:pt x="545313" y="43977"/>
                </a:lnTo>
                <a:close/>
              </a:path>
              <a:path w="589280" h="119379">
                <a:moveTo>
                  <a:pt x="588819" y="53181"/>
                </a:moveTo>
                <a:lnTo>
                  <a:pt x="575804" y="53181"/>
                </a:lnTo>
                <a:lnTo>
                  <a:pt x="576914" y="54773"/>
                </a:lnTo>
                <a:lnTo>
                  <a:pt x="576914" y="59055"/>
                </a:lnTo>
                <a:lnTo>
                  <a:pt x="576600" y="60647"/>
                </a:lnTo>
                <a:lnTo>
                  <a:pt x="576095" y="64134"/>
                </a:lnTo>
                <a:lnTo>
                  <a:pt x="567699" y="116844"/>
                </a:lnTo>
                <a:lnTo>
                  <a:pt x="579762" y="116844"/>
                </a:lnTo>
                <a:lnTo>
                  <a:pt x="588652" y="60008"/>
                </a:lnTo>
                <a:lnTo>
                  <a:pt x="588719" y="59055"/>
                </a:lnTo>
                <a:lnTo>
                  <a:pt x="588819" y="53181"/>
                </a:lnTo>
                <a:close/>
              </a:path>
              <a:path w="589280" h="119379">
                <a:moveTo>
                  <a:pt x="585008" y="43024"/>
                </a:moveTo>
                <a:lnTo>
                  <a:pt x="570076" y="43024"/>
                </a:lnTo>
                <a:lnTo>
                  <a:pt x="562789" y="46668"/>
                </a:lnTo>
                <a:lnTo>
                  <a:pt x="555166" y="54291"/>
                </a:lnTo>
                <a:lnTo>
                  <a:pt x="551187" y="58102"/>
                </a:lnTo>
                <a:lnTo>
                  <a:pt x="548339" y="61432"/>
                </a:lnTo>
                <a:lnTo>
                  <a:pt x="543575" y="67945"/>
                </a:lnTo>
                <a:lnTo>
                  <a:pt x="542611" y="69055"/>
                </a:lnTo>
                <a:lnTo>
                  <a:pt x="541344" y="70636"/>
                </a:lnTo>
                <a:lnTo>
                  <a:pt x="539774" y="72856"/>
                </a:lnTo>
                <a:lnTo>
                  <a:pt x="550298" y="72856"/>
                </a:lnTo>
                <a:lnTo>
                  <a:pt x="552307" y="70332"/>
                </a:lnTo>
                <a:lnTo>
                  <a:pt x="558171" y="64134"/>
                </a:lnTo>
                <a:lnTo>
                  <a:pt x="564684" y="56993"/>
                </a:lnTo>
                <a:lnTo>
                  <a:pt x="570076" y="53181"/>
                </a:lnTo>
                <a:lnTo>
                  <a:pt x="588819" y="53181"/>
                </a:lnTo>
                <a:lnTo>
                  <a:pt x="588819" y="46993"/>
                </a:lnTo>
                <a:lnTo>
                  <a:pt x="585008" y="43024"/>
                </a:lnTo>
                <a:close/>
              </a:path>
            </a:pathLst>
          </a:custGeom>
          <a:solidFill>
            <a:srgbClr val="00B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88697" y="10653282"/>
            <a:ext cx="695960" cy="95885"/>
          </a:xfrm>
          <a:custGeom>
            <a:avLst/>
            <a:gdLst/>
            <a:ahLst/>
            <a:cxnLst/>
            <a:rect l="l" t="t" r="r" b="b"/>
            <a:pathLst>
              <a:path w="695960" h="95884">
                <a:moveTo>
                  <a:pt x="11748" y="20962"/>
                </a:moveTo>
                <a:lnTo>
                  <a:pt x="0" y="23025"/>
                </a:lnTo>
                <a:lnTo>
                  <a:pt x="0" y="95881"/>
                </a:lnTo>
                <a:lnTo>
                  <a:pt x="8418" y="95881"/>
                </a:lnTo>
                <a:lnTo>
                  <a:pt x="17140" y="88269"/>
                </a:lnTo>
                <a:lnTo>
                  <a:pt x="20481" y="84939"/>
                </a:lnTo>
                <a:lnTo>
                  <a:pt x="26669" y="78426"/>
                </a:lnTo>
                <a:lnTo>
                  <a:pt x="11748" y="78426"/>
                </a:lnTo>
                <a:lnTo>
                  <a:pt x="11748" y="20962"/>
                </a:lnTo>
                <a:close/>
              </a:path>
              <a:path w="695960" h="95884">
                <a:moveTo>
                  <a:pt x="47150" y="20962"/>
                </a:moveTo>
                <a:lnTo>
                  <a:pt x="36511" y="24920"/>
                </a:lnTo>
                <a:lnTo>
                  <a:pt x="38260" y="26993"/>
                </a:lnTo>
                <a:lnTo>
                  <a:pt x="38899" y="27936"/>
                </a:lnTo>
                <a:lnTo>
                  <a:pt x="40009" y="29684"/>
                </a:lnTo>
                <a:lnTo>
                  <a:pt x="41600" y="32543"/>
                </a:lnTo>
                <a:lnTo>
                  <a:pt x="41914" y="33506"/>
                </a:lnTo>
                <a:lnTo>
                  <a:pt x="41914" y="40972"/>
                </a:lnTo>
                <a:lnTo>
                  <a:pt x="15245" y="74940"/>
                </a:lnTo>
                <a:lnTo>
                  <a:pt x="13172" y="76835"/>
                </a:lnTo>
                <a:lnTo>
                  <a:pt x="11748" y="78426"/>
                </a:lnTo>
                <a:lnTo>
                  <a:pt x="26669" y="78426"/>
                </a:lnTo>
                <a:lnTo>
                  <a:pt x="36836" y="67317"/>
                </a:lnTo>
                <a:lnTo>
                  <a:pt x="44345" y="58863"/>
                </a:lnTo>
                <a:lnTo>
                  <a:pt x="49057" y="52688"/>
                </a:lnTo>
                <a:lnTo>
                  <a:pt x="51745" y="47555"/>
                </a:lnTo>
                <a:lnTo>
                  <a:pt x="53181" y="42229"/>
                </a:lnTo>
                <a:lnTo>
                  <a:pt x="53673" y="40480"/>
                </a:lnTo>
                <a:lnTo>
                  <a:pt x="53820" y="38731"/>
                </a:lnTo>
                <a:lnTo>
                  <a:pt x="53820" y="30805"/>
                </a:lnTo>
                <a:lnTo>
                  <a:pt x="52396" y="27308"/>
                </a:lnTo>
                <a:lnTo>
                  <a:pt x="47150" y="20962"/>
                </a:lnTo>
                <a:close/>
              </a:path>
              <a:path w="695960" h="95884">
                <a:moveTo>
                  <a:pt x="110813" y="19528"/>
                </a:moveTo>
                <a:lnTo>
                  <a:pt x="100489" y="19528"/>
                </a:lnTo>
                <a:lnTo>
                  <a:pt x="85547" y="23733"/>
                </a:lnTo>
                <a:lnTo>
                  <a:pt x="73093" y="35087"/>
                </a:lnTo>
                <a:lnTo>
                  <a:pt x="64588" y="51611"/>
                </a:lnTo>
                <a:lnTo>
                  <a:pt x="61432" y="71442"/>
                </a:lnTo>
                <a:lnTo>
                  <a:pt x="62621" y="81764"/>
                </a:lnTo>
                <a:lnTo>
                  <a:pt x="66178" y="89159"/>
                </a:lnTo>
                <a:lnTo>
                  <a:pt x="72087" y="93609"/>
                </a:lnTo>
                <a:lnTo>
                  <a:pt x="80332" y="95096"/>
                </a:lnTo>
                <a:lnTo>
                  <a:pt x="88825" y="93609"/>
                </a:lnTo>
                <a:lnTo>
                  <a:pt x="97795" y="89218"/>
                </a:lnTo>
                <a:lnTo>
                  <a:pt x="103169" y="85096"/>
                </a:lnTo>
                <a:lnTo>
                  <a:pt x="76678" y="85096"/>
                </a:lnTo>
                <a:lnTo>
                  <a:pt x="73662" y="80332"/>
                </a:lnTo>
                <a:lnTo>
                  <a:pt x="73662" y="69380"/>
                </a:lnTo>
                <a:lnTo>
                  <a:pt x="73987" y="67956"/>
                </a:lnTo>
                <a:lnTo>
                  <a:pt x="92035" y="56835"/>
                </a:lnTo>
                <a:lnTo>
                  <a:pt x="75568" y="56835"/>
                </a:lnTo>
                <a:lnTo>
                  <a:pt x="79242" y="45654"/>
                </a:lnTo>
                <a:lnTo>
                  <a:pt x="84849" y="36669"/>
                </a:lnTo>
                <a:lnTo>
                  <a:pt x="91644" y="30743"/>
                </a:lnTo>
                <a:lnTo>
                  <a:pt x="99065" y="28585"/>
                </a:lnTo>
                <a:lnTo>
                  <a:pt x="117326" y="28585"/>
                </a:lnTo>
                <a:lnTo>
                  <a:pt x="117326" y="24763"/>
                </a:lnTo>
                <a:lnTo>
                  <a:pt x="110813" y="19528"/>
                </a:lnTo>
                <a:close/>
              </a:path>
              <a:path w="695960" h="95884">
                <a:moveTo>
                  <a:pt x="110331" y="64940"/>
                </a:moveTo>
                <a:lnTo>
                  <a:pt x="102950" y="73381"/>
                </a:lnTo>
                <a:lnTo>
                  <a:pt x="95570" y="79722"/>
                </a:lnTo>
                <a:lnTo>
                  <a:pt x="88548" y="83711"/>
                </a:lnTo>
                <a:lnTo>
                  <a:pt x="82238" y="85096"/>
                </a:lnTo>
                <a:lnTo>
                  <a:pt x="103169" y="85096"/>
                </a:lnTo>
                <a:lnTo>
                  <a:pt x="107255" y="81963"/>
                </a:lnTo>
                <a:lnTo>
                  <a:pt x="117158" y="71914"/>
                </a:lnTo>
                <a:lnTo>
                  <a:pt x="110331" y="64940"/>
                </a:lnTo>
                <a:close/>
              </a:path>
              <a:path w="695960" h="95884">
                <a:moveTo>
                  <a:pt x="117326" y="28585"/>
                </a:moveTo>
                <a:lnTo>
                  <a:pt x="102708" y="28585"/>
                </a:lnTo>
                <a:lnTo>
                  <a:pt x="106206" y="31747"/>
                </a:lnTo>
                <a:lnTo>
                  <a:pt x="106206" y="35726"/>
                </a:lnTo>
                <a:lnTo>
                  <a:pt x="106039" y="36695"/>
                </a:lnTo>
                <a:lnTo>
                  <a:pt x="105567" y="37946"/>
                </a:lnTo>
                <a:lnTo>
                  <a:pt x="75568" y="56835"/>
                </a:lnTo>
                <a:lnTo>
                  <a:pt x="92035" y="56835"/>
                </a:lnTo>
                <a:lnTo>
                  <a:pt x="114467" y="43035"/>
                </a:lnTo>
                <a:lnTo>
                  <a:pt x="117326" y="38899"/>
                </a:lnTo>
                <a:lnTo>
                  <a:pt x="117326" y="28585"/>
                </a:lnTo>
                <a:close/>
              </a:path>
              <a:path w="695960" h="95884">
                <a:moveTo>
                  <a:pt x="179397" y="79861"/>
                </a:moveTo>
                <a:lnTo>
                  <a:pt x="173837" y="89850"/>
                </a:lnTo>
                <a:lnTo>
                  <a:pt x="183837" y="94143"/>
                </a:lnTo>
                <a:lnTo>
                  <a:pt x="187648" y="95096"/>
                </a:lnTo>
                <a:lnTo>
                  <a:pt x="194151" y="95096"/>
                </a:lnTo>
                <a:lnTo>
                  <a:pt x="204616" y="93619"/>
                </a:lnTo>
                <a:lnTo>
                  <a:pt x="212460" y="89358"/>
                </a:lnTo>
                <a:lnTo>
                  <a:pt x="215665" y="84939"/>
                </a:lnTo>
                <a:lnTo>
                  <a:pt x="189554" y="84939"/>
                </a:lnTo>
                <a:lnTo>
                  <a:pt x="185743" y="83662"/>
                </a:lnTo>
                <a:lnTo>
                  <a:pt x="179397" y="79861"/>
                </a:lnTo>
                <a:close/>
              </a:path>
              <a:path w="695960" h="95884">
                <a:moveTo>
                  <a:pt x="153356" y="20962"/>
                </a:moveTo>
                <a:lnTo>
                  <a:pt x="141126" y="23025"/>
                </a:lnTo>
                <a:lnTo>
                  <a:pt x="129859" y="93829"/>
                </a:lnTo>
                <a:lnTo>
                  <a:pt x="141765" y="93829"/>
                </a:lnTo>
                <a:lnTo>
                  <a:pt x="144634" y="75892"/>
                </a:lnTo>
                <a:lnTo>
                  <a:pt x="145576" y="70490"/>
                </a:lnTo>
                <a:lnTo>
                  <a:pt x="147807" y="61118"/>
                </a:lnTo>
                <a:lnTo>
                  <a:pt x="149388" y="56835"/>
                </a:lnTo>
                <a:lnTo>
                  <a:pt x="152089" y="49380"/>
                </a:lnTo>
                <a:lnTo>
                  <a:pt x="156215" y="42867"/>
                </a:lnTo>
                <a:lnTo>
                  <a:pt x="157227" y="41914"/>
                </a:lnTo>
                <a:lnTo>
                  <a:pt x="149073" y="41914"/>
                </a:lnTo>
                <a:lnTo>
                  <a:pt x="153356" y="20962"/>
                </a:lnTo>
                <a:close/>
              </a:path>
              <a:path w="695960" h="95884">
                <a:moveTo>
                  <a:pt x="207648" y="20795"/>
                </a:moveTo>
                <a:lnTo>
                  <a:pt x="204318" y="20795"/>
                </a:lnTo>
                <a:lnTo>
                  <a:pt x="194780" y="22250"/>
                </a:lnTo>
                <a:lnTo>
                  <a:pt x="187415" y="26370"/>
                </a:lnTo>
                <a:lnTo>
                  <a:pt x="182670" y="32784"/>
                </a:lnTo>
                <a:lnTo>
                  <a:pt x="180989" y="41119"/>
                </a:lnTo>
                <a:lnTo>
                  <a:pt x="180989" y="47632"/>
                </a:lnTo>
                <a:lnTo>
                  <a:pt x="183523" y="51757"/>
                </a:lnTo>
                <a:lnTo>
                  <a:pt x="192088" y="58584"/>
                </a:lnTo>
                <a:lnTo>
                  <a:pt x="196538" y="61914"/>
                </a:lnTo>
                <a:lnTo>
                  <a:pt x="201302" y="65893"/>
                </a:lnTo>
                <a:lnTo>
                  <a:pt x="206538" y="81610"/>
                </a:lnTo>
                <a:lnTo>
                  <a:pt x="202255" y="84939"/>
                </a:lnTo>
                <a:lnTo>
                  <a:pt x="215665" y="84939"/>
                </a:lnTo>
                <a:lnTo>
                  <a:pt x="217385" y="82568"/>
                </a:lnTo>
                <a:lnTo>
                  <a:pt x="219004" y="73976"/>
                </a:lnTo>
                <a:lnTo>
                  <a:pt x="219092" y="65893"/>
                </a:lnTo>
                <a:lnTo>
                  <a:pt x="216391" y="61914"/>
                </a:lnTo>
                <a:lnTo>
                  <a:pt x="195271" y="45883"/>
                </a:lnTo>
                <a:lnTo>
                  <a:pt x="192884" y="43035"/>
                </a:lnTo>
                <a:lnTo>
                  <a:pt x="192884" y="34449"/>
                </a:lnTo>
                <a:lnTo>
                  <a:pt x="197815" y="30637"/>
                </a:lnTo>
                <a:lnTo>
                  <a:pt x="221909" y="30637"/>
                </a:lnTo>
                <a:lnTo>
                  <a:pt x="224003" y="26522"/>
                </a:lnTo>
                <a:lnTo>
                  <a:pt x="220192" y="24135"/>
                </a:lnTo>
                <a:lnTo>
                  <a:pt x="218611" y="23339"/>
                </a:lnTo>
                <a:lnTo>
                  <a:pt x="214956" y="22397"/>
                </a:lnTo>
                <a:lnTo>
                  <a:pt x="211145" y="21276"/>
                </a:lnTo>
                <a:lnTo>
                  <a:pt x="207648" y="20795"/>
                </a:lnTo>
                <a:close/>
              </a:path>
              <a:path w="695960" h="95884">
                <a:moveTo>
                  <a:pt x="176067" y="20795"/>
                </a:moveTo>
                <a:lnTo>
                  <a:pt x="172727" y="20795"/>
                </a:lnTo>
                <a:lnTo>
                  <a:pt x="166845" y="21974"/>
                </a:lnTo>
                <a:lnTo>
                  <a:pt x="161140" y="25700"/>
                </a:lnTo>
                <a:lnTo>
                  <a:pt x="155315" y="32253"/>
                </a:lnTo>
                <a:lnTo>
                  <a:pt x="149073" y="41914"/>
                </a:lnTo>
                <a:lnTo>
                  <a:pt x="157227" y="41914"/>
                </a:lnTo>
                <a:lnTo>
                  <a:pt x="161775" y="37632"/>
                </a:lnTo>
                <a:lnTo>
                  <a:pt x="165272" y="34135"/>
                </a:lnTo>
                <a:lnTo>
                  <a:pt x="168288" y="32711"/>
                </a:lnTo>
                <a:lnTo>
                  <a:pt x="176766" y="32711"/>
                </a:lnTo>
                <a:lnTo>
                  <a:pt x="180989" y="23025"/>
                </a:lnTo>
                <a:lnTo>
                  <a:pt x="178120" y="21276"/>
                </a:lnTo>
                <a:lnTo>
                  <a:pt x="176067" y="20795"/>
                </a:lnTo>
                <a:close/>
              </a:path>
              <a:path w="695960" h="95884">
                <a:moveTo>
                  <a:pt x="221909" y="30637"/>
                </a:moveTo>
                <a:lnTo>
                  <a:pt x="205585" y="30637"/>
                </a:lnTo>
                <a:lnTo>
                  <a:pt x="207805" y="30962"/>
                </a:lnTo>
                <a:lnTo>
                  <a:pt x="213522" y="32386"/>
                </a:lnTo>
                <a:lnTo>
                  <a:pt x="215113" y="33182"/>
                </a:lnTo>
                <a:lnTo>
                  <a:pt x="219239" y="35883"/>
                </a:lnTo>
                <a:lnTo>
                  <a:pt x="221909" y="30637"/>
                </a:lnTo>
                <a:close/>
              </a:path>
              <a:path w="695960" h="95884">
                <a:moveTo>
                  <a:pt x="176766" y="32711"/>
                </a:moveTo>
                <a:lnTo>
                  <a:pt x="173523" y="32711"/>
                </a:lnTo>
                <a:lnTo>
                  <a:pt x="174622" y="33014"/>
                </a:lnTo>
                <a:lnTo>
                  <a:pt x="176214" y="33978"/>
                </a:lnTo>
                <a:lnTo>
                  <a:pt x="176766" y="32711"/>
                </a:lnTo>
                <a:close/>
              </a:path>
              <a:path w="695960" h="95884">
                <a:moveTo>
                  <a:pt x="256704" y="31915"/>
                </a:moveTo>
                <a:lnTo>
                  <a:pt x="244798" y="31915"/>
                </a:lnTo>
                <a:lnTo>
                  <a:pt x="237961" y="74940"/>
                </a:lnTo>
                <a:lnTo>
                  <a:pt x="237814" y="76364"/>
                </a:lnTo>
                <a:lnTo>
                  <a:pt x="237490" y="78583"/>
                </a:lnTo>
                <a:lnTo>
                  <a:pt x="237186" y="81610"/>
                </a:lnTo>
                <a:lnTo>
                  <a:pt x="236861" y="85892"/>
                </a:lnTo>
                <a:lnTo>
                  <a:pt x="236861" y="91128"/>
                </a:lnTo>
                <a:lnTo>
                  <a:pt x="237490" y="93672"/>
                </a:lnTo>
                <a:lnTo>
                  <a:pt x="238610" y="95881"/>
                </a:lnTo>
                <a:lnTo>
                  <a:pt x="242893" y="95253"/>
                </a:lnTo>
                <a:lnTo>
                  <a:pt x="244003" y="94939"/>
                </a:lnTo>
                <a:lnTo>
                  <a:pt x="246547" y="93347"/>
                </a:lnTo>
                <a:lnTo>
                  <a:pt x="251144" y="90656"/>
                </a:lnTo>
                <a:lnTo>
                  <a:pt x="257028" y="86206"/>
                </a:lnTo>
                <a:lnTo>
                  <a:pt x="262421" y="81453"/>
                </a:lnTo>
                <a:lnTo>
                  <a:pt x="263174" y="80814"/>
                </a:lnTo>
                <a:lnTo>
                  <a:pt x="249081" y="80814"/>
                </a:lnTo>
                <a:lnTo>
                  <a:pt x="256704" y="31915"/>
                </a:lnTo>
                <a:close/>
              </a:path>
              <a:path w="695960" h="95884">
                <a:moveTo>
                  <a:pt x="267656" y="63820"/>
                </a:moveTo>
                <a:lnTo>
                  <a:pt x="264169" y="67317"/>
                </a:lnTo>
                <a:lnTo>
                  <a:pt x="259248" y="71756"/>
                </a:lnTo>
                <a:lnTo>
                  <a:pt x="253374" y="77317"/>
                </a:lnTo>
                <a:lnTo>
                  <a:pt x="249081" y="80814"/>
                </a:lnTo>
                <a:lnTo>
                  <a:pt x="263174" y="80814"/>
                </a:lnTo>
                <a:lnTo>
                  <a:pt x="264494" y="79693"/>
                </a:lnTo>
                <a:lnTo>
                  <a:pt x="267185" y="77159"/>
                </a:lnTo>
                <a:lnTo>
                  <a:pt x="273530" y="70814"/>
                </a:lnTo>
                <a:lnTo>
                  <a:pt x="267656" y="63820"/>
                </a:lnTo>
                <a:close/>
              </a:path>
              <a:path w="695960" h="95884">
                <a:moveTo>
                  <a:pt x="261782" y="0"/>
                </a:moveTo>
                <a:lnTo>
                  <a:pt x="249563" y="2073"/>
                </a:lnTo>
                <a:lnTo>
                  <a:pt x="246379" y="21915"/>
                </a:lnTo>
                <a:lnTo>
                  <a:pt x="232254" y="23025"/>
                </a:lnTo>
                <a:lnTo>
                  <a:pt x="230830" y="31915"/>
                </a:lnTo>
                <a:lnTo>
                  <a:pt x="271782" y="31915"/>
                </a:lnTo>
                <a:lnTo>
                  <a:pt x="273373" y="21915"/>
                </a:lnTo>
                <a:lnTo>
                  <a:pt x="258285" y="21915"/>
                </a:lnTo>
                <a:lnTo>
                  <a:pt x="261782" y="0"/>
                </a:lnTo>
                <a:close/>
              </a:path>
              <a:path w="695960" h="95884">
                <a:moveTo>
                  <a:pt x="325916" y="19371"/>
                </a:moveTo>
                <a:lnTo>
                  <a:pt x="323225" y="19371"/>
                </a:lnTo>
                <a:lnTo>
                  <a:pt x="306812" y="23602"/>
                </a:lnTo>
                <a:lnTo>
                  <a:pt x="293614" y="35245"/>
                </a:lnTo>
                <a:lnTo>
                  <a:pt x="284820" y="52722"/>
                </a:lnTo>
                <a:lnTo>
                  <a:pt x="281624" y="74458"/>
                </a:lnTo>
                <a:lnTo>
                  <a:pt x="281624" y="88112"/>
                </a:lnTo>
                <a:lnTo>
                  <a:pt x="286075" y="95735"/>
                </a:lnTo>
                <a:lnTo>
                  <a:pt x="293530" y="95735"/>
                </a:lnTo>
                <a:lnTo>
                  <a:pt x="302054" y="94073"/>
                </a:lnTo>
                <a:lnTo>
                  <a:pt x="311011" y="89227"/>
                </a:lnTo>
                <a:lnTo>
                  <a:pt x="316380" y="84615"/>
                </a:lnTo>
                <a:lnTo>
                  <a:pt x="296231" y="84615"/>
                </a:lnTo>
                <a:lnTo>
                  <a:pt x="294707" y="81405"/>
                </a:lnTo>
                <a:lnTo>
                  <a:pt x="304223" y="40353"/>
                </a:lnTo>
                <a:lnTo>
                  <a:pt x="346675" y="29213"/>
                </a:lnTo>
                <a:lnTo>
                  <a:pt x="347507" y="23978"/>
                </a:lnTo>
                <a:lnTo>
                  <a:pt x="338617" y="21590"/>
                </a:lnTo>
                <a:lnTo>
                  <a:pt x="335759" y="20962"/>
                </a:lnTo>
                <a:lnTo>
                  <a:pt x="331790" y="20166"/>
                </a:lnTo>
                <a:lnTo>
                  <a:pt x="328785" y="19528"/>
                </a:lnTo>
                <a:lnTo>
                  <a:pt x="325916" y="19371"/>
                </a:lnTo>
                <a:close/>
              </a:path>
              <a:path w="695960" h="95884">
                <a:moveTo>
                  <a:pt x="340058" y="70814"/>
                </a:moveTo>
                <a:lnTo>
                  <a:pt x="329089" y="70814"/>
                </a:lnTo>
                <a:lnTo>
                  <a:pt x="324492" y="93829"/>
                </a:lnTo>
                <a:lnTo>
                  <a:pt x="336398" y="93829"/>
                </a:lnTo>
                <a:lnTo>
                  <a:pt x="340058" y="70814"/>
                </a:lnTo>
                <a:close/>
              </a:path>
              <a:path w="695960" h="95884">
                <a:moveTo>
                  <a:pt x="346675" y="29213"/>
                </a:moveTo>
                <a:lnTo>
                  <a:pt x="326398" y="29213"/>
                </a:lnTo>
                <a:lnTo>
                  <a:pt x="328304" y="29381"/>
                </a:lnTo>
                <a:lnTo>
                  <a:pt x="334335" y="30962"/>
                </a:lnTo>
                <a:lnTo>
                  <a:pt x="321658" y="67005"/>
                </a:lnTo>
                <a:lnTo>
                  <a:pt x="302105" y="84615"/>
                </a:lnTo>
                <a:lnTo>
                  <a:pt x="316380" y="84615"/>
                </a:lnTo>
                <a:lnTo>
                  <a:pt x="320117" y="81405"/>
                </a:lnTo>
                <a:lnTo>
                  <a:pt x="329089" y="70814"/>
                </a:lnTo>
                <a:lnTo>
                  <a:pt x="340058" y="70814"/>
                </a:lnTo>
                <a:lnTo>
                  <a:pt x="346675" y="29213"/>
                </a:lnTo>
                <a:close/>
              </a:path>
              <a:path w="695960" h="95884">
                <a:moveTo>
                  <a:pt x="404343" y="19371"/>
                </a:moveTo>
                <a:lnTo>
                  <a:pt x="401642" y="19371"/>
                </a:lnTo>
                <a:lnTo>
                  <a:pt x="385231" y="23602"/>
                </a:lnTo>
                <a:lnTo>
                  <a:pt x="372035" y="35245"/>
                </a:lnTo>
                <a:lnTo>
                  <a:pt x="363246" y="52722"/>
                </a:lnTo>
                <a:lnTo>
                  <a:pt x="360051" y="74458"/>
                </a:lnTo>
                <a:lnTo>
                  <a:pt x="360051" y="88112"/>
                </a:lnTo>
                <a:lnTo>
                  <a:pt x="364491" y="95735"/>
                </a:lnTo>
                <a:lnTo>
                  <a:pt x="371967" y="95735"/>
                </a:lnTo>
                <a:lnTo>
                  <a:pt x="380490" y="94073"/>
                </a:lnTo>
                <a:lnTo>
                  <a:pt x="389443" y="89227"/>
                </a:lnTo>
                <a:lnTo>
                  <a:pt x="394810" y="84615"/>
                </a:lnTo>
                <a:lnTo>
                  <a:pt x="374648" y="84615"/>
                </a:lnTo>
                <a:lnTo>
                  <a:pt x="373124" y="81405"/>
                </a:lnTo>
                <a:lnTo>
                  <a:pt x="382644" y="40353"/>
                </a:lnTo>
                <a:lnTo>
                  <a:pt x="425101" y="29213"/>
                </a:lnTo>
                <a:lnTo>
                  <a:pt x="425934" y="23978"/>
                </a:lnTo>
                <a:lnTo>
                  <a:pt x="417044" y="21590"/>
                </a:lnTo>
                <a:lnTo>
                  <a:pt x="414186" y="20962"/>
                </a:lnTo>
                <a:lnTo>
                  <a:pt x="410217" y="20166"/>
                </a:lnTo>
                <a:lnTo>
                  <a:pt x="407202" y="19528"/>
                </a:lnTo>
                <a:lnTo>
                  <a:pt x="404343" y="19371"/>
                </a:lnTo>
                <a:close/>
              </a:path>
              <a:path w="695960" h="95884">
                <a:moveTo>
                  <a:pt x="418485" y="70814"/>
                </a:moveTo>
                <a:lnTo>
                  <a:pt x="407516" y="70814"/>
                </a:lnTo>
                <a:lnTo>
                  <a:pt x="402909" y="93829"/>
                </a:lnTo>
                <a:lnTo>
                  <a:pt x="414825" y="93829"/>
                </a:lnTo>
                <a:lnTo>
                  <a:pt x="418485" y="70814"/>
                </a:lnTo>
                <a:close/>
              </a:path>
              <a:path w="695960" h="95884">
                <a:moveTo>
                  <a:pt x="425101" y="29213"/>
                </a:moveTo>
                <a:lnTo>
                  <a:pt x="404814" y="29213"/>
                </a:lnTo>
                <a:lnTo>
                  <a:pt x="406720" y="29381"/>
                </a:lnTo>
                <a:lnTo>
                  <a:pt x="412751" y="30962"/>
                </a:lnTo>
                <a:lnTo>
                  <a:pt x="400076" y="67005"/>
                </a:lnTo>
                <a:lnTo>
                  <a:pt x="380522" y="84615"/>
                </a:lnTo>
                <a:lnTo>
                  <a:pt x="394810" y="84615"/>
                </a:lnTo>
                <a:lnTo>
                  <a:pt x="398545" y="81405"/>
                </a:lnTo>
                <a:lnTo>
                  <a:pt x="407516" y="70814"/>
                </a:lnTo>
                <a:lnTo>
                  <a:pt x="418485" y="70814"/>
                </a:lnTo>
                <a:lnTo>
                  <a:pt x="425101" y="29213"/>
                </a:lnTo>
                <a:close/>
              </a:path>
              <a:path w="695960" h="95884">
                <a:moveTo>
                  <a:pt x="463399" y="20962"/>
                </a:moveTo>
                <a:lnTo>
                  <a:pt x="451169" y="23025"/>
                </a:lnTo>
                <a:lnTo>
                  <a:pt x="439902" y="93829"/>
                </a:lnTo>
                <a:lnTo>
                  <a:pt x="451808" y="93829"/>
                </a:lnTo>
                <a:lnTo>
                  <a:pt x="454028" y="79861"/>
                </a:lnTo>
                <a:lnTo>
                  <a:pt x="454677" y="76207"/>
                </a:lnTo>
                <a:lnTo>
                  <a:pt x="456258" y="70165"/>
                </a:lnTo>
                <a:lnTo>
                  <a:pt x="457368" y="67317"/>
                </a:lnTo>
                <a:lnTo>
                  <a:pt x="458153" y="65087"/>
                </a:lnTo>
                <a:lnTo>
                  <a:pt x="459431" y="62710"/>
                </a:lnTo>
                <a:lnTo>
                  <a:pt x="461012" y="60322"/>
                </a:lnTo>
                <a:lnTo>
                  <a:pt x="464834" y="54302"/>
                </a:lnTo>
                <a:lnTo>
                  <a:pt x="468378" y="49841"/>
                </a:lnTo>
                <a:lnTo>
                  <a:pt x="457839" y="49841"/>
                </a:lnTo>
                <a:lnTo>
                  <a:pt x="463399" y="20962"/>
                </a:lnTo>
                <a:close/>
              </a:path>
              <a:path w="695960" h="95884">
                <a:moveTo>
                  <a:pt x="506895" y="30166"/>
                </a:moveTo>
                <a:lnTo>
                  <a:pt x="493890" y="30166"/>
                </a:lnTo>
                <a:lnTo>
                  <a:pt x="494990" y="31747"/>
                </a:lnTo>
                <a:lnTo>
                  <a:pt x="494990" y="36040"/>
                </a:lnTo>
                <a:lnTo>
                  <a:pt x="494665" y="37632"/>
                </a:lnTo>
                <a:lnTo>
                  <a:pt x="494171" y="41119"/>
                </a:lnTo>
                <a:lnTo>
                  <a:pt x="485786" y="93829"/>
                </a:lnTo>
                <a:lnTo>
                  <a:pt x="497848" y="93829"/>
                </a:lnTo>
                <a:lnTo>
                  <a:pt x="506738" y="36993"/>
                </a:lnTo>
                <a:lnTo>
                  <a:pt x="506863" y="35087"/>
                </a:lnTo>
                <a:lnTo>
                  <a:pt x="506895" y="30166"/>
                </a:lnTo>
                <a:close/>
              </a:path>
              <a:path w="695960" h="95884">
                <a:moveTo>
                  <a:pt x="503084" y="20009"/>
                </a:moveTo>
                <a:lnTo>
                  <a:pt x="488163" y="20009"/>
                </a:lnTo>
                <a:lnTo>
                  <a:pt x="480864" y="23653"/>
                </a:lnTo>
                <a:lnTo>
                  <a:pt x="473252" y="31276"/>
                </a:lnTo>
                <a:lnTo>
                  <a:pt x="469273" y="35087"/>
                </a:lnTo>
                <a:lnTo>
                  <a:pt x="466415" y="38417"/>
                </a:lnTo>
                <a:lnTo>
                  <a:pt x="461650" y="44930"/>
                </a:lnTo>
                <a:lnTo>
                  <a:pt x="460698" y="46040"/>
                </a:lnTo>
                <a:lnTo>
                  <a:pt x="459431" y="47632"/>
                </a:lnTo>
                <a:lnTo>
                  <a:pt x="457839" y="49841"/>
                </a:lnTo>
                <a:lnTo>
                  <a:pt x="468378" y="49841"/>
                </a:lnTo>
                <a:lnTo>
                  <a:pt x="470383" y="47317"/>
                </a:lnTo>
                <a:lnTo>
                  <a:pt x="476257" y="41119"/>
                </a:lnTo>
                <a:lnTo>
                  <a:pt x="482770" y="33978"/>
                </a:lnTo>
                <a:lnTo>
                  <a:pt x="488163" y="30166"/>
                </a:lnTo>
                <a:lnTo>
                  <a:pt x="506895" y="30166"/>
                </a:lnTo>
                <a:lnTo>
                  <a:pt x="506895" y="23978"/>
                </a:lnTo>
                <a:lnTo>
                  <a:pt x="503084" y="20009"/>
                </a:lnTo>
                <a:close/>
              </a:path>
              <a:path w="695960" h="95884">
                <a:moveTo>
                  <a:pt x="609457" y="19528"/>
                </a:moveTo>
                <a:lnTo>
                  <a:pt x="599123" y="19528"/>
                </a:lnTo>
                <a:lnTo>
                  <a:pt x="584184" y="23733"/>
                </a:lnTo>
                <a:lnTo>
                  <a:pt x="571738" y="35087"/>
                </a:lnTo>
                <a:lnTo>
                  <a:pt x="563240" y="51611"/>
                </a:lnTo>
                <a:lnTo>
                  <a:pt x="560087" y="71442"/>
                </a:lnTo>
                <a:lnTo>
                  <a:pt x="561274" y="81764"/>
                </a:lnTo>
                <a:lnTo>
                  <a:pt x="564827" y="89159"/>
                </a:lnTo>
                <a:lnTo>
                  <a:pt x="570729" y="93609"/>
                </a:lnTo>
                <a:lnTo>
                  <a:pt x="578966" y="95096"/>
                </a:lnTo>
                <a:lnTo>
                  <a:pt x="587464" y="93609"/>
                </a:lnTo>
                <a:lnTo>
                  <a:pt x="596434" y="89218"/>
                </a:lnTo>
                <a:lnTo>
                  <a:pt x="601809" y="85096"/>
                </a:lnTo>
                <a:lnTo>
                  <a:pt x="575322" y="85096"/>
                </a:lnTo>
                <a:lnTo>
                  <a:pt x="572307" y="80332"/>
                </a:lnTo>
                <a:lnTo>
                  <a:pt x="572307" y="69380"/>
                </a:lnTo>
                <a:lnTo>
                  <a:pt x="572621" y="67956"/>
                </a:lnTo>
                <a:lnTo>
                  <a:pt x="590669" y="56835"/>
                </a:lnTo>
                <a:lnTo>
                  <a:pt x="574202" y="56835"/>
                </a:lnTo>
                <a:lnTo>
                  <a:pt x="577878" y="45654"/>
                </a:lnTo>
                <a:lnTo>
                  <a:pt x="583488" y="36669"/>
                </a:lnTo>
                <a:lnTo>
                  <a:pt x="590287" y="30743"/>
                </a:lnTo>
                <a:lnTo>
                  <a:pt x="597709" y="28585"/>
                </a:lnTo>
                <a:lnTo>
                  <a:pt x="615960" y="28585"/>
                </a:lnTo>
                <a:lnTo>
                  <a:pt x="615960" y="24763"/>
                </a:lnTo>
                <a:lnTo>
                  <a:pt x="609457" y="19528"/>
                </a:lnTo>
                <a:close/>
              </a:path>
              <a:path w="695960" h="95884">
                <a:moveTo>
                  <a:pt x="608976" y="64940"/>
                </a:moveTo>
                <a:lnTo>
                  <a:pt x="601593" y="73381"/>
                </a:lnTo>
                <a:lnTo>
                  <a:pt x="594210" y="79722"/>
                </a:lnTo>
                <a:lnTo>
                  <a:pt x="587188" y="83711"/>
                </a:lnTo>
                <a:lnTo>
                  <a:pt x="580882" y="85096"/>
                </a:lnTo>
                <a:lnTo>
                  <a:pt x="601809" y="85096"/>
                </a:lnTo>
                <a:lnTo>
                  <a:pt x="605895" y="81963"/>
                </a:lnTo>
                <a:lnTo>
                  <a:pt x="615803" y="71914"/>
                </a:lnTo>
                <a:lnTo>
                  <a:pt x="608976" y="64940"/>
                </a:lnTo>
                <a:close/>
              </a:path>
              <a:path w="695960" h="95884">
                <a:moveTo>
                  <a:pt x="615960" y="28585"/>
                </a:moveTo>
                <a:lnTo>
                  <a:pt x="601363" y="28585"/>
                </a:lnTo>
                <a:lnTo>
                  <a:pt x="604850" y="31747"/>
                </a:lnTo>
                <a:lnTo>
                  <a:pt x="604850" y="35726"/>
                </a:lnTo>
                <a:lnTo>
                  <a:pt x="604683" y="36695"/>
                </a:lnTo>
                <a:lnTo>
                  <a:pt x="604211" y="37946"/>
                </a:lnTo>
                <a:lnTo>
                  <a:pt x="574202" y="56835"/>
                </a:lnTo>
                <a:lnTo>
                  <a:pt x="590669" y="56835"/>
                </a:lnTo>
                <a:lnTo>
                  <a:pt x="613101" y="43035"/>
                </a:lnTo>
                <a:lnTo>
                  <a:pt x="615960" y="38899"/>
                </a:lnTo>
                <a:lnTo>
                  <a:pt x="615960" y="28585"/>
                </a:lnTo>
                <a:close/>
              </a:path>
              <a:path w="695960" h="95884">
                <a:moveTo>
                  <a:pt x="651990" y="20962"/>
                </a:moveTo>
                <a:lnTo>
                  <a:pt x="639771" y="23025"/>
                </a:lnTo>
                <a:lnTo>
                  <a:pt x="628504" y="93829"/>
                </a:lnTo>
                <a:lnTo>
                  <a:pt x="640409" y="93829"/>
                </a:lnTo>
                <a:lnTo>
                  <a:pt x="642629" y="79861"/>
                </a:lnTo>
                <a:lnTo>
                  <a:pt x="643268" y="76207"/>
                </a:lnTo>
                <a:lnTo>
                  <a:pt x="644859" y="70165"/>
                </a:lnTo>
                <a:lnTo>
                  <a:pt x="645959" y="67317"/>
                </a:lnTo>
                <a:lnTo>
                  <a:pt x="646755" y="65087"/>
                </a:lnTo>
                <a:lnTo>
                  <a:pt x="648032" y="62710"/>
                </a:lnTo>
                <a:lnTo>
                  <a:pt x="649613" y="60322"/>
                </a:lnTo>
                <a:lnTo>
                  <a:pt x="653425" y="54302"/>
                </a:lnTo>
                <a:lnTo>
                  <a:pt x="656976" y="49841"/>
                </a:lnTo>
                <a:lnTo>
                  <a:pt x="646441" y="49841"/>
                </a:lnTo>
                <a:lnTo>
                  <a:pt x="651990" y="20962"/>
                </a:lnTo>
                <a:close/>
              </a:path>
              <a:path w="695960" h="95884">
                <a:moveTo>
                  <a:pt x="695486" y="30166"/>
                </a:moveTo>
                <a:lnTo>
                  <a:pt x="682481" y="30166"/>
                </a:lnTo>
                <a:lnTo>
                  <a:pt x="683591" y="31747"/>
                </a:lnTo>
                <a:lnTo>
                  <a:pt x="683591" y="36040"/>
                </a:lnTo>
                <a:lnTo>
                  <a:pt x="683277" y="37632"/>
                </a:lnTo>
                <a:lnTo>
                  <a:pt x="682772" y="41119"/>
                </a:lnTo>
                <a:lnTo>
                  <a:pt x="674387" y="93829"/>
                </a:lnTo>
                <a:lnTo>
                  <a:pt x="686439" y="93829"/>
                </a:lnTo>
                <a:lnTo>
                  <a:pt x="695350" y="36993"/>
                </a:lnTo>
                <a:lnTo>
                  <a:pt x="695459" y="35087"/>
                </a:lnTo>
                <a:lnTo>
                  <a:pt x="695486" y="30166"/>
                </a:lnTo>
                <a:close/>
              </a:path>
              <a:path w="695960" h="95884">
                <a:moveTo>
                  <a:pt x="691685" y="20009"/>
                </a:moveTo>
                <a:lnTo>
                  <a:pt x="676775" y="20009"/>
                </a:lnTo>
                <a:lnTo>
                  <a:pt x="669456" y="23653"/>
                </a:lnTo>
                <a:lnTo>
                  <a:pt x="661843" y="31276"/>
                </a:lnTo>
                <a:lnTo>
                  <a:pt x="657875" y="35087"/>
                </a:lnTo>
                <a:lnTo>
                  <a:pt x="655006" y="38417"/>
                </a:lnTo>
                <a:lnTo>
                  <a:pt x="650252" y="44930"/>
                </a:lnTo>
                <a:lnTo>
                  <a:pt x="649299" y="46040"/>
                </a:lnTo>
                <a:lnTo>
                  <a:pt x="648032" y="47632"/>
                </a:lnTo>
                <a:lnTo>
                  <a:pt x="646441" y="49841"/>
                </a:lnTo>
                <a:lnTo>
                  <a:pt x="656976" y="49841"/>
                </a:lnTo>
                <a:lnTo>
                  <a:pt x="658985" y="47317"/>
                </a:lnTo>
                <a:lnTo>
                  <a:pt x="664859" y="41119"/>
                </a:lnTo>
                <a:lnTo>
                  <a:pt x="671372" y="33978"/>
                </a:lnTo>
                <a:lnTo>
                  <a:pt x="676775" y="30166"/>
                </a:lnTo>
                <a:lnTo>
                  <a:pt x="695486" y="30166"/>
                </a:lnTo>
                <a:lnTo>
                  <a:pt x="695486" y="23978"/>
                </a:lnTo>
                <a:lnTo>
                  <a:pt x="691685" y="20009"/>
                </a:lnTo>
                <a:close/>
              </a:path>
            </a:pathLst>
          </a:custGeom>
          <a:solidFill>
            <a:srgbClr val="00B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90656" y="10306398"/>
            <a:ext cx="711353" cy="71182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06482" y="10557209"/>
            <a:ext cx="164892" cy="16510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7120666" y="10600641"/>
            <a:ext cx="586105" cy="125730"/>
            <a:chOff x="17120666" y="10600641"/>
            <a:chExt cx="586105" cy="125730"/>
          </a:xfrm>
        </p:grpSpPr>
        <p:sp>
          <p:nvSpPr>
            <p:cNvPr id="7" name="object 7"/>
            <p:cNvSpPr/>
            <p:nvPr/>
          </p:nvSpPr>
          <p:spPr>
            <a:xfrm>
              <a:off x="17120655" y="10602931"/>
              <a:ext cx="76200" cy="119380"/>
            </a:xfrm>
            <a:custGeom>
              <a:avLst/>
              <a:gdLst/>
              <a:ahLst/>
              <a:cxnLst/>
              <a:rect l="l" t="t" r="r" b="b"/>
              <a:pathLst>
                <a:path w="76200" h="119379">
                  <a:moveTo>
                    <a:pt x="76009" y="102870"/>
                  </a:moveTo>
                  <a:lnTo>
                    <a:pt x="19913" y="102870"/>
                  </a:lnTo>
                  <a:lnTo>
                    <a:pt x="19913" y="0"/>
                  </a:lnTo>
                  <a:lnTo>
                    <a:pt x="0" y="0"/>
                  </a:lnTo>
                  <a:lnTo>
                    <a:pt x="0" y="102870"/>
                  </a:lnTo>
                  <a:lnTo>
                    <a:pt x="0" y="119380"/>
                  </a:lnTo>
                  <a:lnTo>
                    <a:pt x="76009" y="119380"/>
                  </a:lnTo>
                  <a:lnTo>
                    <a:pt x="76009" y="10287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17704" y="10602618"/>
              <a:ext cx="88405" cy="1196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37827" y="10602623"/>
              <a:ext cx="103305" cy="12316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481607" y="10600641"/>
              <a:ext cx="224769" cy="124142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8587260" y="10557456"/>
            <a:ext cx="280035" cy="170180"/>
            <a:chOff x="18587260" y="10557456"/>
            <a:chExt cx="280035" cy="17018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587260" y="10557456"/>
              <a:ext cx="129116" cy="16956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758041" y="10602620"/>
              <a:ext cx="108761" cy="121169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18912533" y="10600646"/>
            <a:ext cx="800100" cy="125095"/>
            <a:chOff x="18912533" y="10600646"/>
            <a:chExt cx="800100" cy="125095"/>
          </a:xfrm>
        </p:grpSpPr>
        <p:sp>
          <p:nvSpPr>
            <p:cNvPr id="15" name="object 15"/>
            <p:cNvSpPr/>
            <p:nvPr/>
          </p:nvSpPr>
          <p:spPr>
            <a:xfrm>
              <a:off x="18912533" y="10602629"/>
              <a:ext cx="20320" cy="120014"/>
            </a:xfrm>
            <a:custGeom>
              <a:avLst/>
              <a:gdLst/>
              <a:ahLst/>
              <a:cxnLst/>
              <a:rect l="l" t="t" r="r" b="b"/>
              <a:pathLst>
                <a:path w="20319" h="120015">
                  <a:moveTo>
                    <a:pt x="19905" y="0"/>
                  </a:moveTo>
                  <a:lnTo>
                    <a:pt x="0" y="0"/>
                  </a:lnTo>
                  <a:lnTo>
                    <a:pt x="0" y="119682"/>
                  </a:lnTo>
                  <a:lnTo>
                    <a:pt x="19905" y="119682"/>
                  </a:lnTo>
                  <a:lnTo>
                    <a:pt x="19905" y="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960348" y="10602622"/>
              <a:ext cx="114006" cy="1226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02629" y="10602930"/>
              <a:ext cx="75987" cy="1193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216295" y="10600646"/>
              <a:ext cx="195335" cy="12389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9447774" y="10602629"/>
              <a:ext cx="20320" cy="120014"/>
            </a:xfrm>
            <a:custGeom>
              <a:avLst/>
              <a:gdLst/>
              <a:ahLst/>
              <a:cxnLst/>
              <a:rect l="l" t="t" r="r" b="b"/>
              <a:pathLst>
                <a:path w="20319" h="120015">
                  <a:moveTo>
                    <a:pt x="19905" y="0"/>
                  </a:moveTo>
                  <a:lnTo>
                    <a:pt x="0" y="0"/>
                  </a:lnTo>
                  <a:lnTo>
                    <a:pt x="0" y="119682"/>
                  </a:lnTo>
                  <a:lnTo>
                    <a:pt x="19905" y="119682"/>
                  </a:lnTo>
                  <a:lnTo>
                    <a:pt x="19905" y="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494929" y="10602627"/>
              <a:ext cx="217381" cy="119682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-4" y="0"/>
            <a:ext cx="20104100" cy="11308715"/>
            <a:chOff x="-4" y="0"/>
            <a:chExt cx="20104100" cy="11308715"/>
          </a:xfrm>
        </p:grpSpPr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64665" y="10172611"/>
              <a:ext cx="979394" cy="97939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-1" y="10052049"/>
              <a:ext cx="20104100" cy="1256665"/>
            </a:xfrm>
            <a:custGeom>
              <a:avLst/>
              <a:gdLst/>
              <a:ahLst/>
              <a:cxnLst/>
              <a:rect l="l" t="t" r="r" b="b"/>
              <a:pathLst>
                <a:path w="20104100" h="1256665">
                  <a:moveTo>
                    <a:pt x="13409434" y="0"/>
                  </a:moveTo>
                  <a:lnTo>
                    <a:pt x="6694665" y="0"/>
                  </a:lnTo>
                  <a:lnTo>
                    <a:pt x="6694665" y="838089"/>
                  </a:lnTo>
                  <a:lnTo>
                    <a:pt x="13409434" y="838089"/>
                  </a:lnTo>
                  <a:lnTo>
                    <a:pt x="13409434" y="0"/>
                  </a:lnTo>
                  <a:close/>
                </a:path>
                <a:path w="20104100" h="1256665">
                  <a:moveTo>
                    <a:pt x="20104099" y="0"/>
                  </a:moveTo>
                  <a:lnTo>
                    <a:pt x="13409434" y="0"/>
                  </a:lnTo>
                  <a:lnTo>
                    <a:pt x="13409434" y="418416"/>
                  </a:lnTo>
                  <a:lnTo>
                    <a:pt x="15556615" y="418416"/>
                  </a:lnTo>
                  <a:lnTo>
                    <a:pt x="15854470" y="120561"/>
                  </a:lnTo>
                  <a:lnTo>
                    <a:pt x="20104099" y="120561"/>
                  </a:lnTo>
                  <a:lnTo>
                    <a:pt x="20104099" y="0"/>
                  </a:lnTo>
                  <a:close/>
                </a:path>
                <a:path w="20104100" h="1256665">
                  <a:moveTo>
                    <a:pt x="20104099" y="120561"/>
                  </a:moveTo>
                  <a:lnTo>
                    <a:pt x="15854470" y="120561"/>
                  </a:lnTo>
                  <a:lnTo>
                    <a:pt x="16152324" y="418416"/>
                  </a:lnTo>
                  <a:lnTo>
                    <a:pt x="17892554" y="418416"/>
                  </a:lnTo>
                  <a:lnTo>
                    <a:pt x="17892554" y="356565"/>
                  </a:lnTo>
                  <a:lnTo>
                    <a:pt x="18128920" y="356565"/>
                  </a:lnTo>
                  <a:lnTo>
                    <a:pt x="18086569" y="314095"/>
                  </a:lnTo>
                  <a:lnTo>
                    <a:pt x="18146232" y="254348"/>
                  </a:lnTo>
                  <a:lnTo>
                    <a:pt x="20104099" y="254348"/>
                  </a:lnTo>
                  <a:lnTo>
                    <a:pt x="20104099" y="120561"/>
                  </a:lnTo>
                  <a:close/>
                </a:path>
                <a:path w="20104100" h="1256665">
                  <a:moveTo>
                    <a:pt x="18128920" y="356565"/>
                  </a:moveTo>
                  <a:lnTo>
                    <a:pt x="17977128" y="356565"/>
                  </a:lnTo>
                  <a:lnTo>
                    <a:pt x="17977128" y="418416"/>
                  </a:lnTo>
                  <a:lnTo>
                    <a:pt x="18142829" y="418416"/>
                  </a:lnTo>
                  <a:lnTo>
                    <a:pt x="18143418" y="417756"/>
                  </a:lnTo>
                  <a:lnTo>
                    <a:pt x="18143887" y="417181"/>
                  </a:lnTo>
                  <a:lnTo>
                    <a:pt x="18144008" y="415715"/>
                  </a:lnTo>
                  <a:lnTo>
                    <a:pt x="18144117" y="414688"/>
                  </a:lnTo>
                  <a:lnTo>
                    <a:pt x="18143636" y="413882"/>
                  </a:lnTo>
                  <a:lnTo>
                    <a:pt x="18144117" y="413034"/>
                  </a:lnTo>
                  <a:lnTo>
                    <a:pt x="18146264" y="410479"/>
                  </a:lnTo>
                  <a:lnTo>
                    <a:pt x="18146871" y="410155"/>
                  </a:lnTo>
                  <a:lnTo>
                    <a:pt x="18147719" y="409453"/>
                  </a:lnTo>
                  <a:lnTo>
                    <a:pt x="18315494" y="409453"/>
                  </a:lnTo>
                  <a:lnTo>
                    <a:pt x="18315494" y="373936"/>
                  </a:lnTo>
                  <a:lnTo>
                    <a:pt x="18146243" y="373936"/>
                  </a:lnTo>
                  <a:lnTo>
                    <a:pt x="18128920" y="356565"/>
                  </a:lnTo>
                  <a:close/>
                </a:path>
                <a:path w="20104100" h="1256665">
                  <a:moveTo>
                    <a:pt x="18315494" y="409453"/>
                  </a:moveTo>
                  <a:lnTo>
                    <a:pt x="18148724" y="409453"/>
                  </a:lnTo>
                  <a:lnTo>
                    <a:pt x="18149018" y="409621"/>
                  </a:lnTo>
                  <a:lnTo>
                    <a:pt x="18149855" y="411495"/>
                  </a:lnTo>
                  <a:lnTo>
                    <a:pt x="18150798" y="412500"/>
                  </a:lnTo>
                  <a:lnTo>
                    <a:pt x="18150414" y="414688"/>
                  </a:lnTo>
                  <a:lnTo>
                    <a:pt x="18150347" y="415715"/>
                  </a:lnTo>
                  <a:lnTo>
                    <a:pt x="18150798" y="416542"/>
                  </a:lnTo>
                  <a:lnTo>
                    <a:pt x="18151290" y="417285"/>
                  </a:lnTo>
                  <a:lnTo>
                    <a:pt x="18151757" y="417798"/>
                  </a:lnTo>
                  <a:lnTo>
                    <a:pt x="18152473" y="418416"/>
                  </a:lnTo>
                  <a:lnTo>
                    <a:pt x="18315494" y="418416"/>
                  </a:lnTo>
                  <a:lnTo>
                    <a:pt x="18315494" y="409453"/>
                  </a:lnTo>
                  <a:close/>
                </a:path>
                <a:path w="20104100" h="1256665">
                  <a:moveTo>
                    <a:pt x="20104099" y="356565"/>
                  </a:moveTo>
                  <a:lnTo>
                    <a:pt x="18400057" y="356565"/>
                  </a:lnTo>
                  <a:lnTo>
                    <a:pt x="18400057" y="418416"/>
                  </a:lnTo>
                  <a:lnTo>
                    <a:pt x="20104099" y="418416"/>
                  </a:lnTo>
                  <a:lnTo>
                    <a:pt x="20104099" y="356565"/>
                  </a:lnTo>
                  <a:close/>
                </a:path>
                <a:path w="20104100" h="1256665">
                  <a:moveTo>
                    <a:pt x="20104099" y="254348"/>
                  </a:moveTo>
                  <a:lnTo>
                    <a:pt x="18146232" y="254348"/>
                  </a:lnTo>
                  <a:lnTo>
                    <a:pt x="18206000" y="314105"/>
                  </a:lnTo>
                  <a:lnTo>
                    <a:pt x="18146243" y="373936"/>
                  </a:lnTo>
                  <a:lnTo>
                    <a:pt x="18315494" y="373936"/>
                  </a:lnTo>
                  <a:lnTo>
                    <a:pt x="18315494" y="356565"/>
                  </a:lnTo>
                  <a:lnTo>
                    <a:pt x="20104099" y="356565"/>
                  </a:lnTo>
                  <a:lnTo>
                    <a:pt x="20104099" y="254348"/>
                  </a:lnTo>
                  <a:close/>
                </a:path>
                <a:path w="20104100" h="1256665">
                  <a:moveTo>
                    <a:pt x="6694665" y="0"/>
                  </a:moveTo>
                  <a:lnTo>
                    <a:pt x="0" y="0"/>
                  </a:lnTo>
                  <a:lnTo>
                    <a:pt x="0" y="418416"/>
                  </a:lnTo>
                  <a:lnTo>
                    <a:pt x="619708" y="418416"/>
                  </a:lnTo>
                  <a:lnTo>
                    <a:pt x="683591" y="257950"/>
                  </a:lnTo>
                  <a:lnTo>
                    <a:pt x="6694665" y="257950"/>
                  </a:lnTo>
                  <a:lnTo>
                    <a:pt x="6694665" y="0"/>
                  </a:lnTo>
                  <a:close/>
                </a:path>
                <a:path w="20104100" h="1256665">
                  <a:moveTo>
                    <a:pt x="6694665" y="257950"/>
                  </a:moveTo>
                  <a:lnTo>
                    <a:pt x="729475" y="257950"/>
                  </a:lnTo>
                  <a:lnTo>
                    <a:pt x="793358" y="418416"/>
                  </a:lnTo>
                  <a:lnTo>
                    <a:pt x="914307" y="418416"/>
                  </a:lnTo>
                  <a:lnTo>
                    <a:pt x="847649" y="264620"/>
                  </a:lnTo>
                  <a:lnTo>
                    <a:pt x="6694665" y="264620"/>
                  </a:lnTo>
                  <a:lnTo>
                    <a:pt x="6694665" y="257950"/>
                  </a:lnTo>
                  <a:close/>
                </a:path>
                <a:path w="20104100" h="1256665">
                  <a:moveTo>
                    <a:pt x="973352" y="264620"/>
                  </a:moveTo>
                  <a:lnTo>
                    <a:pt x="900024" y="264620"/>
                  </a:lnTo>
                  <a:lnTo>
                    <a:pt x="962651" y="418416"/>
                  </a:lnTo>
                  <a:lnTo>
                    <a:pt x="1002210" y="418416"/>
                  </a:lnTo>
                  <a:lnTo>
                    <a:pt x="1020241" y="376093"/>
                  </a:lnTo>
                  <a:lnTo>
                    <a:pt x="973352" y="264620"/>
                  </a:lnTo>
                  <a:close/>
                </a:path>
                <a:path w="20104100" h="1256665">
                  <a:moveTo>
                    <a:pt x="1186068" y="264620"/>
                  </a:moveTo>
                  <a:lnTo>
                    <a:pt x="1112269" y="264620"/>
                  </a:lnTo>
                  <a:lnTo>
                    <a:pt x="1065349" y="372753"/>
                  </a:lnTo>
                  <a:lnTo>
                    <a:pt x="1085935" y="418416"/>
                  </a:lnTo>
                  <a:lnTo>
                    <a:pt x="1125944" y="418416"/>
                  </a:lnTo>
                  <a:lnTo>
                    <a:pt x="1186068" y="264620"/>
                  </a:lnTo>
                  <a:close/>
                </a:path>
                <a:path w="20104100" h="1256665">
                  <a:moveTo>
                    <a:pt x="6694665" y="264620"/>
                  </a:moveTo>
                  <a:lnTo>
                    <a:pt x="1234496" y="264620"/>
                  </a:lnTo>
                  <a:lnTo>
                    <a:pt x="1171011" y="418416"/>
                  </a:lnTo>
                  <a:lnTo>
                    <a:pt x="6694665" y="418416"/>
                  </a:lnTo>
                  <a:lnTo>
                    <a:pt x="6694665" y="264620"/>
                  </a:lnTo>
                  <a:close/>
                </a:path>
                <a:path w="20104100" h="1256665">
                  <a:moveTo>
                    <a:pt x="1067077" y="264620"/>
                  </a:moveTo>
                  <a:lnTo>
                    <a:pt x="1018942" y="264620"/>
                  </a:lnTo>
                  <a:lnTo>
                    <a:pt x="1044554" y="322471"/>
                  </a:lnTo>
                  <a:lnTo>
                    <a:pt x="1067077" y="264620"/>
                  </a:lnTo>
                  <a:close/>
                </a:path>
                <a:path w="20104100" h="1256665">
                  <a:moveTo>
                    <a:pt x="15592404" y="838089"/>
                  </a:moveTo>
                  <a:lnTo>
                    <a:pt x="13409434" y="838089"/>
                  </a:lnTo>
                  <a:lnTo>
                    <a:pt x="13409434" y="1256506"/>
                  </a:lnTo>
                  <a:lnTo>
                    <a:pt x="20104099" y="1256506"/>
                  </a:lnTo>
                  <a:lnTo>
                    <a:pt x="20104099" y="1099956"/>
                  </a:lnTo>
                  <a:lnTo>
                    <a:pt x="15854281" y="1099956"/>
                  </a:lnTo>
                  <a:lnTo>
                    <a:pt x="15592404" y="838089"/>
                  </a:lnTo>
                  <a:close/>
                </a:path>
                <a:path w="20104100" h="1256665">
                  <a:moveTo>
                    <a:pt x="17892554" y="838089"/>
                  </a:moveTo>
                  <a:lnTo>
                    <a:pt x="16116148" y="838089"/>
                  </a:lnTo>
                  <a:lnTo>
                    <a:pt x="15854281" y="1099956"/>
                  </a:lnTo>
                  <a:lnTo>
                    <a:pt x="20104099" y="1099956"/>
                  </a:lnTo>
                  <a:lnTo>
                    <a:pt x="20104099" y="966169"/>
                  </a:lnTo>
                  <a:lnTo>
                    <a:pt x="18146243" y="966169"/>
                  </a:lnTo>
                  <a:lnTo>
                    <a:pt x="18086569" y="906328"/>
                  </a:lnTo>
                  <a:lnTo>
                    <a:pt x="18128909" y="863921"/>
                  </a:lnTo>
                  <a:lnTo>
                    <a:pt x="17892554" y="863921"/>
                  </a:lnTo>
                  <a:lnTo>
                    <a:pt x="17892554" y="838089"/>
                  </a:lnTo>
                  <a:close/>
                </a:path>
                <a:path w="20104100" h="1256665">
                  <a:moveTo>
                    <a:pt x="18315494" y="846571"/>
                  </a:moveTo>
                  <a:lnTo>
                    <a:pt x="18146232" y="846571"/>
                  </a:lnTo>
                  <a:lnTo>
                    <a:pt x="18206000" y="906328"/>
                  </a:lnTo>
                  <a:lnTo>
                    <a:pt x="18146243" y="966169"/>
                  </a:lnTo>
                  <a:lnTo>
                    <a:pt x="20104099" y="966169"/>
                  </a:lnTo>
                  <a:lnTo>
                    <a:pt x="20104099" y="863921"/>
                  </a:lnTo>
                  <a:lnTo>
                    <a:pt x="18315494" y="863921"/>
                  </a:lnTo>
                  <a:lnTo>
                    <a:pt x="18315494" y="846571"/>
                  </a:lnTo>
                  <a:close/>
                </a:path>
                <a:path w="20104100" h="1256665">
                  <a:moveTo>
                    <a:pt x="18315494" y="838089"/>
                  </a:moveTo>
                  <a:lnTo>
                    <a:pt x="17977128" y="838089"/>
                  </a:lnTo>
                  <a:lnTo>
                    <a:pt x="17977128" y="863921"/>
                  </a:lnTo>
                  <a:lnTo>
                    <a:pt x="18128909" y="863921"/>
                  </a:lnTo>
                  <a:lnTo>
                    <a:pt x="18146232" y="846571"/>
                  </a:lnTo>
                  <a:lnTo>
                    <a:pt x="18315494" y="846571"/>
                  </a:lnTo>
                  <a:lnTo>
                    <a:pt x="18315494" y="838089"/>
                  </a:lnTo>
                  <a:close/>
                </a:path>
                <a:path w="20104100" h="1256665">
                  <a:moveTo>
                    <a:pt x="20104099" y="838089"/>
                  </a:moveTo>
                  <a:lnTo>
                    <a:pt x="18400057" y="838089"/>
                  </a:lnTo>
                  <a:lnTo>
                    <a:pt x="18400057" y="863921"/>
                  </a:lnTo>
                  <a:lnTo>
                    <a:pt x="20104099" y="863921"/>
                  </a:lnTo>
                  <a:lnTo>
                    <a:pt x="20104099" y="838089"/>
                  </a:lnTo>
                  <a:close/>
                </a:path>
                <a:path w="20104100" h="1256665">
                  <a:moveTo>
                    <a:pt x="1078281" y="838089"/>
                  </a:moveTo>
                  <a:lnTo>
                    <a:pt x="0" y="838089"/>
                  </a:lnTo>
                  <a:lnTo>
                    <a:pt x="0" y="1256506"/>
                  </a:lnTo>
                  <a:lnTo>
                    <a:pt x="6694665" y="1256506"/>
                  </a:lnTo>
                  <a:lnTo>
                    <a:pt x="6694665" y="871627"/>
                  </a:lnTo>
                  <a:lnTo>
                    <a:pt x="1092521" y="871627"/>
                  </a:lnTo>
                  <a:lnTo>
                    <a:pt x="1078281" y="838089"/>
                  </a:lnTo>
                  <a:close/>
                </a:path>
                <a:path w="20104100" h="1256665">
                  <a:moveTo>
                    <a:pt x="1292725" y="838089"/>
                  </a:moveTo>
                  <a:lnTo>
                    <a:pt x="1132907" y="838089"/>
                  </a:lnTo>
                  <a:lnTo>
                    <a:pt x="1118866" y="871627"/>
                  </a:lnTo>
                  <a:lnTo>
                    <a:pt x="6694665" y="871627"/>
                  </a:lnTo>
                  <a:lnTo>
                    <a:pt x="6694665" y="864968"/>
                  </a:lnTo>
                  <a:lnTo>
                    <a:pt x="1292725" y="864968"/>
                  </a:lnTo>
                  <a:lnTo>
                    <a:pt x="1292725" y="838089"/>
                  </a:lnTo>
                  <a:close/>
                </a:path>
                <a:path w="20104100" h="1256665">
                  <a:moveTo>
                    <a:pt x="1688702" y="838089"/>
                  </a:moveTo>
                  <a:lnTo>
                    <a:pt x="1476447" y="838089"/>
                  </a:lnTo>
                  <a:lnTo>
                    <a:pt x="1463386" y="849392"/>
                  </a:lnTo>
                  <a:lnTo>
                    <a:pt x="1447415" y="857842"/>
                  </a:lnTo>
                  <a:lnTo>
                    <a:pt x="1428882" y="863136"/>
                  </a:lnTo>
                  <a:lnTo>
                    <a:pt x="1408135" y="864968"/>
                  </a:lnTo>
                  <a:lnTo>
                    <a:pt x="6694665" y="864968"/>
                  </a:lnTo>
                  <a:lnTo>
                    <a:pt x="6694665" y="863827"/>
                  </a:lnTo>
                  <a:lnTo>
                    <a:pt x="2077486" y="863827"/>
                  </a:lnTo>
                  <a:lnTo>
                    <a:pt x="2075846" y="863345"/>
                  </a:lnTo>
                  <a:lnTo>
                    <a:pt x="1688702" y="863345"/>
                  </a:lnTo>
                  <a:lnTo>
                    <a:pt x="1688702" y="838089"/>
                  </a:lnTo>
                  <a:close/>
                </a:path>
                <a:path w="20104100" h="1256665">
                  <a:moveTo>
                    <a:pt x="2112228" y="838089"/>
                  </a:moveTo>
                  <a:lnTo>
                    <a:pt x="2111443" y="838089"/>
                  </a:lnTo>
                  <a:lnTo>
                    <a:pt x="2110513" y="839482"/>
                  </a:lnTo>
                  <a:lnTo>
                    <a:pt x="2109234" y="841283"/>
                  </a:lnTo>
                  <a:lnTo>
                    <a:pt x="2082407" y="863827"/>
                  </a:lnTo>
                  <a:lnTo>
                    <a:pt x="6694665" y="863827"/>
                  </a:lnTo>
                  <a:lnTo>
                    <a:pt x="6694665" y="862560"/>
                  </a:lnTo>
                  <a:lnTo>
                    <a:pt x="2160991" y="862560"/>
                  </a:lnTo>
                  <a:lnTo>
                    <a:pt x="2153910" y="861282"/>
                  </a:lnTo>
                  <a:lnTo>
                    <a:pt x="2107642" y="861282"/>
                  </a:lnTo>
                  <a:lnTo>
                    <a:pt x="2112228" y="838089"/>
                  </a:lnTo>
                  <a:close/>
                </a:path>
                <a:path w="20104100" h="1256665">
                  <a:moveTo>
                    <a:pt x="1750135" y="838089"/>
                  </a:moveTo>
                  <a:lnTo>
                    <a:pt x="1722502" y="838089"/>
                  </a:lnTo>
                  <a:lnTo>
                    <a:pt x="1715371" y="845890"/>
                  </a:lnTo>
                  <a:lnTo>
                    <a:pt x="1709173" y="852392"/>
                  </a:lnTo>
                  <a:lnTo>
                    <a:pt x="1705843" y="855733"/>
                  </a:lnTo>
                  <a:lnTo>
                    <a:pt x="1697110" y="863345"/>
                  </a:lnTo>
                  <a:lnTo>
                    <a:pt x="1890005" y="863345"/>
                  </a:lnTo>
                  <a:lnTo>
                    <a:pt x="1885879" y="863031"/>
                  </a:lnTo>
                  <a:lnTo>
                    <a:pt x="1881081" y="862560"/>
                  </a:lnTo>
                  <a:lnTo>
                    <a:pt x="1769024" y="862560"/>
                  </a:lnTo>
                  <a:lnTo>
                    <a:pt x="1760785" y="861072"/>
                  </a:lnTo>
                  <a:lnTo>
                    <a:pt x="1754879" y="856623"/>
                  </a:lnTo>
                  <a:lnTo>
                    <a:pt x="1751324" y="849228"/>
                  </a:lnTo>
                  <a:lnTo>
                    <a:pt x="1750189" y="839377"/>
                  </a:lnTo>
                  <a:lnTo>
                    <a:pt x="1750135" y="838089"/>
                  </a:lnTo>
                  <a:close/>
                </a:path>
                <a:path w="20104100" h="1256665">
                  <a:moveTo>
                    <a:pt x="1950369" y="838089"/>
                  </a:moveTo>
                  <a:lnTo>
                    <a:pt x="1927731" y="838089"/>
                  </a:lnTo>
                  <a:lnTo>
                    <a:pt x="1921250" y="848458"/>
                  </a:lnTo>
                  <a:lnTo>
                    <a:pt x="1912902" y="856426"/>
                  </a:lnTo>
                  <a:lnTo>
                    <a:pt x="1903050" y="861540"/>
                  </a:lnTo>
                  <a:lnTo>
                    <a:pt x="1892057" y="863345"/>
                  </a:lnTo>
                  <a:lnTo>
                    <a:pt x="2075846" y="863345"/>
                  </a:lnTo>
                  <a:lnTo>
                    <a:pt x="2072004" y="862217"/>
                  </a:lnTo>
                  <a:lnTo>
                    <a:pt x="2071103" y="861282"/>
                  </a:lnTo>
                  <a:lnTo>
                    <a:pt x="1946673" y="861282"/>
                  </a:lnTo>
                  <a:lnTo>
                    <a:pt x="1950369" y="838089"/>
                  </a:lnTo>
                  <a:close/>
                </a:path>
                <a:path w="20104100" h="1256665">
                  <a:moveTo>
                    <a:pt x="1822248" y="838089"/>
                  </a:moveTo>
                  <a:lnTo>
                    <a:pt x="1804594" y="838089"/>
                  </a:lnTo>
                  <a:lnTo>
                    <a:pt x="1805861" y="839377"/>
                  </a:lnTo>
                  <a:lnTo>
                    <a:pt x="1795953" y="849427"/>
                  </a:lnTo>
                  <a:lnTo>
                    <a:pt x="1786492" y="856682"/>
                  </a:lnTo>
                  <a:lnTo>
                    <a:pt x="1777507" y="861080"/>
                  </a:lnTo>
                  <a:lnTo>
                    <a:pt x="1769024" y="862560"/>
                  </a:lnTo>
                  <a:lnTo>
                    <a:pt x="1881081" y="862560"/>
                  </a:lnTo>
                  <a:lnTo>
                    <a:pt x="1877775" y="862235"/>
                  </a:lnTo>
                  <a:lnTo>
                    <a:pt x="1872058" y="861764"/>
                  </a:lnTo>
                  <a:lnTo>
                    <a:pt x="1867932" y="861282"/>
                  </a:lnTo>
                  <a:lnTo>
                    <a:pt x="1818562" y="861282"/>
                  </a:lnTo>
                  <a:lnTo>
                    <a:pt x="1822248" y="838089"/>
                  </a:lnTo>
                  <a:close/>
                </a:path>
                <a:path w="20104100" h="1256665">
                  <a:moveTo>
                    <a:pt x="2214215" y="838089"/>
                  </a:moveTo>
                  <a:lnTo>
                    <a:pt x="2196561" y="838089"/>
                  </a:lnTo>
                  <a:lnTo>
                    <a:pt x="2197817" y="839377"/>
                  </a:lnTo>
                  <a:lnTo>
                    <a:pt x="2187914" y="849427"/>
                  </a:lnTo>
                  <a:lnTo>
                    <a:pt x="2178454" y="856682"/>
                  </a:lnTo>
                  <a:lnTo>
                    <a:pt x="2169469" y="861080"/>
                  </a:lnTo>
                  <a:lnTo>
                    <a:pt x="2160991" y="862560"/>
                  </a:lnTo>
                  <a:lnTo>
                    <a:pt x="6694665" y="862560"/>
                  </a:lnTo>
                  <a:lnTo>
                    <a:pt x="6694665" y="861282"/>
                  </a:lnTo>
                  <a:lnTo>
                    <a:pt x="2210519" y="861282"/>
                  </a:lnTo>
                  <a:lnTo>
                    <a:pt x="2214215" y="838089"/>
                  </a:lnTo>
                  <a:close/>
                </a:path>
                <a:path w="20104100" h="1256665">
                  <a:moveTo>
                    <a:pt x="1871628" y="838089"/>
                  </a:moveTo>
                  <a:lnTo>
                    <a:pt x="1834383" y="838089"/>
                  </a:lnTo>
                  <a:lnTo>
                    <a:pt x="1833598" y="841838"/>
                  </a:lnTo>
                  <a:lnTo>
                    <a:pt x="1830467" y="861282"/>
                  </a:lnTo>
                  <a:lnTo>
                    <a:pt x="1867932" y="861282"/>
                  </a:lnTo>
                  <a:lnTo>
                    <a:pt x="1871628" y="838089"/>
                  </a:lnTo>
                  <a:close/>
                </a:path>
                <a:path w="20104100" h="1256665">
                  <a:moveTo>
                    <a:pt x="1987196" y="838089"/>
                  </a:moveTo>
                  <a:lnTo>
                    <a:pt x="1962275" y="838089"/>
                  </a:lnTo>
                  <a:lnTo>
                    <a:pt x="1958579" y="861282"/>
                  </a:lnTo>
                  <a:lnTo>
                    <a:pt x="1983499" y="861282"/>
                  </a:lnTo>
                  <a:lnTo>
                    <a:pt x="1987196" y="838089"/>
                  </a:lnTo>
                  <a:close/>
                </a:path>
                <a:path w="20104100" h="1256665">
                  <a:moveTo>
                    <a:pt x="2033079" y="838089"/>
                  </a:moveTo>
                  <a:lnTo>
                    <a:pt x="1999865" y="838089"/>
                  </a:lnTo>
                  <a:lnTo>
                    <a:pt x="1998932" y="841283"/>
                  </a:lnTo>
                  <a:lnTo>
                    <a:pt x="1998075" y="844770"/>
                  </a:lnTo>
                  <a:lnTo>
                    <a:pt x="1995405" y="861282"/>
                  </a:lnTo>
                  <a:lnTo>
                    <a:pt x="2029383" y="861282"/>
                  </a:lnTo>
                  <a:lnTo>
                    <a:pt x="2033079" y="838089"/>
                  </a:lnTo>
                  <a:close/>
                </a:path>
                <a:path w="20104100" h="1256665">
                  <a:moveTo>
                    <a:pt x="2063979" y="838089"/>
                  </a:moveTo>
                  <a:lnTo>
                    <a:pt x="2045068" y="838089"/>
                  </a:lnTo>
                  <a:lnTo>
                    <a:pt x="2041445" y="861282"/>
                  </a:lnTo>
                  <a:lnTo>
                    <a:pt x="2071103" y="861282"/>
                  </a:lnTo>
                  <a:lnTo>
                    <a:pt x="2067683" y="857735"/>
                  </a:lnTo>
                  <a:lnTo>
                    <a:pt x="2064849" y="850901"/>
                  </a:lnTo>
                  <a:lnTo>
                    <a:pt x="2063944" y="843188"/>
                  </a:lnTo>
                  <a:lnTo>
                    <a:pt x="2063979" y="838089"/>
                  </a:lnTo>
                  <a:close/>
                </a:path>
                <a:path w="20104100" h="1256665">
                  <a:moveTo>
                    <a:pt x="2142102" y="838089"/>
                  </a:moveTo>
                  <a:lnTo>
                    <a:pt x="2123244" y="838089"/>
                  </a:lnTo>
                  <a:lnTo>
                    <a:pt x="2119558" y="861282"/>
                  </a:lnTo>
                  <a:lnTo>
                    <a:pt x="2153910" y="861282"/>
                  </a:lnTo>
                  <a:lnTo>
                    <a:pt x="2152748" y="861072"/>
                  </a:lnTo>
                  <a:lnTo>
                    <a:pt x="2146843" y="856623"/>
                  </a:lnTo>
                  <a:lnTo>
                    <a:pt x="2143289" y="849228"/>
                  </a:lnTo>
                  <a:lnTo>
                    <a:pt x="2142156" y="839377"/>
                  </a:lnTo>
                  <a:lnTo>
                    <a:pt x="2142102" y="838089"/>
                  </a:lnTo>
                  <a:close/>
                </a:path>
                <a:path w="20104100" h="1256665">
                  <a:moveTo>
                    <a:pt x="2260088" y="838089"/>
                  </a:moveTo>
                  <a:lnTo>
                    <a:pt x="2226885" y="838089"/>
                  </a:lnTo>
                  <a:lnTo>
                    <a:pt x="2225951" y="841283"/>
                  </a:lnTo>
                  <a:lnTo>
                    <a:pt x="2225094" y="844770"/>
                  </a:lnTo>
                  <a:lnTo>
                    <a:pt x="2222424" y="861282"/>
                  </a:lnTo>
                  <a:lnTo>
                    <a:pt x="2256402" y="861282"/>
                  </a:lnTo>
                  <a:lnTo>
                    <a:pt x="2260088" y="838089"/>
                  </a:lnTo>
                  <a:close/>
                </a:path>
                <a:path w="20104100" h="1256665">
                  <a:moveTo>
                    <a:pt x="6694665" y="838089"/>
                  </a:moveTo>
                  <a:lnTo>
                    <a:pt x="2272087" y="838089"/>
                  </a:lnTo>
                  <a:lnTo>
                    <a:pt x="2268464" y="861282"/>
                  </a:lnTo>
                  <a:lnTo>
                    <a:pt x="6694665" y="861282"/>
                  </a:lnTo>
                  <a:lnTo>
                    <a:pt x="6694665" y="838089"/>
                  </a:lnTo>
                  <a:close/>
                </a:path>
                <a:path w="20104100" h="1256665">
                  <a:moveTo>
                    <a:pt x="1794269" y="838089"/>
                  </a:moveTo>
                  <a:lnTo>
                    <a:pt x="1762365" y="838089"/>
                  </a:lnTo>
                  <a:lnTo>
                    <a:pt x="1762365" y="847785"/>
                  </a:lnTo>
                  <a:lnTo>
                    <a:pt x="1765380" y="852549"/>
                  </a:lnTo>
                  <a:lnTo>
                    <a:pt x="1770940" y="852549"/>
                  </a:lnTo>
                  <a:lnTo>
                    <a:pt x="1776167" y="851573"/>
                  </a:lnTo>
                  <a:lnTo>
                    <a:pt x="1781937" y="848739"/>
                  </a:lnTo>
                  <a:lnTo>
                    <a:pt x="1788042" y="844196"/>
                  </a:lnTo>
                  <a:lnTo>
                    <a:pt x="1794269" y="838089"/>
                  </a:lnTo>
                  <a:close/>
                </a:path>
                <a:path w="20104100" h="1256665">
                  <a:moveTo>
                    <a:pt x="2186237" y="838089"/>
                  </a:moveTo>
                  <a:lnTo>
                    <a:pt x="2154321" y="838089"/>
                  </a:lnTo>
                  <a:lnTo>
                    <a:pt x="2154321" y="847785"/>
                  </a:lnTo>
                  <a:lnTo>
                    <a:pt x="2157326" y="852549"/>
                  </a:lnTo>
                  <a:lnTo>
                    <a:pt x="2162897" y="852549"/>
                  </a:lnTo>
                  <a:lnTo>
                    <a:pt x="2168130" y="851573"/>
                  </a:lnTo>
                  <a:lnTo>
                    <a:pt x="2173903" y="848739"/>
                  </a:lnTo>
                  <a:lnTo>
                    <a:pt x="2180009" y="844196"/>
                  </a:lnTo>
                  <a:lnTo>
                    <a:pt x="2186237" y="838089"/>
                  </a:lnTo>
                  <a:close/>
                </a:path>
                <a:path w="20104100" h="1256665">
                  <a:moveTo>
                    <a:pt x="1707801" y="838089"/>
                  </a:moveTo>
                  <a:lnTo>
                    <a:pt x="1700440" y="838089"/>
                  </a:lnTo>
                  <a:lnTo>
                    <a:pt x="1700440" y="845890"/>
                  </a:lnTo>
                  <a:lnTo>
                    <a:pt x="1701874" y="844298"/>
                  </a:lnTo>
                  <a:lnTo>
                    <a:pt x="1703152" y="843188"/>
                  </a:lnTo>
                  <a:lnTo>
                    <a:pt x="1703937" y="842403"/>
                  </a:lnTo>
                  <a:lnTo>
                    <a:pt x="1707801" y="8380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-4" y="10470468"/>
              <a:ext cx="20104102" cy="41967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694657" y="10890137"/>
              <a:ext cx="6715125" cy="418465"/>
            </a:xfrm>
            <a:custGeom>
              <a:avLst/>
              <a:gdLst/>
              <a:ahLst/>
              <a:cxnLst/>
              <a:rect l="l" t="t" r="r" b="b"/>
              <a:pathLst>
                <a:path w="6715125" h="418465">
                  <a:moveTo>
                    <a:pt x="6714769" y="0"/>
                  </a:moveTo>
                  <a:lnTo>
                    <a:pt x="0" y="0"/>
                  </a:lnTo>
                  <a:lnTo>
                    <a:pt x="0" y="418416"/>
                  </a:lnTo>
                  <a:lnTo>
                    <a:pt x="6714769" y="418416"/>
                  </a:lnTo>
                  <a:lnTo>
                    <a:pt x="67147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5727" y="10366809"/>
              <a:ext cx="18613998" cy="54907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2705" y="10309999"/>
              <a:ext cx="267656" cy="27854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47649" y="10316670"/>
              <a:ext cx="386846" cy="27687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92714" y="10645131"/>
              <a:ext cx="201910" cy="27188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74242" y="10645131"/>
              <a:ext cx="261175" cy="2785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790657" y="10306398"/>
              <a:ext cx="711353" cy="711821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6906469" y="10557465"/>
              <a:ext cx="290195" cy="165100"/>
            </a:xfrm>
            <a:custGeom>
              <a:avLst/>
              <a:gdLst/>
              <a:ahLst/>
              <a:cxnLst/>
              <a:rect l="l" t="t" r="r" b="b"/>
              <a:pathLst>
                <a:path w="290194" h="165100">
                  <a:moveTo>
                    <a:pt x="130606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54610" y="17780"/>
                  </a:lnTo>
                  <a:lnTo>
                    <a:pt x="54610" y="165100"/>
                  </a:lnTo>
                  <a:lnTo>
                    <a:pt x="75996" y="165100"/>
                  </a:lnTo>
                  <a:lnTo>
                    <a:pt x="75996" y="17780"/>
                  </a:lnTo>
                  <a:lnTo>
                    <a:pt x="130606" y="17780"/>
                  </a:lnTo>
                  <a:lnTo>
                    <a:pt x="130606" y="0"/>
                  </a:lnTo>
                  <a:close/>
                </a:path>
                <a:path w="290194" h="165100">
                  <a:moveTo>
                    <a:pt x="164896" y="45161"/>
                  </a:moveTo>
                  <a:lnTo>
                    <a:pt x="145008" y="45161"/>
                  </a:lnTo>
                  <a:lnTo>
                    <a:pt x="145008" y="164846"/>
                  </a:lnTo>
                  <a:lnTo>
                    <a:pt x="164896" y="164846"/>
                  </a:lnTo>
                  <a:lnTo>
                    <a:pt x="164896" y="45161"/>
                  </a:lnTo>
                  <a:close/>
                </a:path>
                <a:path w="290194" h="165100">
                  <a:moveTo>
                    <a:pt x="290182" y="148031"/>
                  </a:moveTo>
                  <a:lnTo>
                    <a:pt x="234099" y="148031"/>
                  </a:lnTo>
                  <a:lnTo>
                    <a:pt x="234099" y="45161"/>
                  </a:lnTo>
                  <a:lnTo>
                    <a:pt x="214185" y="45161"/>
                  </a:lnTo>
                  <a:lnTo>
                    <a:pt x="214185" y="148031"/>
                  </a:lnTo>
                  <a:lnTo>
                    <a:pt x="214185" y="164541"/>
                  </a:lnTo>
                  <a:lnTo>
                    <a:pt x="290182" y="164541"/>
                  </a:lnTo>
                  <a:lnTo>
                    <a:pt x="290182" y="148031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217698" y="10602623"/>
              <a:ext cx="88416" cy="11968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337822" y="10602623"/>
              <a:ext cx="103305" cy="12316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481612" y="10600641"/>
              <a:ext cx="224763" cy="12414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8587259" y="10557456"/>
              <a:ext cx="129116" cy="16956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8758043" y="10602623"/>
              <a:ext cx="108761" cy="12116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8912534" y="10602619"/>
              <a:ext cx="20320" cy="120014"/>
            </a:xfrm>
            <a:custGeom>
              <a:avLst/>
              <a:gdLst/>
              <a:ahLst/>
              <a:cxnLst/>
              <a:rect l="l" t="t" r="r" b="b"/>
              <a:pathLst>
                <a:path w="20319" h="120015">
                  <a:moveTo>
                    <a:pt x="19905" y="0"/>
                  </a:moveTo>
                  <a:lnTo>
                    <a:pt x="0" y="0"/>
                  </a:lnTo>
                  <a:lnTo>
                    <a:pt x="0" y="119682"/>
                  </a:lnTo>
                  <a:lnTo>
                    <a:pt x="19905" y="119682"/>
                  </a:lnTo>
                  <a:lnTo>
                    <a:pt x="19905" y="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8960350" y="10602623"/>
              <a:ext cx="114006" cy="122666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9102629" y="10602627"/>
              <a:ext cx="76200" cy="119380"/>
            </a:xfrm>
            <a:custGeom>
              <a:avLst/>
              <a:gdLst/>
              <a:ahLst/>
              <a:cxnLst/>
              <a:rect l="l" t="t" r="r" b="b"/>
              <a:pathLst>
                <a:path w="76200" h="119379">
                  <a:moveTo>
                    <a:pt x="75971" y="102870"/>
                  </a:moveTo>
                  <a:lnTo>
                    <a:pt x="19888" y="102870"/>
                  </a:lnTo>
                  <a:lnTo>
                    <a:pt x="19888" y="66040"/>
                  </a:lnTo>
                  <a:lnTo>
                    <a:pt x="65062" y="66040"/>
                  </a:lnTo>
                  <a:lnTo>
                    <a:pt x="65062" y="49530"/>
                  </a:lnTo>
                  <a:lnTo>
                    <a:pt x="19888" y="49530"/>
                  </a:lnTo>
                  <a:lnTo>
                    <a:pt x="19888" y="16510"/>
                  </a:lnTo>
                  <a:lnTo>
                    <a:pt x="74485" y="16510"/>
                  </a:lnTo>
                  <a:lnTo>
                    <a:pt x="74485" y="0"/>
                  </a:lnTo>
                  <a:lnTo>
                    <a:pt x="0" y="0"/>
                  </a:lnTo>
                  <a:lnTo>
                    <a:pt x="0" y="16510"/>
                  </a:lnTo>
                  <a:lnTo>
                    <a:pt x="0" y="49530"/>
                  </a:lnTo>
                  <a:lnTo>
                    <a:pt x="0" y="66040"/>
                  </a:lnTo>
                  <a:lnTo>
                    <a:pt x="0" y="102870"/>
                  </a:lnTo>
                  <a:lnTo>
                    <a:pt x="0" y="119380"/>
                  </a:lnTo>
                  <a:lnTo>
                    <a:pt x="75971" y="119380"/>
                  </a:lnTo>
                  <a:lnTo>
                    <a:pt x="75971" y="10287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9216294" y="10600641"/>
              <a:ext cx="195334" cy="123891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9447785" y="10602619"/>
              <a:ext cx="20320" cy="120014"/>
            </a:xfrm>
            <a:custGeom>
              <a:avLst/>
              <a:gdLst/>
              <a:ahLst/>
              <a:cxnLst/>
              <a:rect l="l" t="t" r="r" b="b"/>
              <a:pathLst>
                <a:path w="20319" h="120015">
                  <a:moveTo>
                    <a:pt x="19905" y="0"/>
                  </a:moveTo>
                  <a:lnTo>
                    <a:pt x="0" y="0"/>
                  </a:lnTo>
                  <a:lnTo>
                    <a:pt x="0" y="119682"/>
                  </a:lnTo>
                  <a:lnTo>
                    <a:pt x="19905" y="119682"/>
                  </a:lnTo>
                  <a:lnTo>
                    <a:pt x="19905" y="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9494933" y="10602623"/>
              <a:ext cx="217373" cy="11968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364670" y="10172837"/>
              <a:ext cx="979394" cy="97917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0" y="0"/>
              <a:ext cx="20104099" cy="1009061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052048" y="2074367"/>
              <a:ext cx="10052039" cy="742489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0" y="942379"/>
              <a:ext cx="13005435" cy="3158490"/>
            </a:xfrm>
            <a:custGeom>
              <a:avLst/>
              <a:gdLst/>
              <a:ahLst/>
              <a:cxnLst/>
              <a:rect l="l" t="t" r="r" b="b"/>
              <a:pathLst>
                <a:path w="13005435" h="3158490">
                  <a:moveTo>
                    <a:pt x="13004839" y="0"/>
                  </a:moveTo>
                  <a:lnTo>
                    <a:pt x="0" y="0"/>
                  </a:lnTo>
                  <a:lnTo>
                    <a:pt x="0" y="3158071"/>
                  </a:lnTo>
                  <a:lnTo>
                    <a:pt x="12062459" y="3158071"/>
                  </a:lnTo>
                  <a:lnTo>
                    <a:pt x="13004839" y="2215691"/>
                  </a:lnTo>
                  <a:lnTo>
                    <a:pt x="130048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198033" y="1341648"/>
              <a:ext cx="2269490" cy="288290"/>
            </a:xfrm>
            <a:custGeom>
              <a:avLst/>
              <a:gdLst/>
              <a:ahLst/>
              <a:cxnLst/>
              <a:rect l="l" t="t" r="r" b="b"/>
              <a:pathLst>
                <a:path w="2269490" h="288289">
                  <a:moveTo>
                    <a:pt x="141074" y="43181"/>
                  </a:moveTo>
                  <a:lnTo>
                    <a:pt x="97892" y="43181"/>
                  </a:lnTo>
                  <a:lnTo>
                    <a:pt x="97892" y="282148"/>
                  </a:lnTo>
                  <a:lnTo>
                    <a:pt x="141074" y="282148"/>
                  </a:lnTo>
                  <a:lnTo>
                    <a:pt x="141074" y="43181"/>
                  </a:lnTo>
                  <a:close/>
                </a:path>
                <a:path w="2269490" h="288289">
                  <a:moveTo>
                    <a:pt x="238966" y="6900"/>
                  </a:moveTo>
                  <a:lnTo>
                    <a:pt x="0" y="6900"/>
                  </a:lnTo>
                  <a:lnTo>
                    <a:pt x="0" y="43181"/>
                  </a:lnTo>
                  <a:lnTo>
                    <a:pt x="238966" y="43181"/>
                  </a:lnTo>
                  <a:lnTo>
                    <a:pt x="238966" y="6900"/>
                  </a:lnTo>
                  <a:close/>
                </a:path>
                <a:path w="2269490" h="288289">
                  <a:moveTo>
                    <a:pt x="408291" y="6900"/>
                  </a:moveTo>
                  <a:lnTo>
                    <a:pt x="315582" y="6900"/>
                  </a:lnTo>
                  <a:lnTo>
                    <a:pt x="315582" y="282148"/>
                  </a:lnTo>
                  <a:lnTo>
                    <a:pt x="359350" y="282148"/>
                  </a:lnTo>
                  <a:lnTo>
                    <a:pt x="359350" y="169858"/>
                  </a:lnTo>
                  <a:lnTo>
                    <a:pt x="448569" y="169858"/>
                  </a:lnTo>
                  <a:lnTo>
                    <a:pt x="446300" y="166403"/>
                  </a:lnTo>
                  <a:lnTo>
                    <a:pt x="472650" y="157042"/>
                  </a:lnTo>
                  <a:lnTo>
                    <a:pt x="493011" y="139417"/>
                  </a:lnTo>
                  <a:lnTo>
                    <a:pt x="496143" y="133587"/>
                  </a:lnTo>
                  <a:lnTo>
                    <a:pt x="359350" y="133587"/>
                  </a:lnTo>
                  <a:lnTo>
                    <a:pt x="359350" y="43181"/>
                  </a:lnTo>
                  <a:lnTo>
                    <a:pt x="497325" y="43181"/>
                  </a:lnTo>
                  <a:lnTo>
                    <a:pt x="484372" y="27055"/>
                  </a:lnTo>
                  <a:lnTo>
                    <a:pt x="452242" y="12011"/>
                  </a:lnTo>
                  <a:lnTo>
                    <a:pt x="408291" y="6900"/>
                  </a:lnTo>
                  <a:close/>
                </a:path>
                <a:path w="2269490" h="288289">
                  <a:moveTo>
                    <a:pt x="448569" y="169858"/>
                  </a:moveTo>
                  <a:lnTo>
                    <a:pt x="399076" y="169858"/>
                  </a:lnTo>
                  <a:lnTo>
                    <a:pt x="471629" y="282148"/>
                  </a:lnTo>
                  <a:lnTo>
                    <a:pt x="522308" y="282148"/>
                  </a:lnTo>
                  <a:lnTo>
                    <a:pt x="448569" y="169858"/>
                  </a:lnTo>
                  <a:close/>
                </a:path>
                <a:path w="2269490" h="288289">
                  <a:moveTo>
                    <a:pt x="497325" y="43181"/>
                  </a:moveTo>
                  <a:lnTo>
                    <a:pt x="402532" y="43181"/>
                  </a:lnTo>
                  <a:lnTo>
                    <a:pt x="421527" y="43379"/>
                  </a:lnTo>
                  <a:lnTo>
                    <a:pt x="433126" y="44333"/>
                  </a:lnTo>
                  <a:lnTo>
                    <a:pt x="462496" y="75607"/>
                  </a:lnTo>
                  <a:lnTo>
                    <a:pt x="463567" y="86939"/>
                  </a:lnTo>
                  <a:lnTo>
                    <a:pt x="462685" y="97449"/>
                  </a:lnTo>
                  <a:lnTo>
                    <a:pt x="431615" y="131715"/>
                  </a:lnTo>
                  <a:lnTo>
                    <a:pt x="402532" y="133587"/>
                  </a:lnTo>
                  <a:lnTo>
                    <a:pt x="496143" y="133587"/>
                  </a:lnTo>
                  <a:lnTo>
                    <a:pt x="506138" y="114987"/>
                  </a:lnTo>
                  <a:lnTo>
                    <a:pt x="510790" y="85212"/>
                  </a:lnTo>
                  <a:lnTo>
                    <a:pt x="504087" y="51600"/>
                  </a:lnTo>
                  <a:lnTo>
                    <a:pt x="497325" y="43181"/>
                  </a:lnTo>
                  <a:close/>
                </a:path>
                <a:path w="2269490" h="288289">
                  <a:moveTo>
                    <a:pt x="713507" y="0"/>
                  </a:moveTo>
                  <a:lnTo>
                    <a:pt x="670325" y="0"/>
                  </a:lnTo>
                  <a:lnTo>
                    <a:pt x="558035" y="282148"/>
                  </a:lnTo>
                  <a:lnTo>
                    <a:pt x="601803" y="282148"/>
                  </a:lnTo>
                  <a:lnTo>
                    <a:pt x="632891" y="205564"/>
                  </a:lnTo>
                  <a:lnTo>
                    <a:pt x="795317" y="205564"/>
                  </a:lnTo>
                  <a:lnTo>
                    <a:pt x="781107" y="169858"/>
                  </a:lnTo>
                  <a:lnTo>
                    <a:pt x="644985" y="169858"/>
                  </a:lnTo>
                  <a:lnTo>
                    <a:pt x="692198" y="46637"/>
                  </a:lnTo>
                  <a:lnTo>
                    <a:pt x="732067" y="46637"/>
                  </a:lnTo>
                  <a:lnTo>
                    <a:pt x="713507" y="0"/>
                  </a:lnTo>
                  <a:close/>
                </a:path>
                <a:path w="2269490" h="288289">
                  <a:moveTo>
                    <a:pt x="795317" y="205564"/>
                  </a:moveTo>
                  <a:lnTo>
                    <a:pt x="750940" y="205564"/>
                  </a:lnTo>
                  <a:lnTo>
                    <a:pt x="782604" y="282148"/>
                  </a:lnTo>
                  <a:lnTo>
                    <a:pt x="825796" y="282148"/>
                  </a:lnTo>
                  <a:lnTo>
                    <a:pt x="795317" y="205564"/>
                  </a:lnTo>
                  <a:close/>
                </a:path>
                <a:path w="2269490" h="288289">
                  <a:moveTo>
                    <a:pt x="732067" y="46637"/>
                  </a:moveTo>
                  <a:lnTo>
                    <a:pt x="692198" y="46637"/>
                  </a:lnTo>
                  <a:lnTo>
                    <a:pt x="738846" y="169858"/>
                  </a:lnTo>
                  <a:lnTo>
                    <a:pt x="781107" y="169858"/>
                  </a:lnTo>
                  <a:lnTo>
                    <a:pt x="732067" y="46637"/>
                  </a:lnTo>
                  <a:close/>
                </a:path>
                <a:path w="2269490" h="288289">
                  <a:moveTo>
                    <a:pt x="951929" y="6900"/>
                  </a:moveTo>
                  <a:lnTo>
                    <a:pt x="908171" y="6900"/>
                  </a:lnTo>
                  <a:lnTo>
                    <a:pt x="908171" y="282138"/>
                  </a:lnTo>
                  <a:lnTo>
                    <a:pt x="951929" y="282138"/>
                  </a:lnTo>
                  <a:lnTo>
                    <a:pt x="951929" y="6900"/>
                  </a:lnTo>
                  <a:close/>
                </a:path>
                <a:path w="2269490" h="288289">
                  <a:moveTo>
                    <a:pt x="1173902" y="61610"/>
                  </a:moveTo>
                  <a:lnTo>
                    <a:pt x="1127002" y="61610"/>
                  </a:lnTo>
                  <a:lnTo>
                    <a:pt x="1128685" y="67027"/>
                  </a:lnTo>
                  <a:lnTo>
                    <a:pt x="1131393" y="72551"/>
                  </a:lnTo>
                  <a:lnTo>
                    <a:pt x="1135505" y="78937"/>
                  </a:lnTo>
                  <a:lnTo>
                    <a:pt x="1141399" y="86939"/>
                  </a:lnTo>
                  <a:lnTo>
                    <a:pt x="1296871" y="285603"/>
                  </a:lnTo>
                  <a:lnTo>
                    <a:pt x="1336608" y="285603"/>
                  </a:lnTo>
                  <a:lnTo>
                    <a:pt x="1336608" y="228024"/>
                  </a:lnTo>
                  <a:lnTo>
                    <a:pt x="1296871" y="228024"/>
                  </a:lnTo>
                  <a:lnTo>
                    <a:pt x="1295404" y="221230"/>
                  </a:lnTo>
                  <a:lnTo>
                    <a:pt x="1292912" y="214274"/>
                  </a:lnTo>
                  <a:lnTo>
                    <a:pt x="1289663" y="207859"/>
                  </a:lnTo>
                  <a:lnTo>
                    <a:pt x="1285929" y="202684"/>
                  </a:lnTo>
                  <a:lnTo>
                    <a:pt x="1173902" y="61610"/>
                  </a:lnTo>
                  <a:close/>
                </a:path>
                <a:path w="2269490" h="288289">
                  <a:moveTo>
                    <a:pt x="1130457" y="6900"/>
                  </a:moveTo>
                  <a:lnTo>
                    <a:pt x="1086699" y="6900"/>
                  </a:lnTo>
                  <a:lnTo>
                    <a:pt x="1086699" y="282148"/>
                  </a:lnTo>
                  <a:lnTo>
                    <a:pt x="1127002" y="282148"/>
                  </a:lnTo>
                  <a:lnTo>
                    <a:pt x="1127002" y="61610"/>
                  </a:lnTo>
                  <a:lnTo>
                    <a:pt x="1173902" y="61610"/>
                  </a:lnTo>
                  <a:lnTo>
                    <a:pt x="1130457" y="6900"/>
                  </a:lnTo>
                  <a:close/>
                </a:path>
                <a:path w="2269490" h="288289">
                  <a:moveTo>
                    <a:pt x="1336608" y="6900"/>
                  </a:moveTo>
                  <a:lnTo>
                    <a:pt x="1296871" y="6900"/>
                  </a:lnTo>
                  <a:lnTo>
                    <a:pt x="1296871" y="228024"/>
                  </a:lnTo>
                  <a:lnTo>
                    <a:pt x="1336608" y="228024"/>
                  </a:lnTo>
                  <a:lnTo>
                    <a:pt x="1336608" y="6900"/>
                  </a:lnTo>
                  <a:close/>
                </a:path>
                <a:path w="2269490" h="288289">
                  <a:moveTo>
                    <a:pt x="1515158" y="6900"/>
                  </a:moveTo>
                  <a:lnTo>
                    <a:pt x="1471400" y="6900"/>
                  </a:lnTo>
                  <a:lnTo>
                    <a:pt x="1471400" y="282138"/>
                  </a:lnTo>
                  <a:lnTo>
                    <a:pt x="1515158" y="282138"/>
                  </a:lnTo>
                  <a:lnTo>
                    <a:pt x="1515158" y="6900"/>
                  </a:lnTo>
                  <a:close/>
                </a:path>
                <a:path w="2269490" h="288289">
                  <a:moveTo>
                    <a:pt x="1737131" y="61610"/>
                  </a:moveTo>
                  <a:lnTo>
                    <a:pt x="1690231" y="61610"/>
                  </a:lnTo>
                  <a:lnTo>
                    <a:pt x="1691913" y="67027"/>
                  </a:lnTo>
                  <a:lnTo>
                    <a:pt x="1694622" y="72551"/>
                  </a:lnTo>
                  <a:lnTo>
                    <a:pt x="1698734" y="78937"/>
                  </a:lnTo>
                  <a:lnTo>
                    <a:pt x="1704628" y="86939"/>
                  </a:lnTo>
                  <a:lnTo>
                    <a:pt x="1860100" y="285603"/>
                  </a:lnTo>
                  <a:lnTo>
                    <a:pt x="1899826" y="285603"/>
                  </a:lnTo>
                  <a:lnTo>
                    <a:pt x="1899826" y="228024"/>
                  </a:lnTo>
                  <a:lnTo>
                    <a:pt x="1860100" y="228024"/>
                  </a:lnTo>
                  <a:lnTo>
                    <a:pt x="1858633" y="221230"/>
                  </a:lnTo>
                  <a:lnTo>
                    <a:pt x="1856141" y="214274"/>
                  </a:lnTo>
                  <a:lnTo>
                    <a:pt x="1852892" y="207859"/>
                  </a:lnTo>
                  <a:lnTo>
                    <a:pt x="1849158" y="202684"/>
                  </a:lnTo>
                  <a:lnTo>
                    <a:pt x="1737131" y="61610"/>
                  </a:lnTo>
                  <a:close/>
                </a:path>
                <a:path w="2269490" h="288289">
                  <a:moveTo>
                    <a:pt x="1693686" y="6900"/>
                  </a:moveTo>
                  <a:lnTo>
                    <a:pt x="1649928" y="6900"/>
                  </a:lnTo>
                  <a:lnTo>
                    <a:pt x="1649928" y="282148"/>
                  </a:lnTo>
                  <a:lnTo>
                    <a:pt x="1690231" y="282148"/>
                  </a:lnTo>
                  <a:lnTo>
                    <a:pt x="1690231" y="61610"/>
                  </a:lnTo>
                  <a:lnTo>
                    <a:pt x="1737131" y="61610"/>
                  </a:lnTo>
                  <a:lnTo>
                    <a:pt x="1693686" y="6900"/>
                  </a:lnTo>
                  <a:close/>
                </a:path>
                <a:path w="2269490" h="288289">
                  <a:moveTo>
                    <a:pt x="1899826" y="6900"/>
                  </a:moveTo>
                  <a:lnTo>
                    <a:pt x="1860100" y="6900"/>
                  </a:lnTo>
                  <a:lnTo>
                    <a:pt x="1860100" y="228024"/>
                  </a:lnTo>
                  <a:lnTo>
                    <a:pt x="1899826" y="228024"/>
                  </a:lnTo>
                  <a:lnTo>
                    <a:pt x="1899826" y="6900"/>
                  </a:lnTo>
                  <a:close/>
                </a:path>
                <a:path w="2269490" h="288289">
                  <a:moveTo>
                    <a:pt x="2161305" y="2303"/>
                  </a:moveTo>
                  <a:lnTo>
                    <a:pt x="2109278" y="9240"/>
                  </a:lnTo>
                  <a:lnTo>
                    <a:pt x="2065156" y="28781"/>
                  </a:lnTo>
                  <a:lnTo>
                    <a:pt x="2031040" y="59018"/>
                  </a:lnTo>
                  <a:lnTo>
                    <a:pt x="2009030" y="98044"/>
                  </a:lnTo>
                  <a:lnTo>
                    <a:pt x="2001227" y="143953"/>
                  </a:lnTo>
                  <a:lnTo>
                    <a:pt x="2009228" y="190544"/>
                  </a:lnTo>
                  <a:lnTo>
                    <a:pt x="2031795" y="230197"/>
                  </a:lnTo>
                  <a:lnTo>
                    <a:pt x="2066773" y="260950"/>
                  </a:lnTo>
                  <a:lnTo>
                    <a:pt x="2112005" y="280841"/>
                  </a:lnTo>
                  <a:lnTo>
                    <a:pt x="2165337" y="287907"/>
                  </a:lnTo>
                  <a:lnTo>
                    <a:pt x="2184340" y="287097"/>
                  </a:lnTo>
                  <a:lnTo>
                    <a:pt x="2226877" y="281590"/>
                  </a:lnTo>
                  <a:lnTo>
                    <a:pt x="2259198" y="274085"/>
                  </a:lnTo>
                  <a:lnTo>
                    <a:pt x="2268988" y="271206"/>
                  </a:lnTo>
                  <a:lnTo>
                    <a:pt x="2268988" y="251625"/>
                  </a:lnTo>
                  <a:lnTo>
                    <a:pt x="2172247" y="251625"/>
                  </a:lnTo>
                  <a:lnTo>
                    <a:pt x="2122843" y="243268"/>
                  </a:lnTo>
                  <a:lnTo>
                    <a:pt x="2083208" y="220173"/>
                  </a:lnTo>
                  <a:lnTo>
                    <a:pt x="2056853" y="185311"/>
                  </a:lnTo>
                  <a:lnTo>
                    <a:pt x="2047288" y="141650"/>
                  </a:lnTo>
                  <a:lnTo>
                    <a:pt x="2055971" y="100434"/>
                  </a:lnTo>
                  <a:lnTo>
                    <a:pt x="2080041" y="67584"/>
                  </a:lnTo>
                  <a:lnTo>
                    <a:pt x="2116526" y="45854"/>
                  </a:lnTo>
                  <a:lnTo>
                    <a:pt x="2162457" y="37998"/>
                  </a:lnTo>
                  <a:lnTo>
                    <a:pt x="2259097" y="37998"/>
                  </a:lnTo>
                  <a:lnTo>
                    <a:pt x="2265533" y="25329"/>
                  </a:lnTo>
                  <a:lnTo>
                    <a:pt x="2224644" y="8628"/>
                  </a:lnTo>
                  <a:lnTo>
                    <a:pt x="2178248" y="2805"/>
                  </a:lnTo>
                  <a:lnTo>
                    <a:pt x="2161305" y="2303"/>
                  </a:lnTo>
                  <a:close/>
                </a:path>
                <a:path w="2269490" h="288289">
                  <a:moveTo>
                    <a:pt x="2268988" y="158927"/>
                  </a:moveTo>
                  <a:lnTo>
                    <a:pt x="2225220" y="158927"/>
                  </a:lnTo>
                  <a:lnTo>
                    <a:pt x="2225220" y="245866"/>
                  </a:lnTo>
                  <a:lnTo>
                    <a:pt x="2207467" y="248710"/>
                  </a:lnTo>
                  <a:lnTo>
                    <a:pt x="2193766" y="250474"/>
                  </a:lnTo>
                  <a:lnTo>
                    <a:pt x="2182549" y="251373"/>
                  </a:lnTo>
                  <a:lnTo>
                    <a:pt x="2172247" y="251625"/>
                  </a:lnTo>
                  <a:lnTo>
                    <a:pt x="2268988" y="251625"/>
                  </a:lnTo>
                  <a:lnTo>
                    <a:pt x="2268988" y="158927"/>
                  </a:lnTo>
                  <a:close/>
                </a:path>
                <a:path w="2269490" h="288289">
                  <a:moveTo>
                    <a:pt x="2259097" y="37998"/>
                  </a:moveTo>
                  <a:lnTo>
                    <a:pt x="2162457" y="37998"/>
                  </a:lnTo>
                  <a:lnTo>
                    <a:pt x="2179193" y="39015"/>
                  </a:lnTo>
                  <a:lnTo>
                    <a:pt x="2196574" y="41814"/>
                  </a:lnTo>
                  <a:lnTo>
                    <a:pt x="2238465" y="56427"/>
                  </a:lnTo>
                  <a:lnTo>
                    <a:pt x="2247104" y="61610"/>
                  </a:lnTo>
                  <a:lnTo>
                    <a:pt x="2259097" y="37998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62530" y="1810492"/>
              <a:ext cx="10219839" cy="1711536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0" y="4095300"/>
              <a:ext cx="6252845" cy="1140460"/>
            </a:xfrm>
            <a:custGeom>
              <a:avLst/>
              <a:gdLst/>
              <a:ahLst/>
              <a:cxnLst/>
              <a:rect l="l" t="t" r="r" b="b"/>
              <a:pathLst>
                <a:path w="6252845" h="1140460">
                  <a:moveTo>
                    <a:pt x="6252794" y="0"/>
                  </a:moveTo>
                  <a:lnTo>
                    <a:pt x="0" y="0"/>
                  </a:lnTo>
                  <a:lnTo>
                    <a:pt x="0" y="1140143"/>
                  </a:lnTo>
                  <a:lnTo>
                    <a:pt x="5833959" y="1140143"/>
                  </a:lnTo>
                  <a:lnTo>
                    <a:pt x="6252794" y="721307"/>
                  </a:lnTo>
                  <a:lnTo>
                    <a:pt x="6252794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230505" y="4391815"/>
              <a:ext cx="4318559" cy="55970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15196" y="8545937"/>
              <a:ext cx="6802138" cy="32900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215197" y="8964772"/>
              <a:ext cx="4924436" cy="2928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58" y="10829567"/>
              <a:ext cx="3443957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643745" cy="1570990"/>
            </a:xfrm>
            <a:custGeom>
              <a:avLst/>
              <a:gdLst/>
              <a:ahLst/>
              <a:cxnLst/>
              <a:rect l="l" t="t" r="r" b="b"/>
              <a:pathLst>
                <a:path w="9643745" h="1570990">
                  <a:moveTo>
                    <a:pt x="9643685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9224850" y="1570632"/>
                  </a:lnTo>
                  <a:lnTo>
                    <a:pt x="9643685" y="1151797"/>
                  </a:lnTo>
                  <a:lnTo>
                    <a:pt x="9643685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2738" y="2620315"/>
              <a:ext cx="2545715" cy="504190"/>
            </a:xfrm>
            <a:custGeom>
              <a:avLst/>
              <a:gdLst/>
              <a:ahLst/>
              <a:cxnLst/>
              <a:rect l="l" t="t" r="r" b="b"/>
              <a:pathLst>
                <a:path w="2545715" h="504189">
                  <a:moveTo>
                    <a:pt x="183774" y="29842"/>
                  </a:moveTo>
                  <a:lnTo>
                    <a:pt x="132164" y="35688"/>
                  </a:lnTo>
                  <a:lnTo>
                    <a:pt x="87493" y="52529"/>
                  </a:lnTo>
                  <a:lnTo>
                    <a:pt x="50850" y="79318"/>
                  </a:lnTo>
                  <a:lnTo>
                    <a:pt x="23327" y="115008"/>
                  </a:lnTo>
                  <a:lnTo>
                    <a:pt x="6013" y="158552"/>
                  </a:lnTo>
                  <a:lnTo>
                    <a:pt x="0" y="208904"/>
                  </a:lnTo>
                  <a:lnTo>
                    <a:pt x="6122" y="258749"/>
                  </a:lnTo>
                  <a:lnTo>
                    <a:pt x="23676" y="302238"/>
                  </a:lnTo>
                  <a:lnTo>
                    <a:pt x="51439" y="338163"/>
                  </a:lnTo>
                  <a:lnTo>
                    <a:pt x="88191" y="365318"/>
                  </a:lnTo>
                  <a:lnTo>
                    <a:pt x="132709" y="382496"/>
                  </a:lnTo>
                  <a:lnTo>
                    <a:pt x="183774" y="388490"/>
                  </a:lnTo>
                  <a:lnTo>
                    <a:pt x="234618" y="382496"/>
                  </a:lnTo>
                  <a:lnTo>
                    <a:pt x="278989" y="365318"/>
                  </a:lnTo>
                  <a:lnTo>
                    <a:pt x="315651" y="338163"/>
                  </a:lnTo>
                  <a:lnTo>
                    <a:pt x="321254" y="330900"/>
                  </a:lnTo>
                  <a:lnTo>
                    <a:pt x="183774" y="330900"/>
                  </a:lnTo>
                  <a:lnTo>
                    <a:pt x="138412" y="321704"/>
                  </a:lnTo>
                  <a:lnTo>
                    <a:pt x="102423" y="296210"/>
                  </a:lnTo>
                  <a:lnTo>
                    <a:pt x="78705" y="257563"/>
                  </a:lnTo>
                  <a:lnTo>
                    <a:pt x="70154" y="208904"/>
                  </a:lnTo>
                  <a:lnTo>
                    <a:pt x="78705" y="160466"/>
                  </a:lnTo>
                  <a:lnTo>
                    <a:pt x="102423" y="121794"/>
                  </a:lnTo>
                  <a:lnTo>
                    <a:pt x="138412" y="96178"/>
                  </a:lnTo>
                  <a:lnTo>
                    <a:pt x="183774" y="86908"/>
                  </a:lnTo>
                  <a:lnTo>
                    <a:pt x="322083" y="86908"/>
                  </a:lnTo>
                  <a:lnTo>
                    <a:pt x="316240" y="79318"/>
                  </a:lnTo>
                  <a:lnTo>
                    <a:pt x="279687" y="52529"/>
                  </a:lnTo>
                  <a:lnTo>
                    <a:pt x="235163" y="35688"/>
                  </a:lnTo>
                  <a:lnTo>
                    <a:pt x="183774" y="29842"/>
                  </a:lnTo>
                  <a:close/>
                </a:path>
                <a:path w="2545715" h="504189">
                  <a:moveTo>
                    <a:pt x="322083" y="86908"/>
                  </a:moveTo>
                  <a:lnTo>
                    <a:pt x="183774" y="86908"/>
                  </a:lnTo>
                  <a:lnTo>
                    <a:pt x="228833" y="96178"/>
                  </a:lnTo>
                  <a:lnTo>
                    <a:pt x="264667" y="121794"/>
                  </a:lnTo>
                  <a:lnTo>
                    <a:pt x="288328" y="160466"/>
                  </a:lnTo>
                  <a:lnTo>
                    <a:pt x="296870" y="208904"/>
                  </a:lnTo>
                  <a:lnTo>
                    <a:pt x="288328" y="257563"/>
                  </a:lnTo>
                  <a:lnTo>
                    <a:pt x="264667" y="296210"/>
                  </a:lnTo>
                  <a:lnTo>
                    <a:pt x="228833" y="321704"/>
                  </a:lnTo>
                  <a:lnTo>
                    <a:pt x="183774" y="330900"/>
                  </a:lnTo>
                  <a:lnTo>
                    <a:pt x="321254" y="330900"/>
                  </a:lnTo>
                  <a:lnTo>
                    <a:pt x="343368" y="302238"/>
                  </a:lnTo>
                  <a:lnTo>
                    <a:pt x="360905" y="258749"/>
                  </a:lnTo>
                  <a:lnTo>
                    <a:pt x="367025" y="208904"/>
                  </a:lnTo>
                  <a:lnTo>
                    <a:pt x="361014" y="158552"/>
                  </a:lnTo>
                  <a:lnTo>
                    <a:pt x="343717" y="115008"/>
                  </a:lnTo>
                  <a:lnTo>
                    <a:pt x="322083" y="86908"/>
                  </a:lnTo>
                  <a:close/>
                </a:path>
                <a:path w="2545715" h="504189">
                  <a:moveTo>
                    <a:pt x="483231" y="138226"/>
                  </a:moveTo>
                  <a:lnTo>
                    <a:pt x="420395" y="138226"/>
                  </a:lnTo>
                  <a:lnTo>
                    <a:pt x="420395" y="381684"/>
                  </a:lnTo>
                  <a:lnTo>
                    <a:pt x="483231" y="381684"/>
                  </a:lnTo>
                  <a:lnTo>
                    <a:pt x="483231" y="235081"/>
                  </a:lnTo>
                  <a:lnTo>
                    <a:pt x="491608" y="226181"/>
                  </a:lnTo>
                  <a:lnTo>
                    <a:pt x="526227" y="193983"/>
                  </a:lnTo>
                  <a:lnTo>
                    <a:pt x="630918" y="183774"/>
                  </a:lnTo>
                  <a:lnTo>
                    <a:pt x="630204" y="178539"/>
                  </a:lnTo>
                  <a:lnTo>
                    <a:pt x="483231" y="178539"/>
                  </a:lnTo>
                  <a:lnTo>
                    <a:pt x="483231" y="138226"/>
                  </a:lnTo>
                  <a:close/>
                </a:path>
                <a:path w="2545715" h="504189">
                  <a:moveTo>
                    <a:pt x="630918" y="183774"/>
                  </a:moveTo>
                  <a:lnTo>
                    <a:pt x="550245" y="183774"/>
                  </a:lnTo>
                  <a:lnTo>
                    <a:pt x="559840" y="185966"/>
                  </a:lnTo>
                  <a:lnTo>
                    <a:pt x="566147" y="193067"/>
                  </a:lnTo>
                  <a:lnTo>
                    <a:pt x="569607" y="205861"/>
                  </a:lnTo>
                  <a:lnTo>
                    <a:pt x="570663" y="225134"/>
                  </a:lnTo>
                  <a:lnTo>
                    <a:pt x="570663" y="381684"/>
                  </a:lnTo>
                  <a:lnTo>
                    <a:pt x="633488" y="381684"/>
                  </a:lnTo>
                  <a:lnTo>
                    <a:pt x="633488" y="202622"/>
                  </a:lnTo>
                  <a:lnTo>
                    <a:pt x="630918" y="183774"/>
                  </a:lnTo>
                  <a:close/>
                </a:path>
                <a:path w="2545715" h="504189">
                  <a:moveTo>
                    <a:pt x="567521" y="133514"/>
                  </a:moveTo>
                  <a:lnTo>
                    <a:pt x="545443" y="136058"/>
                  </a:lnTo>
                  <a:lnTo>
                    <a:pt x="524787" y="144050"/>
                  </a:lnTo>
                  <a:lnTo>
                    <a:pt x="504426" y="158030"/>
                  </a:lnTo>
                  <a:lnTo>
                    <a:pt x="483231" y="178539"/>
                  </a:lnTo>
                  <a:lnTo>
                    <a:pt x="630204" y="178539"/>
                  </a:lnTo>
                  <a:lnTo>
                    <a:pt x="629365" y="172387"/>
                  </a:lnTo>
                  <a:lnTo>
                    <a:pt x="616996" y="150791"/>
                  </a:lnTo>
                  <a:lnTo>
                    <a:pt x="596382" y="137833"/>
                  </a:lnTo>
                  <a:lnTo>
                    <a:pt x="567521" y="133514"/>
                  </a:lnTo>
                  <a:close/>
                </a:path>
                <a:path w="2545715" h="504189">
                  <a:moveTo>
                    <a:pt x="804163" y="130886"/>
                  </a:moveTo>
                  <a:lnTo>
                    <a:pt x="797357" y="130886"/>
                  </a:lnTo>
                  <a:lnTo>
                    <a:pt x="752024" y="141554"/>
                  </a:lnTo>
                  <a:lnTo>
                    <a:pt x="715086" y="170680"/>
                  </a:lnTo>
                  <a:lnTo>
                    <a:pt x="690225" y="213942"/>
                  </a:lnTo>
                  <a:lnTo>
                    <a:pt x="681120" y="267018"/>
                  </a:lnTo>
                  <a:lnTo>
                    <a:pt x="688646" y="315599"/>
                  </a:lnTo>
                  <a:lnTo>
                    <a:pt x="709524" y="354066"/>
                  </a:lnTo>
                  <a:lnTo>
                    <a:pt x="741201" y="379377"/>
                  </a:lnTo>
                  <a:lnTo>
                    <a:pt x="781128" y="388490"/>
                  </a:lnTo>
                  <a:lnTo>
                    <a:pt x="793104" y="387615"/>
                  </a:lnTo>
                  <a:lnTo>
                    <a:pt x="834128" y="369684"/>
                  </a:lnTo>
                  <a:lnTo>
                    <a:pt x="851282" y="348701"/>
                  </a:lnTo>
                  <a:lnTo>
                    <a:pt x="913584" y="348701"/>
                  </a:lnTo>
                  <a:lnTo>
                    <a:pt x="913584" y="337183"/>
                  </a:lnTo>
                  <a:lnTo>
                    <a:pt x="797357" y="337183"/>
                  </a:lnTo>
                  <a:lnTo>
                    <a:pt x="776913" y="331669"/>
                  </a:lnTo>
                  <a:lnTo>
                    <a:pt x="761031" y="316240"/>
                  </a:lnTo>
                  <a:lnTo>
                    <a:pt x="750745" y="292563"/>
                  </a:lnTo>
                  <a:lnTo>
                    <a:pt x="747087" y="262306"/>
                  </a:lnTo>
                  <a:lnTo>
                    <a:pt x="751637" y="230353"/>
                  </a:lnTo>
                  <a:lnTo>
                    <a:pt x="764238" y="204978"/>
                  </a:lnTo>
                  <a:lnTo>
                    <a:pt x="783318" y="188240"/>
                  </a:lnTo>
                  <a:lnTo>
                    <a:pt x="807305" y="182203"/>
                  </a:lnTo>
                  <a:lnTo>
                    <a:pt x="913584" y="182203"/>
                  </a:lnTo>
                  <a:lnTo>
                    <a:pt x="913584" y="148173"/>
                  </a:lnTo>
                  <a:lnTo>
                    <a:pt x="851282" y="148173"/>
                  </a:lnTo>
                  <a:lnTo>
                    <a:pt x="842309" y="142349"/>
                  </a:lnTo>
                  <a:lnTo>
                    <a:pt x="834856" y="138487"/>
                  </a:lnTo>
                  <a:lnTo>
                    <a:pt x="827502" y="135804"/>
                  </a:lnTo>
                  <a:lnTo>
                    <a:pt x="818823" y="133514"/>
                  </a:lnTo>
                  <a:lnTo>
                    <a:pt x="811493" y="131943"/>
                  </a:lnTo>
                  <a:lnTo>
                    <a:pt x="804163" y="130886"/>
                  </a:lnTo>
                  <a:close/>
                </a:path>
                <a:path w="2545715" h="504189">
                  <a:moveTo>
                    <a:pt x="913584" y="348701"/>
                  </a:moveTo>
                  <a:lnTo>
                    <a:pt x="851282" y="348701"/>
                  </a:lnTo>
                  <a:lnTo>
                    <a:pt x="851282" y="381684"/>
                  </a:lnTo>
                  <a:lnTo>
                    <a:pt x="913584" y="381684"/>
                  </a:lnTo>
                  <a:lnTo>
                    <a:pt x="913584" y="348701"/>
                  </a:lnTo>
                  <a:close/>
                </a:path>
                <a:path w="2545715" h="504189">
                  <a:moveTo>
                    <a:pt x="913584" y="182203"/>
                  </a:moveTo>
                  <a:lnTo>
                    <a:pt x="807305" y="182203"/>
                  </a:lnTo>
                  <a:lnTo>
                    <a:pt x="821269" y="183880"/>
                  </a:lnTo>
                  <a:lnTo>
                    <a:pt x="833417" y="188551"/>
                  </a:lnTo>
                  <a:lnTo>
                    <a:pt x="851013" y="226214"/>
                  </a:lnTo>
                  <a:lnTo>
                    <a:pt x="851282" y="236128"/>
                  </a:lnTo>
                  <a:lnTo>
                    <a:pt x="851282" y="300524"/>
                  </a:lnTo>
                  <a:lnTo>
                    <a:pt x="839176" y="316196"/>
                  </a:lnTo>
                  <a:lnTo>
                    <a:pt x="825891" y="327692"/>
                  </a:lnTo>
                  <a:lnTo>
                    <a:pt x="811820" y="334770"/>
                  </a:lnTo>
                  <a:lnTo>
                    <a:pt x="797357" y="337183"/>
                  </a:lnTo>
                  <a:lnTo>
                    <a:pt x="913584" y="337183"/>
                  </a:lnTo>
                  <a:lnTo>
                    <a:pt x="913584" y="182203"/>
                  </a:lnTo>
                  <a:close/>
                </a:path>
                <a:path w="2545715" h="504189">
                  <a:moveTo>
                    <a:pt x="913584" y="0"/>
                  </a:moveTo>
                  <a:lnTo>
                    <a:pt x="851282" y="0"/>
                  </a:lnTo>
                  <a:lnTo>
                    <a:pt x="851282" y="148173"/>
                  </a:lnTo>
                  <a:lnTo>
                    <a:pt x="913584" y="148173"/>
                  </a:lnTo>
                  <a:lnTo>
                    <a:pt x="913584" y="0"/>
                  </a:lnTo>
                  <a:close/>
                </a:path>
                <a:path w="2545715" h="504189">
                  <a:moveTo>
                    <a:pt x="1080584" y="131409"/>
                  </a:moveTo>
                  <a:lnTo>
                    <a:pt x="1032148" y="141693"/>
                  </a:lnTo>
                  <a:lnTo>
                    <a:pt x="993480" y="170091"/>
                  </a:lnTo>
                  <a:lnTo>
                    <a:pt x="967867" y="212919"/>
                  </a:lnTo>
                  <a:lnTo>
                    <a:pt x="958599" y="266494"/>
                  </a:lnTo>
                  <a:lnTo>
                    <a:pt x="966844" y="316924"/>
                  </a:lnTo>
                  <a:lnTo>
                    <a:pt x="990404" y="355375"/>
                  </a:lnTo>
                  <a:lnTo>
                    <a:pt x="1027510" y="379884"/>
                  </a:lnTo>
                  <a:lnTo>
                    <a:pt x="1076396" y="388490"/>
                  </a:lnTo>
                  <a:lnTo>
                    <a:pt x="1097233" y="387410"/>
                  </a:lnTo>
                  <a:lnTo>
                    <a:pt x="1137144" y="378772"/>
                  </a:lnTo>
                  <a:lnTo>
                    <a:pt x="1174547" y="362452"/>
                  </a:lnTo>
                  <a:lnTo>
                    <a:pt x="1182686" y="358125"/>
                  </a:lnTo>
                  <a:lnTo>
                    <a:pt x="1172813" y="337706"/>
                  </a:lnTo>
                  <a:lnTo>
                    <a:pt x="1084249" y="337706"/>
                  </a:lnTo>
                  <a:lnTo>
                    <a:pt x="1067496" y="335629"/>
                  </a:lnTo>
                  <a:lnTo>
                    <a:pt x="1029801" y="308388"/>
                  </a:lnTo>
                  <a:lnTo>
                    <a:pt x="1021424" y="269635"/>
                  </a:lnTo>
                  <a:lnTo>
                    <a:pt x="1182686" y="269635"/>
                  </a:lnTo>
                  <a:lnTo>
                    <a:pt x="1182686" y="242935"/>
                  </a:lnTo>
                  <a:lnTo>
                    <a:pt x="1180608" y="230369"/>
                  </a:lnTo>
                  <a:lnTo>
                    <a:pt x="1024565" y="230369"/>
                  </a:lnTo>
                  <a:lnTo>
                    <a:pt x="1030970" y="208356"/>
                  </a:lnTo>
                  <a:lnTo>
                    <a:pt x="1042038" y="192085"/>
                  </a:lnTo>
                  <a:lnTo>
                    <a:pt x="1057328" y="181999"/>
                  </a:lnTo>
                  <a:lnTo>
                    <a:pt x="1076396" y="178539"/>
                  </a:lnTo>
                  <a:lnTo>
                    <a:pt x="1163805" y="178539"/>
                  </a:lnTo>
                  <a:lnTo>
                    <a:pt x="1154217" y="162434"/>
                  </a:lnTo>
                  <a:lnTo>
                    <a:pt x="1121942" y="139558"/>
                  </a:lnTo>
                  <a:lnTo>
                    <a:pt x="1080584" y="131409"/>
                  </a:lnTo>
                  <a:close/>
                </a:path>
                <a:path w="2545715" h="504189">
                  <a:moveTo>
                    <a:pt x="1159650" y="310482"/>
                  </a:moveTo>
                  <a:lnTo>
                    <a:pt x="1123349" y="330140"/>
                  </a:lnTo>
                  <a:lnTo>
                    <a:pt x="1084249" y="337706"/>
                  </a:lnTo>
                  <a:lnTo>
                    <a:pt x="1172813" y="337706"/>
                  </a:lnTo>
                  <a:lnTo>
                    <a:pt x="1159650" y="310482"/>
                  </a:lnTo>
                  <a:close/>
                </a:path>
                <a:path w="2545715" h="504189">
                  <a:moveTo>
                    <a:pt x="1163805" y="178539"/>
                  </a:moveTo>
                  <a:lnTo>
                    <a:pt x="1076396" y="178539"/>
                  </a:lnTo>
                  <a:lnTo>
                    <a:pt x="1095334" y="181410"/>
                  </a:lnTo>
                  <a:lnTo>
                    <a:pt x="1108529" y="190515"/>
                  </a:lnTo>
                  <a:lnTo>
                    <a:pt x="1116521" y="206589"/>
                  </a:lnTo>
                  <a:lnTo>
                    <a:pt x="1119850" y="230369"/>
                  </a:lnTo>
                  <a:lnTo>
                    <a:pt x="1180608" y="230369"/>
                  </a:lnTo>
                  <a:lnTo>
                    <a:pt x="1175201" y="197679"/>
                  </a:lnTo>
                  <a:lnTo>
                    <a:pt x="1163805" y="178539"/>
                  </a:lnTo>
                  <a:close/>
                </a:path>
                <a:path w="2545715" h="504189">
                  <a:moveTo>
                    <a:pt x="1277427" y="138226"/>
                  </a:moveTo>
                  <a:lnTo>
                    <a:pt x="1223502" y="138226"/>
                  </a:lnTo>
                  <a:lnTo>
                    <a:pt x="1223502" y="381684"/>
                  </a:lnTo>
                  <a:lnTo>
                    <a:pt x="1285803" y="381684"/>
                  </a:lnTo>
                  <a:lnTo>
                    <a:pt x="1285803" y="270159"/>
                  </a:lnTo>
                  <a:lnTo>
                    <a:pt x="1286801" y="257136"/>
                  </a:lnTo>
                  <a:lnTo>
                    <a:pt x="1309884" y="215841"/>
                  </a:lnTo>
                  <a:lnTo>
                    <a:pt x="1332933" y="205239"/>
                  </a:lnTo>
                  <a:lnTo>
                    <a:pt x="1354181" y="205239"/>
                  </a:lnTo>
                  <a:lnTo>
                    <a:pt x="1358641" y="191627"/>
                  </a:lnTo>
                  <a:lnTo>
                    <a:pt x="1280044" y="191627"/>
                  </a:lnTo>
                  <a:lnTo>
                    <a:pt x="1277427" y="138226"/>
                  </a:lnTo>
                  <a:close/>
                </a:path>
                <a:path w="2545715" h="504189">
                  <a:moveTo>
                    <a:pt x="1436584" y="138226"/>
                  </a:moveTo>
                  <a:lnTo>
                    <a:pt x="1370607" y="138226"/>
                  </a:lnTo>
                  <a:lnTo>
                    <a:pt x="1448102" y="381684"/>
                  </a:lnTo>
                  <a:lnTo>
                    <a:pt x="1510927" y="381684"/>
                  </a:lnTo>
                  <a:lnTo>
                    <a:pt x="1529268" y="316765"/>
                  </a:lnTo>
                  <a:lnTo>
                    <a:pt x="1482132" y="316765"/>
                  </a:lnTo>
                  <a:lnTo>
                    <a:pt x="1481609" y="309959"/>
                  </a:lnTo>
                  <a:lnTo>
                    <a:pt x="1436584" y="138226"/>
                  </a:lnTo>
                  <a:close/>
                </a:path>
                <a:path w="2545715" h="504189">
                  <a:moveTo>
                    <a:pt x="1603578" y="240840"/>
                  </a:moveTo>
                  <a:lnTo>
                    <a:pt x="1550717" y="240840"/>
                  </a:lnTo>
                  <a:lnTo>
                    <a:pt x="1590517" y="381684"/>
                  </a:lnTo>
                  <a:lnTo>
                    <a:pt x="1652818" y="381684"/>
                  </a:lnTo>
                  <a:lnTo>
                    <a:pt x="1673480" y="316765"/>
                  </a:lnTo>
                  <a:lnTo>
                    <a:pt x="1620359" y="316765"/>
                  </a:lnTo>
                  <a:lnTo>
                    <a:pt x="1620359" y="309435"/>
                  </a:lnTo>
                  <a:lnTo>
                    <a:pt x="1603578" y="240840"/>
                  </a:lnTo>
                  <a:close/>
                </a:path>
                <a:path w="2545715" h="504189">
                  <a:moveTo>
                    <a:pt x="1578475" y="138226"/>
                  </a:moveTo>
                  <a:lnTo>
                    <a:pt x="1515639" y="138226"/>
                  </a:lnTo>
                  <a:lnTo>
                    <a:pt x="1522969" y="166497"/>
                  </a:lnTo>
                  <a:lnTo>
                    <a:pt x="1482656" y="309959"/>
                  </a:lnTo>
                  <a:lnTo>
                    <a:pt x="1482132" y="316765"/>
                  </a:lnTo>
                  <a:lnTo>
                    <a:pt x="1529268" y="316765"/>
                  </a:lnTo>
                  <a:lnTo>
                    <a:pt x="1550717" y="240840"/>
                  </a:lnTo>
                  <a:lnTo>
                    <a:pt x="1603578" y="240840"/>
                  </a:lnTo>
                  <a:lnTo>
                    <a:pt x="1578475" y="138226"/>
                  </a:lnTo>
                  <a:close/>
                </a:path>
                <a:path w="2545715" h="504189">
                  <a:moveTo>
                    <a:pt x="1730303" y="138226"/>
                  </a:moveTo>
                  <a:lnTo>
                    <a:pt x="1668001" y="138226"/>
                  </a:lnTo>
                  <a:lnTo>
                    <a:pt x="1621406" y="309435"/>
                  </a:lnTo>
                  <a:lnTo>
                    <a:pt x="1620359" y="316765"/>
                  </a:lnTo>
                  <a:lnTo>
                    <a:pt x="1673480" y="316765"/>
                  </a:lnTo>
                  <a:lnTo>
                    <a:pt x="1730303" y="138226"/>
                  </a:lnTo>
                  <a:close/>
                </a:path>
                <a:path w="2545715" h="504189">
                  <a:moveTo>
                    <a:pt x="1354181" y="205239"/>
                  </a:moveTo>
                  <a:lnTo>
                    <a:pt x="1339739" y="205239"/>
                  </a:lnTo>
                  <a:lnTo>
                    <a:pt x="1344974" y="207334"/>
                  </a:lnTo>
                  <a:lnTo>
                    <a:pt x="1351780" y="212569"/>
                  </a:lnTo>
                  <a:lnTo>
                    <a:pt x="1354181" y="205239"/>
                  </a:lnTo>
                  <a:close/>
                </a:path>
                <a:path w="2545715" h="504189">
                  <a:moveTo>
                    <a:pt x="1337645" y="134561"/>
                  </a:moveTo>
                  <a:lnTo>
                    <a:pt x="1324006" y="137661"/>
                  </a:lnTo>
                  <a:lnTo>
                    <a:pt x="1310611" y="147584"/>
                  </a:lnTo>
                  <a:lnTo>
                    <a:pt x="1296333" y="165262"/>
                  </a:lnTo>
                  <a:lnTo>
                    <a:pt x="1280044" y="191627"/>
                  </a:lnTo>
                  <a:lnTo>
                    <a:pt x="1358641" y="191627"/>
                  </a:lnTo>
                  <a:lnTo>
                    <a:pt x="1371675" y="151838"/>
                  </a:lnTo>
                  <a:lnTo>
                    <a:pt x="1364002" y="144279"/>
                  </a:lnTo>
                  <a:lnTo>
                    <a:pt x="1355838" y="138880"/>
                  </a:lnTo>
                  <a:lnTo>
                    <a:pt x="1347085" y="135641"/>
                  </a:lnTo>
                  <a:lnTo>
                    <a:pt x="1337645" y="134561"/>
                  </a:lnTo>
                  <a:close/>
                </a:path>
                <a:path w="2545715" h="504189">
                  <a:moveTo>
                    <a:pt x="1869032" y="131409"/>
                  </a:moveTo>
                  <a:lnTo>
                    <a:pt x="1820590" y="141693"/>
                  </a:lnTo>
                  <a:lnTo>
                    <a:pt x="1781918" y="170091"/>
                  </a:lnTo>
                  <a:lnTo>
                    <a:pt x="1756304" y="212919"/>
                  </a:lnTo>
                  <a:lnTo>
                    <a:pt x="1747035" y="266494"/>
                  </a:lnTo>
                  <a:lnTo>
                    <a:pt x="1755281" y="316924"/>
                  </a:lnTo>
                  <a:lnTo>
                    <a:pt x="1778842" y="355375"/>
                  </a:lnTo>
                  <a:lnTo>
                    <a:pt x="1815951" y="379884"/>
                  </a:lnTo>
                  <a:lnTo>
                    <a:pt x="1864843" y="388490"/>
                  </a:lnTo>
                  <a:lnTo>
                    <a:pt x="1885679" y="387410"/>
                  </a:lnTo>
                  <a:lnTo>
                    <a:pt x="1925583" y="378772"/>
                  </a:lnTo>
                  <a:lnTo>
                    <a:pt x="1962983" y="362452"/>
                  </a:lnTo>
                  <a:lnTo>
                    <a:pt x="1971123" y="358125"/>
                  </a:lnTo>
                  <a:lnTo>
                    <a:pt x="1961250" y="337706"/>
                  </a:lnTo>
                  <a:lnTo>
                    <a:pt x="1872696" y="337706"/>
                  </a:lnTo>
                  <a:lnTo>
                    <a:pt x="1855937" y="335629"/>
                  </a:lnTo>
                  <a:lnTo>
                    <a:pt x="1818237" y="308388"/>
                  </a:lnTo>
                  <a:lnTo>
                    <a:pt x="1809861" y="269635"/>
                  </a:lnTo>
                  <a:lnTo>
                    <a:pt x="1971123" y="269635"/>
                  </a:lnTo>
                  <a:lnTo>
                    <a:pt x="1971123" y="242935"/>
                  </a:lnTo>
                  <a:lnTo>
                    <a:pt x="1969045" y="230369"/>
                  </a:lnTo>
                  <a:lnTo>
                    <a:pt x="1813002" y="230369"/>
                  </a:lnTo>
                  <a:lnTo>
                    <a:pt x="1819407" y="208356"/>
                  </a:lnTo>
                  <a:lnTo>
                    <a:pt x="1830476" y="192085"/>
                  </a:lnTo>
                  <a:lnTo>
                    <a:pt x="1845769" y="181999"/>
                  </a:lnTo>
                  <a:lnTo>
                    <a:pt x="1864843" y="178539"/>
                  </a:lnTo>
                  <a:lnTo>
                    <a:pt x="1952243" y="178539"/>
                  </a:lnTo>
                  <a:lnTo>
                    <a:pt x="1942655" y="162434"/>
                  </a:lnTo>
                  <a:lnTo>
                    <a:pt x="1910383" y="139558"/>
                  </a:lnTo>
                  <a:lnTo>
                    <a:pt x="1869032" y="131409"/>
                  </a:lnTo>
                  <a:close/>
                </a:path>
                <a:path w="2545715" h="504189">
                  <a:moveTo>
                    <a:pt x="1948087" y="310482"/>
                  </a:moveTo>
                  <a:lnTo>
                    <a:pt x="1911790" y="330140"/>
                  </a:lnTo>
                  <a:lnTo>
                    <a:pt x="1872696" y="337706"/>
                  </a:lnTo>
                  <a:lnTo>
                    <a:pt x="1961250" y="337706"/>
                  </a:lnTo>
                  <a:lnTo>
                    <a:pt x="1948087" y="310482"/>
                  </a:lnTo>
                  <a:close/>
                </a:path>
                <a:path w="2545715" h="504189">
                  <a:moveTo>
                    <a:pt x="1952243" y="178539"/>
                  </a:moveTo>
                  <a:lnTo>
                    <a:pt x="1864843" y="178539"/>
                  </a:lnTo>
                  <a:lnTo>
                    <a:pt x="1883781" y="181410"/>
                  </a:lnTo>
                  <a:lnTo>
                    <a:pt x="1896976" y="190515"/>
                  </a:lnTo>
                  <a:lnTo>
                    <a:pt x="1904968" y="206589"/>
                  </a:lnTo>
                  <a:lnTo>
                    <a:pt x="1908297" y="230369"/>
                  </a:lnTo>
                  <a:lnTo>
                    <a:pt x="1969045" y="230369"/>
                  </a:lnTo>
                  <a:lnTo>
                    <a:pt x="1963638" y="197679"/>
                  </a:lnTo>
                  <a:lnTo>
                    <a:pt x="1952243" y="178539"/>
                  </a:lnTo>
                  <a:close/>
                </a:path>
                <a:path w="2545715" h="504189">
                  <a:moveTo>
                    <a:pt x="2065874" y="138226"/>
                  </a:moveTo>
                  <a:lnTo>
                    <a:pt x="2011938" y="138226"/>
                  </a:lnTo>
                  <a:lnTo>
                    <a:pt x="2011938" y="381684"/>
                  </a:lnTo>
                  <a:lnTo>
                    <a:pt x="2074250" y="381684"/>
                  </a:lnTo>
                  <a:lnTo>
                    <a:pt x="2074250" y="270159"/>
                  </a:lnTo>
                  <a:lnTo>
                    <a:pt x="2075248" y="257136"/>
                  </a:lnTo>
                  <a:lnTo>
                    <a:pt x="2098325" y="215841"/>
                  </a:lnTo>
                  <a:lnTo>
                    <a:pt x="2121369" y="205239"/>
                  </a:lnTo>
                  <a:lnTo>
                    <a:pt x="2142618" y="205239"/>
                  </a:lnTo>
                  <a:lnTo>
                    <a:pt x="2147077" y="191627"/>
                  </a:lnTo>
                  <a:lnTo>
                    <a:pt x="2068491" y="191627"/>
                  </a:lnTo>
                  <a:lnTo>
                    <a:pt x="2065874" y="138226"/>
                  </a:lnTo>
                  <a:close/>
                </a:path>
                <a:path w="2545715" h="504189">
                  <a:moveTo>
                    <a:pt x="2142618" y="205239"/>
                  </a:moveTo>
                  <a:lnTo>
                    <a:pt x="2128176" y="205239"/>
                  </a:lnTo>
                  <a:lnTo>
                    <a:pt x="2133411" y="207334"/>
                  </a:lnTo>
                  <a:lnTo>
                    <a:pt x="2140217" y="212569"/>
                  </a:lnTo>
                  <a:lnTo>
                    <a:pt x="2142618" y="205239"/>
                  </a:lnTo>
                  <a:close/>
                </a:path>
                <a:path w="2545715" h="504189">
                  <a:moveTo>
                    <a:pt x="2126081" y="134561"/>
                  </a:moveTo>
                  <a:lnTo>
                    <a:pt x="2112445" y="137661"/>
                  </a:lnTo>
                  <a:lnTo>
                    <a:pt x="2099053" y="147584"/>
                  </a:lnTo>
                  <a:lnTo>
                    <a:pt x="2084779" y="165262"/>
                  </a:lnTo>
                  <a:lnTo>
                    <a:pt x="2068491" y="191627"/>
                  </a:lnTo>
                  <a:lnTo>
                    <a:pt x="2147077" y="191627"/>
                  </a:lnTo>
                  <a:lnTo>
                    <a:pt x="2160112" y="151838"/>
                  </a:lnTo>
                  <a:lnTo>
                    <a:pt x="2152439" y="144279"/>
                  </a:lnTo>
                  <a:lnTo>
                    <a:pt x="2144275" y="138880"/>
                  </a:lnTo>
                  <a:lnTo>
                    <a:pt x="2135522" y="135641"/>
                  </a:lnTo>
                  <a:lnTo>
                    <a:pt x="2126081" y="134561"/>
                  </a:lnTo>
                  <a:close/>
                </a:path>
                <a:path w="2545715" h="504189">
                  <a:moveTo>
                    <a:pt x="2251198" y="138226"/>
                  </a:moveTo>
                  <a:lnTo>
                    <a:pt x="2188373" y="138226"/>
                  </a:lnTo>
                  <a:lnTo>
                    <a:pt x="2188373" y="503680"/>
                  </a:lnTo>
                  <a:lnTo>
                    <a:pt x="2251198" y="503680"/>
                  </a:lnTo>
                  <a:lnTo>
                    <a:pt x="2251198" y="371737"/>
                  </a:lnTo>
                  <a:lnTo>
                    <a:pt x="2357971" y="371737"/>
                  </a:lnTo>
                  <a:lnTo>
                    <a:pt x="2386609" y="349812"/>
                  </a:lnTo>
                  <a:lnTo>
                    <a:pt x="2393338" y="338230"/>
                  </a:lnTo>
                  <a:lnTo>
                    <a:pt x="2295699" y="338230"/>
                  </a:lnTo>
                  <a:lnTo>
                    <a:pt x="2287633" y="337674"/>
                  </a:lnTo>
                  <a:lnTo>
                    <a:pt x="2251852" y="312642"/>
                  </a:lnTo>
                  <a:lnTo>
                    <a:pt x="2251198" y="301582"/>
                  </a:lnTo>
                  <a:lnTo>
                    <a:pt x="2251198" y="220422"/>
                  </a:lnTo>
                  <a:lnTo>
                    <a:pt x="2263084" y="203628"/>
                  </a:lnTo>
                  <a:lnTo>
                    <a:pt x="2276002" y="191693"/>
                  </a:lnTo>
                  <a:lnTo>
                    <a:pt x="2290002" y="184568"/>
                  </a:lnTo>
                  <a:lnTo>
                    <a:pt x="2305134" y="182203"/>
                  </a:lnTo>
                  <a:lnTo>
                    <a:pt x="2401234" y="182203"/>
                  </a:lnTo>
                  <a:lnTo>
                    <a:pt x="2395235" y="171209"/>
                  </a:lnTo>
                  <a:lnTo>
                    <a:pt x="2251198" y="171209"/>
                  </a:lnTo>
                  <a:lnTo>
                    <a:pt x="2251198" y="138226"/>
                  </a:lnTo>
                  <a:close/>
                </a:path>
                <a:path w="2545715" h="504189">
                  <a:moveTo>
                    <a:pt x="2357971" y="371737"/>
                  </a:moveTo>
                  <a:lnTo>
                    <a:pt x="2251198" y="371737"/>
                  </a:lnTo>
                  <a:lnTo>
                    <a:pt x="2259207" y="378240"/>
                  </a:lnTo>
                  <a:lnTo>
                    <a:pt x="2296223" y="389014"/>
                  </a:lnTo>
                  <a:lnTo>
                    <a:pt x="2302505" y="389014"/>
                  </a:lnTo>
                  <a:lnTo>
                    <a:pt x="2349050" y="378567"/>
                  </a:lnTo>
                  <a:lnTo>
                    <a:pt x="2357971" y="371737"/>
                  </a:lnTo>
                  <a:close/>
                </a:path>
                <a:path w="2545715" h="504189">
                  <a:moveTo>
                    <a:pt x="2401234" y="182203"/>
                  </a:moveTo>
                  <a:lnTo>
                    <a:pt x="2305134" y="182203"/>
                  </a:lnTo>
                  <a:lnTo>
                    <a:pt x="2325355" y="187717"/>
                  </a:lnTo>
                  <a:lnTo>
                    <a:pt x="2341258" y="203145"/>
                  </a:lnTo>
                  <a:lnTo>
                    <a:pt x="2351663" y="226819"/>
                  </a:lnTo>
                  <a:lnTo>
                    <a:pt x="2355394" y="257070"/>
                  </a:lnTo>
                  <a:lnTo>
                    <a:pt x="2350780" y="288972"/>
                  </a:lnTo>
                  <a:lnTo>
                    <a:pt x="2338115" y="314735"/>
                  </a:lnTo>
                  <a:lnTo>
                    <a:pt x="2319167" y="331956"/>
                  </a:lnTo>
                  <a:lnTo>
                    <a:pt x="2295699" y="338230"/>
                  </a:lnTo>
                  <a:lnTo>
                    <a:pt x="2393338" y="338230"/>
                  </a:lnTo>
                  <a:lnTo>
                    <a:pt x="2411699" y="306625"/>
                  </a:lnTo>
                  <a:lnTo>
                    <a:pt x="2420837" y="252882"/>
                  </a:lnTo>
                  <a:lnTo>
                    <a:pt x="2413294" y="204305"/>
                  </a:lnTo>
                  <a:lnTo>
                    <a:pt x="2401234" y="182203"/>
                  </a:lnTo>
                  <a:close/>
                </a:path>
                <a:path w="2545715" h="504189">
                  <a:moveTo>
                    <a:pt x="2319793" y="131409"/>
                  </a:moveTo>
                  <a:lnTo>
                    <a:pt x="2277899" y="143461"/>
                  </a:lnTo>
                  <a:lnTo>
                    <a:pt x="2251198" y="171209"/>
                  </a:lnTo>
                  <a:lnTo>
                    <a:pt x="2395235" y="171209"/>
                  </a:lnTo>
                  <a:lnTo>
                    <a:pt x="2392304" y="165837"/>
                  </a:lnTo>
                  <a:lnTo>
                    <a:pt x="2360318" y="140524"/>
                  </a:lnTo>
                  <a:lnTo>
                    <a:pt x="2319793" y="131409"/>
                  </a:lnTo>
                  <a:close/>
                </a:path>
                <a:path w="2545715" h="504189">
                  <a:moveTo>
                    <a:pt x="2504070" y="304723"/>
                  </a:moveTo>
                  <a:lnTo>
                    <a:pt x="2487807" y="307954"/>
                  </a:lnTo>
                  <a:lnTo>
                    <a:pt x="2474490" y="316830"/>
                  </a:lnTo>
                  <a:lnTo>
                    <a:pt x="2465491" y="330123"/>
                  </a:lnTo>
                  <a:lnTo>
                    <a:pt x="2462186" y="346607"/>
                  </a:lnTo>
                  <a:lnTo>
                    <a:pt x="2465491" y="362869"/>
                  </a:lnTo>
                  <a:lnTo>
                    <a:pt x="2474490" y="376187"/>
                  </a:lnTo>
                  <a:lnTo>
                    <a:pt x="2487807" y="385185"/>
                  </a:lnTo>
                  <a:lnTo>
                    <a:pt x="2504070" y="388490"/>
                  </a:lnTo>
                  <a:lnTo>
                    <a:pt x="2520251" y="385185"/>
                  </a:lnTo>
                  <a:lnTo>
                    <a:pt x="2533388" y="376187"/>
                  </a:lnTo>
                  <a:lnTo>
                    <a:pt x="2542207" y="362869"/>
                  </a:lnTo>
                  <a:lnTo>
                    <a:pt x="2545430" y="346607"/>
                  </a:lnTo>
                  <a:lnTo>
                    <a:pt x="2542207" y="330123"/>
                  </a:lnTo>
                  <a:lnTo>
                    <a:pt x="2533388" y="316830"/>
                  </a:lnTo>
                  <a:lnTo>
                    <a:pt x="2520251" y="307954"/>
                  </a:lnTo>
                  <a:lnTo>
                    <a:pt x="2504070" y="304723"/>
                  </a:lnTo>
                  <a:close/>
                </a:path>
                <a:path w="2545715" h="504189">
                  <a:moveTo>
                    <a:pt x="2504070" y="131409"/>
                  </a:moveTo>
                  <a:lnTo>
                    <a:pt x="2487807" y="134716"/>
                  </a:lnTo>
                  <a:lnTo>
                    <a:pt x="2474490" y="143718"/>
                  </a:lnTo>
                  <a:lnTo>
                    <a:pt x="2465491" y="157039"/>
                  </a:lnTo>
                  <a:lnTo>
                    <a:pt x="2462186" y="173303"/>
                  </a:lnTo>
                  <a:lnTo>
                    <a:pt x="2465491" y="189566"/>
                  </a:lnTo>
                  <a:lnTo>
                    <a:pt x="2474490" y="202883"/>
                  </a:lnTo>
                  <a:lnTo>
                    <a:pt x="2487807" y="211882"/>
                  </a:lnTo>
                  <a:lnTo>
                    <a:pt x="2504070" y="215187"/>
                  </a:lnTo>
                  <a:lnTo>
                    <a:pt x="2520251" y="211882"/>
                  </a:lnTo>
                  <a:lnTo>
                    <a:pt x="2533388" y="202883"/>
                  </a:lnTo>
                  <a:lnTo>
                    <a:pt x="2542207" y="189566"/>
                  </a:lnTo>
                  <a:lnTo>
                    <a:pt x="2545430" y="173303"/>
                  </a:lnTo>
                  <a:lnTo>
                    <a:pt x="2542207" y="157039"/>
                  </a:lnTo>
                  <a:lnTo>
                    <a:pt x="2533388" y="143718"/>
                  </a:lnTo>
                  <a:lnTo>
                    <a:pt x="2520251" y="134716"/>
                  </a:lnTo>
                  <a:lnTo>
                    <a:pt x="2504070" y="13140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51139" y="2620315"/>
              <a:ext cx="8358269" cy="5036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3624" y="3953221"/>
              <a:ext cx="5066128" cy="4070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3624" y="4581475"/>
              <a:ext cx="5377742" cy="40285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3624" y="5204283"/>
              <a:ext cx="3479611" cy="41249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13044" y="526703"/>
              <a:ext cx="7766328" cy="61063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77168" y="4837559"/>
              <a:ext cx="7226930" cy="464372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455785" cy="1570990"/>
            </a:xfrm>
            <a:custGeom>
              <a:avLst/>
              <a:gdLst/>
              <a:ahLst/>
              <a:cxnLst/>
              <a:rect l="l" t="t" r="r" b="b"/>
              <a:pathLst>
                <a:path w="9455785" h="1570990">
                  <a:moveTo>
                    <a:pt x="9455209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9036374" y="1570632"/>
                  </a:lnTo>
                  <a:lnTo>
                    <a:pt x="9455209" y="1151797"/>
                  </a:lnTo>
                  <a:lnTo>
                    <a:pt x="9455209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3046" y="526702"/>
              <a:ext cx="7562764" cy="61063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61364" y="2622593"/>
              <a:ext cx="17581880" cy="575945"/>
            </a:xfrm>
            <a:custGeom>
              <a:avLst/>
              <a:gdLst/>
              <a:ahLst/>
              <a:cxnLst/>
              <a:rect l="l" t="t" r="r" b="b"/>
              <a:pathLst>
                <a:path w="17581880" h="575944">
                  <a:moveTo>
                    <a:pt x="17581360" y="0"/>
                  </a:moveTo>
                  <a:lnTo>
                    <a:pt x="3014243" y="0"/>
                  </a:lnTo>
                  <a:lnTo>
                    <a:pt x="0" y="0"/>
                  </a:lnTo>
                  <a:lnTo>
                    <a:pt x="0" y="575779"/>
                  </a:lnTo>
                  <a:lnTo>
                    <a:pt x="3014243" y="575779"/>
                  </a:lnTo>
                  <a:lnTo>
                    <a:pt x="17581360" y="575779"/>
                  </a:lnTo>
                  <a:lnTo>
                    <a:pt x="17581360" y="0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61364" y="3198373"/>
              <a:ext cx="17581880" cy="1882139"/>
            </a:xfrm>
            <a:custGeom>
              <a:avLst/>
              <a:gdLst/>
              <a:ahLst/>
              <a:cxnLst/>
              <a:rect l="l" t="t" r="r" b="b"/>
              <a:pathLst>
                <a:path w="17581880" h="1882139">
                  <a:moveTo>
                    <a:pt x="17581360" y="0"/>
                  </a:moveTo>
                  <a:lnTo>
                    <a:pt x="3014243" y="0"/>
                  </a:lnTo>
                  <a:lnTo>
                    <a:pt x="0" y="0"/>
                  </a:lnTo>
                  <a:lnTo>
                    <a:pt x="0" y="1881720"/>
                  </a:lnTo>
                  <a:lnTo>
                    <a:pt x="3014243" y="1881720"/>
                  </a:lnTo>
                  <a:lnTo>
                    <a:pt x="17581360" y="1881720"/>
                  </a:lnTo>
                  <a:lnTo>
                    <a:pt x="17581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56499" y="2617729"/>
              <a:ext cx="17591405" cy="2467610"/>
            </a:xfrm>
            <a:custGeom>
              <a:avLst/>
              <a:gdLst/>
              <a:ahLst/>
              <a:cxnLst/>
              <a:rect l="l" t="t" r="r" b="b"/>
              <a:pathLst>
                <a:path w="17591405" h="2467610">
                  <a:moveTo>
                    <a:pt x="17591088" y="575779"/>
                  </a:moveTo>
                  <a:lnTo>
                    <a:pt x="17581347" y="575779"/>
                  </a:lnTo>
                  <a:lnTo>
                    <a:pt x="17581347" y="585520"/>
                  </a:lnTo>
                  <a:lnTo>
                    <a:pt x="17581347" y="1203020"/>
                  </a:lnTo>
                  <a:lnTo>
                    <a:pt x="17581347" y="1212748"/>
                  </a:lnTo>
                  <a:lnTo>
                    <a:pt x="17581347" y="1830247"/>
                  </a:lnTo>
                  <a:lnTo>
                    <a:pt x="17581347" y="1839988"/>
                  </a:lnTo>
                  <a:lnTo>
                    <a:pt x="17581347" y="2457488"/>
                  </a:lnTo>
                  <a:lnTo>
                    <a:pt x="3023971" y="2457488"/>
                  </a:lnTo>
                  <a:lnTo>
                    <a:pt x="3023971" y="1839988"/>
                  </a:lnTo>
                  <a:lnTo>
                    <a:pt x="17581347" y="1839988"/>
                  </a:lnTo>
                  <a:lnTo>
                    <a:pt x="17581347" y="1830247"/>
                  </a:lnTo>
                  <a:lnTo>
                    <a:pt x="3023971" y="1830247"/>
                  </a:lnTo>
                  <a:lnTo>
                    <a:pt x="3023971" y="1212748"/>
                  </a:lnTo>
                  <a:lnTo>
                    <a:pt x="17581347" y="1212748"/>
                  </a:lnTo>
                  <a:lnTo>
                    <a:pt x="17581347" y="1203020"/>
                  </a:lnTo>
                  <a:lnTo>
                    <a:pt x="3023971" y="1203020"/>
                  </a:lnTo>
                  <a:lnTo>
                    <a:pt x="3023971" y="585520"/>
                  </a:lnTo>
                  <a:lnTo>
                    <a:pt x="17581347" y="585520"/>
                  </a:lnTo>
                  <a:lnTo>
                    <a:pt x="17581347" y="575779"/>
                  </a:lnTo>
                  <a:lnTo>
                    <a:pt x="3019107" y="575779"/>
                  </a:lnTo>
                  <a:lnTo>
                    <a:pt x="3014230" y="575779"/>
                  </a:lnTo>
                  <a:lnTo>
                    <a:pt x="3014230" y="585520"/>
                  </a:lnTo>
                  <a:lnTo>
                    <a:pt x="3014230" y="2457488"/>
                  </a:lnTo>
                  <a:lnTo>
                    <a:pt x="9740" y="2457488"/>
                  </a:lnTo>
                  <a:lnTo>
                    <a:pt x="9740" y="1839988"/>
                  </a:lnTo>
                  <a:lnTo>
                    <a:pt x="3014230" y="1839988"/>
                  </a:lnTo>
                  <a:lnTo>
                    <a:pt x="3014230" y="1830247"/>
                  </a:lnTo>
                  <a:lnTo>
                    <a:pt x="9740" y="1830247"/>
                  </a:lnTo>
                  <a:lnTo>
                    <a:pt x="9740" y="1212748"/>
                  </a:lnTo>
                  <a:lnTo>
                    <a:pt x="3014230" y="1212748"/>
                  </a:lnTo>
                  <a:lnTo>
                    <a:pt x="3014230" y="1203020"/>
                  </a:lnTo>
                  <a:lnTo>
                    <a:pt x="9740" y="1203020"/>
                  </a:lnTo>
                  <a:lnTo>
                    <a:pt x="9740" y="585520"/>
                  </a:lnTo>
                  <a:lnTo>
                    <a:pt x="3014230" y="585520"/>
                  </a:lnTo>
                  <a:lnTo>
                    <a:pt x="3014230" y="575779"/>
                  </a:lnTo>
                  <a:lnTo>
                    <a:pt x="9740" y="575779"/>
                  </a:lnTo>
                  <a:lnTo>
                    <a:pt x="9740" y="9740"/>
                  </a:lnTo>
                  <a:lnTo>
                    <a:pt x="0" y="9740"/>
                  </a:lnTo>
                  <a:lnTo>
                    <a:pt x="0" y="2467229"/>
                  </a:lnTo>
                  <a:lnTo>
                    <a:pt x="3019107" y="2467229"/>
                  </a:lnTo>
                  <a:lnTo>
                    <a:pt x="17591088" y="2467229"/>
                  </a:lnTo>
                  <a:lnTo>
                    <a:pt x="17591088" y="2457488"/>
                  </a:lnTo>
                  <a:lnTo>
                    <a:pt x="17591088" y="1839988"/>
                  </a:lnTo>
                  <a:lnTo>
                    <a:pt x="17591088" y="1830247"/>
                  </a:lnTo>
                  <a:lnTo>
                    <a:pt x="17591088" y="1212748"/>
                  </a:lnTo>
                  <a:lnTo>
                    <a:pt x="17591088" y="1203020"/>
                  </a:lnTo>
                  <a:lnTo>
                    <a:pt x="17591088" y="585520"/>
                  </a:lnTo>
                  <a:lnTo>
                    <a:pt x="17591088" y="575779"/>
                  </a:lnTo>
                  <a:close/>
                </a:path>
                <a:path w="17591405" h="2467610">
                  <a:moveTo>
                    <a:pt x="17591088" y="0"/>
                  </a:moveTo>
                  <a:lnTo>
                    <a:pt x="3019107" y="0"/>
                  </a:lnTo>
                  <a:lnTo>
                    <a:pt x="0" y="0"/>
                  </a:lnTo>
                  <a:lnTo>
                    <a:pt x="0" y="9728"/>
                  </a:lnTo>
                  <a:lnTo>
                    <a:pt x="3019107" y="9728"/>
                  </a:lnTo>
                  <a:lnTo>
                    <a:pt x="17591088" y="9728"/>
                  </a:lnTo>
                  <a:lnTo>
                    <a:pt x="17591088" y="0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63585" y="2627470"/>
              <a:ext cx="16984345" cy="566420"/>
            </a:xfrm>
            <a:custGeom>
              <a:avLst/>
              <a:gdLst/>
              <a:ahLst/>
              <a:cxnLst/>
              <a:rect l="l" t="t" r="r" b="b"/>
              <a:pathLst>
                <a:path w="16984345" h="566419">
                  <a:moveTo>
                    <a:pt x="142290" y="365950"/>
                  </a:moveTo>
                  <a:lnTo>
                    <a:pt x="35801" y="365950"/>
                  </a:lnTo>
                  <a:lnTo>
                    <a:pt x="35801" y="170408"/>
                  </a:lnTo>
                  <a:lnTo>
                    <a:pt x="0" y="170408"/>
                  </a:lnTo>
                  <a:lnTo>
                    <a:pt x="0" y="395630"/>
                  </a:lnTo>
                  <a:lnTo>
                    <a:pt x="142290" y="395630"/>
                  </a:lnTo>
                  <a:lnTo>
                    <a:pt x="142290" y="365950"/>
                  </a:lnTo>
                  <a:close/>
                </a:path>
                <a:path w="16984345" h="566419">
                  <a:moveTo>
                    <a:pt x="347726" y="365950"/>
                  </a:moveTo>
                  <a:lnTo>
                    <a:pt x="241236" y="365950"/>
                  </a:lnTo>
                  <a:lnTo>
                    <a:pt x="241236" y="294792"/>
                  </a:lnTo>
                  <a:lnTo>
                    <a:pt x="326999" y="294792"/>
                  </a:lnTo>
                  <a:lnTo>
                    <a:pt x="326999" y="265125"/>
                  </a:lnTo>
                  <a:lnTo>
                    <a:pt x="241236" y="265125"/>
                  </a:lnTo>
                  <a:lnTo>
                    <a:pt x="241236" y="200101"/>
                  </a:lnTo>
                  <a:lnTo>
                    <a:pt x="344893" y="200101"/>
                  </a:lnTo>
                  <a:lnTo>
                    <a:pt x="344893" y="170408"/>
                  </a:lnTo>
                  <a:lnTo>
                    <a:pt x="205422" y="170408"/>
                  </a:lnTo>
                  <a:lnTo>
                    <a:pt x="205422" y="395630"/>
                  </a:lnTo>
                  <a:lnTo>
                    <a:pt x="347726" y="395630"/>
                  </a:lnTo>
                  <a:lnTo>
                    <a:pt x="347726" y="365950"/>
                  </a:lnTo>
                  <a:close/>
                </a:path>
                <a:path w="16984345" h="566419">
                  <a:moveTo>
                    <a:pt x="572947" y="365950"/>
                  </a:moveTo>
                  <a:lnTo>
                    <a:pt x="466471" y="365950"/>
                  </a:lnTo>
                  <a:lnTo>
                    <a:pt x="466471" y="294792"/>
                  </a:lnTo>
                  <a:lnTo>
                    <a:pt x="552208" y="294792"/>
                  </a:lnTo>
                  <a:lnTo>
                    <a:pt x="552208" y="265125"/>
                  </a:lnTo>
                  <a:lnTo>
                    <a:pt x="466471" y="265125"/>
                  </a:lnTo>
                  <a:lnTo>
                    <a:pt x="466471" y="200101"/>
                  </a:lnTo>
                  <a:lnTo>
                    <a:pt x="570115" y="200101"/>
                  </a:lnTo>
                  <a:lnTo>
                    <a:pt x="570115" y="170408"/>
                  </a:lnTo>
                  <a:lnTo>
                    <a:pt x="430657" y="170408"/>
                  </a:lnTo>
                  <a:lnTo>
                    <a:pt x="430657" y="395630"/>
                  </a:lnTo>
                  <a:lnTo>
                    <a:pt x="572947" y="395630"/>
                  </a:lnTo>
                  <a:lnTo>
                    <a:pt x="572947" y="365950"/>
                  </a:lnTo>
                  <a:close/>
                </a:path>
                <a:path w="16984345" h="566419">
                  <a:moveTo>
                    <a:pt x="825030" y="395630"/>
                  </a:moveTo>
                  <a:lnTo>
                    <a:pt x="764692" y="303745"/>
                  </a:lnTo>
                  <a:lnTo>
                    <a:pt x="762838" y="300926"/>
                  </a:lnTo>
                  <a:lnTo>
                    <a:pt x="784402" y="293255"/>
                  </a:lnTo>
                  <a:lnTo>
                    <a:pt x="801065" y="278841"/>
                  </a:lnTo>
                  <a:lnTo>
                    <a:pt x="803617" y="274078"/>
                  </a:lnTo>
                  <a:lnTo>
                    <a:pt x="811796" y="258851"/>
                  </a:lnTo>
                  <a:lnTo>
                    <a:pt x="815606" y="234492"/>
                  </a:lnTo>
                  <a:lnTo>
                    <a:pt x="810120" y="206984"/>
                  </a:lnTo>
                  <a:lnTo>
                    <a:pt x="804583" y="200101"/>
                  </a:lnTo>
                  <a:lnTo>
                    <a:pt x="793991" y="186905"/>
                  </a:lnTo>
                  <a:lnTo>
                    <a:pt x="776973" y="178943"/>
                  </a:lnTo>
                  <a:lnTo>
                    <a:pt x="776973" y="235902"/>
                  </a:lnTo>
                  <a:lnTo>
                    <a:pt x="776249" y="244500"/>
                  </a:lnTo>
                  <a:lnTo>
                    <a:pt x="741260" y="273786"/>
                  </a:lnTo>
                  <a:lnTo>
                    <a:pt x="727036" y="274078"/>
                  </a:lnTo>
                  <a:lnTo>
                    <a:pt x="691692" y="274078"/>
                  </a:lnTo>
                  <a:lnTo>
                    <a:pt x="691692" y="200101"/>
                  </a:lnTo>
                  <a:lnTo>
                    <a:pt x="727036" y="200101"/>
                  </a:lnTo>
                  <a:lnTo>
                    <a:pt x="769213" y="211785"/>
                  </a:lnTo>
                  <a:lnTo>
                    <a:pt x="776973" y="235902"/>
                  </a:lnTo>
                  <a:lnTo>
                    <a:pt x="776973" y="178943"/>
                  </a:lnTo>
                  <a:lnTo>
                    <a:pt x="767702" y="174599"/>
                  </a:lnTo>
                  <a:lnTo>
                    <a:pt x="731735" y="170408"/>
                  </a:lnTo>
                  <a:lnTo>
                    <a:pt x="655878" y="170408"/>
                  </a:lnTo>
                  <a:lnTo>
                    <a:pt x="655878" y="395630"/>
                  </a:lnTo>
                  <a:lnTo>
                    <a:pt x="691692" y="395630"/>
                  </a:lnTo>
                  <a:lnTo>
                    <a:pt x="691692" y="303745"/>
                  </a:lnTo>
                  <a:lnTo>
                    <a:pt x="724204" y="303745"/>
                  </a:lnTo>
                  <a:lnTo>
                    <a:pt x="783564" y="395630"/>
                  </a:lnTo>
                  <a:lnTo>
                    <a:pt x="825030" y="395630"/>
                  </a:lnTo>
                  <a:close/>
                </a:path>
                <a:path w="16984345" h="566419">
                  <a:moveTo>
                    <a:pt x="1105852" y="283019"/>
                  </a:moveTo>
                  <a:lnTo>
                    <a:pt x="1096721" y="238734"/>
                  </a:lnTo>
                  <a:lnTo>
                    <a:pt x="1073810" y="201510"/>
                  </a:lnTo>
                  <a:lnTo>
                    <a:pt x="1072045" y="200101"/>
                  </a:lnTo>
                  <a:lnTo>
                    <a:pt x="1068158" y="196989"/>
                  </a:lnTo>
                  <a:lnTo>
                    <a:pt x="1068158" y="282549"/>
                  </a:lnTo>
                  <a:lnTo>
                    <a:pt x="1066038" y="301675"/>
                  </a:lnTo>
                  <a:lnTo>
                    <a:pt x="1038479" y="349453"/>
                  </a:lnTo>
                  <a:lnTo>
                    <a:pt x="996340" y="365086"/>
                  </a:lnTo>
                  <a:lnTo>
                    <a:pt x="974864" y="365950"/>
                  </a:lnTo>
                  <a:lnTo>
                    <a:pt x="933399" y="365950"/>
                  </a:lnTo>
                  <a:lnTo>
                    <a:pt x="933399" y="200101"/>
                  </a:lnTo>
                  <a:lnTo>
                    <a:pt x="977696" y="200101"/>
                  </a:lnTo>
                  <a:lnTo>
                    <a:pt x="1027061" y="208241"/>
                  </a:lnTo>
                  <a:lnTo>
                    <a:pt x="1060145" y="245211"/>
                  </a:lnTo>
                  <a:lnTo>
                    <a:pt x="1068158" y="282549"/>
                  </a:lnTo>
                  <a:lnTo>
                    <a:pt x="1068158" y="196989"/>
                  </a:lnTo>
                  <a:lnTo>
                    <a:pt x="1056589" y="187706"/>
                  </a:lnTo>
                  <a:lnTo>
                    <a:pt x="1035646" y="178015"/>
                  </a:lnTo>
                  <a:lnTo>
                    <a:pt x="1010475" y="172288"/>
                  </a:lnTo>
                  <a:lnTo>
                    <a:pt x="980528" y="170408"/>
                  </a:lnTo>
                  <a:lnTo>
                    <a:pt x="897597" y="170408"/>
                  </a:lnTo>
                  <a:lnTo>
                    <a:pt x="897597" y="395630"/>
                  </a:lnTo>
                  <a:lnTo>
                    <a:pt x="980528" y="395630"/>
                  </a:lnTo>
                  <a:lnTo>
                    <a:pt x="1035773" y="388035"/>
                  </a:lnTo>
                  <a:lnTo>
                    <a:pt x="1071613" y="365950"/>
                  </a:lnTo>
                  <a:lnTo>
                    <a:pt x="1097013" y="326605"/>
                  </a:lnTo>
                  <a:lnTo>
                    <a:pt x="1103553" y="304901"/>
                  </a:lnTo>
                  <a:lnTo>
                    <a:pt x="1105852" y="283019"/>
                  </a:lnTo>
                  <a:close/>
                </a:path>
                <a:path w="16984345" h="566419">
                  <a:moveTo>
                    <a:pt x="1406944" y="283019"/>
                  </a:moveTo>
                  <a:lnTo>
                    <a:pt x="1397571" y="236334"/>
                  </a:lnTo>
                  <a:lnTo>
                    <a:pt x="1371536" y="199326"/>
                  </a:lnTo>
                  <a:lnTo>
                    <a:pt x="1368767" y="197624"/>
                  </a:lnTo>
                  <a:lnTo>
                    <a:pt x="1368767" y="283019"/>
                  </a:lnTo>
                  <a:lnTo>
                    <a:pt x="1362189" y="317512"/>
                  </a:lnTo>
                  <a:lnTo>
                    <a:pt x="1343977" y="345160"/>
                  </a:lnTo>
                  <a:lnTo>
                    <a:pt x="1316494" y="363524"/>
                  </a:lnTo>
                  <a:lnTo>
                    <a:pt x="1282077" y="370192"/>
                  </a:lnTo>
                  <a:lnTo>
                    <a:pt x="1247584" y="363524"/>
                  </a:lnTo>
                  <a:lnTo>
                    <a:pt x="1219949" y="345160"/>
                  </a:lnTo>
                  <a:lnTo>
                    <a:pt x="1201572" y="317512"/>
                  </a:lnTo>
                  <a:lnTo>
                    <a:pt x="1194917" y="283019"/>
                  </a:lnTo>
                  <a:lnTo>
                    <a:pt x="1201572" y="248602"/>
                  </a:lnTo>
                  <a:lnTo>
                    <a:pt x="1219949" y="221119"/>
                  </a:lnTo>
                  <a:lnTo>
                    <a:pt x="1247584" y="202920"/>
                  </a:lnTo>
                  <a:lnTo>
                    <a:pt x="1282077" y="196329"/>
                  </a:lnTo>
                  <a:lnTo>
                    <a:pt x="1316494" y="202920"/>
                  </a:lnTo>
                  <a:lnTo>
                    <a:pt x="1343977" y="221119"/>
                  </a:lnTo>
                  <a:lnTo>
                    <a:pt x="1362189" y="248602"/>
                  </a:lnTo>
                  <a:lnTo>
                    <a:pt x="1368767" y="283019"/>
                  </a:lnTo>
                  <a:lnTo>
                    <a:pt x="1368767" y="197624"/>
                  </a:lnTo>
                  <a:lnTo>
                    <a:pt x="1366672" y="196329"/>
                  </a:lnTo>
                  <a:lnTo>
                    <a:pt x="1332001" y="174955"/>
                  </a:lnTo>
                  <a:lnTo>
                    <a:pt x="1282077" y="166166"/>
                  </a:lnTo>
                  <a:lnTo>
                    <a:pt x="1231963" y="174955"/>
                  </a:lnTo>
                  <a:lnTo>
                    <a:pt x="1192441" y="199326"/>
                  </a:lnTo>
                  <a:lnTo>
                    <a:pt x="1166520" y="236334"/>
                  </a:lnTo>
                  <a:lnTo>
                    <a:pt x="1157224" y="283019"/>
                  </a:lnTo>
                  <a:lnTo>
                    <a:pt x="1166520" y="329895"/>
                  </a:lnTo>
                  <a:lnTo>
                    <a:pt x="1192441" y="366890"/>
                  </a:lnTo>
                  <a:lnTo>
                    <a:pt x="1231963" y="391160"/>
                  </a:lnTo>
                  <a:lnTo>
                    <a:pt x="1282077" y="399872"/>
                  </a:lnTo>
                  <a:lnTo>
                    <a:pt x="1332001" y="391160"/>
                  </a:lnTo>
                  <a:lnTo>
                    <a:pt x="1366164" y="370192"/>
                  </a:lnTo>
                  <a:lnTo>
                    <a:pt x="1371536" y="366890"/>
                  </a:lnTo>
                  <a:lnTo>
                    <a:pt x="1397571" y="329895"/>
                  </a:lnTo>
                  <a:lnTo>
                    <a:pt x="1406944" y="283019"/>
                  </a:lnTo>
                  <a:close/>
                </a:path>
                <a:path w="16984345" h="566419">
                  <a:moveTo>
                    <a:pt x="1631696" y="365950"/>
                  </a:moveTo>
                  <a:lnTo>
                    <a:pt x="1525206" y="365950"/>
                  </a:lnTo>
                  <a:lnTo>
                    <a:pt x="1525206" y="294792"/>
                  </a:lnTo>
                  <a:lnTo>
                    <a:pt x="1610969" y="294792"/>
                  </a:lnTo>
                  <a:lnTo>
                    <a:pt x="1610969" y="265125"/>
                  </a:lnTo>
                  <a:lnTo>
                    <a:pt x="1525206" y="265125"/>
                  </a:lnTo>
                  <a:lnTo>
                    <a:pt x="1525206" y="200101"/>
                  </a:lnTo>
                  <a:lnTo>
                    <a:pt x="1628876" y="200101"/>
                  </a:lnTo>
                  <a:lnTo>
                    <a:pt x="1628876" y="170408"/>
                  </a:lnTo>
                  <a:lnTo>
                    <a:pt x="1489392" y="170408"/>
                  </a:lnTo>
                  <a:lnTo>
                    <a:pt x="1489392" y="395630"/>
                  </a:lnTo>
                  <a:lnTo>
                    <a:pt x="1631696" y="395630"/>
                  </a:lnTo>
                  <a:lnTo>
                    <a:pt x="1631696" y="365950"/>
                  </a:lnTo>
                  <a:close/>
                </a:path>
                <a:path w="16984345" h="566419">
                  <a:moveTo>
                    <a:pt x="1856930" y="365950"/>
                  </a:moveTo>
                  <a:lnTo>
                    <a:pt x="1750441" y="365950"/>
                  </a:lnTo>
                  <a:lnTo>
                    <a:pt x="1750441" y="170408"/>
                  </a:lnTo>
                  <a:lnTo>
                    <a:pt x="1714627" y="170408"/>
                  </a:lnTo>
                  <a:lnTo>
                    <a:pt x="1714627" y="395630"/>
                  </a:lnTo>
                  <a:lnTo>
                    <a:pt x="1856930" y="395630"/>
                  </a:lnTo>
                  <a:lnTo>
                    <a:pt x="1856930" y="365950"/>
                  </a:lnTo>
                  <a:close/>
                </a:path>
                <a:path w="16984345" h="566419">
                  <a:moveTo>
                    <a:pt x="2416886" y="0"/>
                  </a:moveTo>
                  <a:lnTo>
                    <a:pt x="2407145" y="0"/>
                  </a:lnTo>
                  <a:lnTo>
                    <a:pt x="2407145" y="566039"/>
                  </a:lnTo>
                  <a:lnTo>
                    <a:pt x="2416886" y="566039"/>
                  </a:lnTo>
                  <a:lnTo>
                    <a:pt x="2416886" y="0"/>
                  </a:lnTo>
                  <a:close/>
                </a:path>
                <a:path w="16984345" h="566419">
                  <a:moveTo>
                    <a:pt x="16984002" y="0"/>
                  </a:moveTo>
                  <a:lnTo>
                    <a:pt x="16974262" y="0"/>
                  </a:lnTo>
                  <a:lnTo>
                    <a:pt x="16974262" y="566039"/>
                  </a:lnTo>
                  <a:lnTo>
                    <a:pt x="16984002" y="566039"/>
                  </a:lnTo>
                  <a:lnTo>
                    <a:pt x="169840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06018" y="2792222"/>
              <a:ext cx="8202860" cy="31380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692725" y="3466775"/>
              <a:ext cx="156210" cy="260985"/>
            </a:xfrm>
            <a:custGeom>
              <a:avLst/>
              <a:gdLst/>
              <a:ahLst/>
              <a:cxnLst/>
              <a:rect l="l" t="t" r="r" b="b"/>
              <a:pathLst>
                <a:path w="156210" h="260985">
                  <a:moveTo>
                    <a:pt x="11685" y="235563"/>
                  </a:moveTo>
                  <a:lnTo>
                    <a:pt x="11685" y="259311"/>
                  </a:lnTo>
                  <a:lnTo>
                    <a:pt x="23747" y="260442"/>
                  </a:lnTo>
                  <a:lnTo>
                    <a:pt x="28271" y="260819"/>
                  </a:lnTo>
                  <a:lnTo>
                    <a:pt x="35799" y="260819"/>
                  </a:lnTo>
                  <a:lnTo>
                    <a:pt x="61397" y="258451"/>
                  </a:lnTo>
                  <a:lnTo>
                    <a:pt x="83671" y="251208"/>
                  </a:lnTo>
                  <a:lnTo>
                    <a:pt x="103116" y="238878"/>
                  </a:lnTo>
                  <a:lnTo>
                    <a:pt x="104870" y="237071"/>
                  </a:lnTo>
                  <a:lnTo>
                    <a:pt x="24501" y="237071"/>
                  </a:lnTo>
                  <a:lnTo>
                    <a:pt x="20732" y="236694"/>
                  </a:lnTo>
                  <a:lnTo>
                    <a:pt x="11685" y="235563"/>
                  </a:lnTo>
                  <a:close/>
                </a:path>
                <a:path w="156210" h="260985">
                  <a:moveTo>
                    <a:pt x="153890" y="138330"/>
                  </a:moveTo>
                  <a:lnTo>
                    <a:pt x="128142" y="138330"/>
                  </a:lnTo>
                  <a:lnTo>
                    <a:pt x="123301" y="160523"/>
                  </a:lnTo>
                  <a:lnTo>
                    <a:pt x="117683" y="177383"/>
                  </a:lnTo>
                  <a:lnTo>
                    <a:pt x="90917" y="214859"/>
                  </a:lnTo>
                  <a:lnTo>
                    <a:pt x="55660" y="234685"/>
                  </a:lnTo>
                  <a:lnTo>
                    <a:pt x="31287" y="237071"/>
                  </a:lnTo>
                  <a:lnTo>
                    <a:pt x="104870" y="237071"/>
                  </a:lnTo>
                  <a:lnTo>
                    <a:pt x="120226" y="221249"/>
                  </a:lnTo>
                  <a:lnTo>
                    <a:pt x="135681" y="197278"/>
                  </a:lnTo>
                  <a:lnTo>
                    <a:pt x="146896" y="170268"/>
                  </a:lnTo>
                  <a:lnTo>
                    <a:pt x="153728" y="140574"/>
                  </a:lnTo>
                  <a:lnTo>
                    <a:pt x="153890" y="138330"/>
                  </a:lnTo>
                  <a:close/>
                </a:path>
                <a:path w="156210" h="260985">
                  <a:moveTo>
                    <a:pt x="76133" y="0"/>
                  </a:moveTo>
                  <a:lnTo>
                    <a:pt x="45790" y="6561"/>
                  </a:lnTo>
                  <a:lnTo>
                    <a:pt x="21669" y="24783"/>
                  </a:lnTo>
                  <a:lnTo>
                    <a:pt x="5746" y="52474"/>
                  </a:lnTo>
                  <a:lnTo>
                    <a:pt x="0" y="87442"/>
                  </a:lnTo>
                  <a:lnTo>
                    <a:pt x="4711" y="115670"/>
                  </a:lnTo>
                  <a:lnTo>
                    <a:pt x="17903" y="137713"/>
                  </a:lnTo>
                  <a:lnTo>
                    <a:pt x="38161" y="152051"/>
                  </a:lnTo>
                  <a:lnTo>
                    <a:pt x="64071" y="157167"/>
                  </a:lnTo>
                  <a:lnTo>
                    <a:pt x="74225" y="156602"/>
                  </a:lnTo>
                  <a:lnTo>
                    <a:pt x="111567" y="146246"/>
                  </a:lnTo>
                  <a:lnTo>
                    <a:pt x="128142" y="138330"/>
                  </a:lnTo>
                  <a:lnTo>
                    <a:pt x="153890" y="138330"/>
                  </a:lnTo>
                  <a:lnTo>
                    <a:pt x="154297" y="132676"/>
                  </a:lnTo>
                  <a:lnTo>
                    <a:pt x="70102" y="132676"/>
                  </a:lnTo>
                  <a:lnTo>
                    <a:pt x="51963" y="129060"/>
                  </a:lnTo>
                  <a:lnTo>
                    <a:pt x="37784" y="119012"/>
                  </a:lnTo>
                  <a:lnTo>
                    <a:pt x="28552" y="103733"/>
                  </a:lnTo>
                  <a:lnTo>
                    <a:pt x="25255" y="84426"/>
                  </a:lnTo>
                  <a:lnTo>
                    <a:pt x="29112" y="61032"/>
                  </a:lnTo>
                  <a:lnTo>
                    <a:pt x="39716" y="42264"/>
                  </a:lnTo>
                  <a:lnTo>
                    <a:pt x="55621" y="29784"/>
                  </a:lnTo>
                  <a:lnTo>
                    <a:pt x="75379" y="25255"/>
                  </a:lnTo>
                  <a:lnTo>
                    <a:pt x="130391" y="25255"/>
                  </a:lnTo>
                  <a:lnTo>
                    <a:pt x="109605" y="7474"/>
                  </a:lnTo>
                  <a:lnTo>
                    <a:pt x="76133" y="0"/>
                  </a:lnTo>
                  <a:close/>
                </a:path>
                <a:path w="156210" h="260985">
                  <a:moveTo>
                    <a:pt x="130391" y="25255"/>
                  </a:moveTo>
                  <a:lnTo>
                    <a:pt x="75379" y="25255"/>
                  </a:lnTo>
                  <a:lnTo>
                    <a:pt x="97200" y="30609"/>
                  </a:lnTo>
                  <a:lnTo>
                    <a:pt x="113965" y="45751"/>
                  </a:lnTo>
                  <a:lnTo>
                    <a:pt x="124722" y="69301"/>
                  </a:lnTo>
                  <a:lnTo>
                    <a:pt x="128519" y="99881"/>
                  </a:lnTo>
                  <a:lnTo>
                    <a:pt x="128447" y="108551"/>
                  </a:lnTo>
                  <a:lnTo>
                    <a:pt x="84049" y="131545"/>
                  </a:lnTo>
                  <a:lnTo>
                    <a:pt x="75379" y="132676"/>
                  </a:lnTo>
                  <a:lnTo>
                    <a:pt x="154297" y="132676"/>
                  </a:lnTo>
                  <a:lnTo>
                    <a:pt x="156037" y="108551"/>
                  </a:lnTo>
                  <a:lnTo>
                    <a:pt x="150547" y="63129"/>
                  </a:lnTo>
                  <a:lnTo>
                    <a:pt x="134740" y="28976"/>
                  </a:lnTo>
                  <a:lnTo>
                    <a:pt x="130391" y="25255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91977" y="3375564"/>
              <a:ext cx="3763047" cy="37125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61715" y="3375571"/>
              <a:ext cx="4193892" cy="36634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614319" y="4094012"/>
              <a:ext cx="316865" cy="190500"/>
            </a:xfrm>
            <a:custGeom>
              <a:avLst/>
              <a:gdLst/>
              <a:ahLst/>
              <a:cxnLst/>
              <a:rect l="l" t="t" r="r" b="b"/>
              <a:pathLst>
                <a:path w="316864" h="190500">
                  <a:moveTo>
                    <a:pt x="70856" y="3392"/>
                  </a:moveTo>
                  <a:lnTo>
                    <a:pt x="0" y="3392"/>
                  </a:lnTo>
                  <a:lnTo>
                    <a:pt x="0" y="27140"/>
                  </a:lnTo>
                  <a:lnTo>
                    <a:pt x="42585" y="27140"/>
                  </a:lnTo>
                  <a:lnTo>
                    <a:pt x="42585" y="183554"/>
                  </a:lnTo>
                  <a:lnTo>
                    <a:pt x="70856" y="183554"/>
                  </a:lnTo>
                  <a:lnTo>
                    <a:pt x="70856" y="3392"/>
                  </a:lnTo>
                  <a:close/>
                </a:path>
                <a:path w="316864" h="190500">
                  <a:moveTo>
                    <a:pt x="223145" y="0"/>
                  </a:moveTo>
                  <a:lnTo>
                    <a:pt x="186539" y="7479"/>
                  </a:lnTo>
                  <a:lnTo>
                    <a:pt x="156716" y="27893"/>
                  </a:lnTo>
                  <a:lnTo>
                    <a:pt x="136644" y="58199"/>
                  </a:lnTo>
                  <a:lnTo>
                    <a:pt x="129294" y="95358"/>
                  </a:lnTo>
                  <a:lnTo>
                    <a:pt x="136644" y="132299"/>
                  </a:lnTo>
                  <a:lnTo>
                    <a:pt x="156716" y="162493"/>
                  </a:lnTo>
                  <a:lnTo>
                    <a:pt x="186539" y="182865"/>
                  </a:lnTo>
                  <a:lnTo>
                    <a:pt x="223145" y="190339"/>
                  </a:lnTo>
                  <a:lnTo>
                    <a:pt x="259532" y="182865"/>
                  </a:lnTo>
                  <a:lnTo>
                    <a:pt x="282167" y="167345"/>
                  </a:lnTo>
                  <a:lnTo>
                    <a:pt x="223145" y="167345"/>
                  </a:lnTo>
                  <a:lnTo>
                    <a:pt x="197631" y="161663"/>
                  </a:lnTo>
                  <a:lnTo>
                    <a:pt x="176785" y="146194"/>
                  </a:lnTo>
                  <a:lnTo>
                    <a:pt x="162723" y="123304"/>
                  </a:lnTo>
                  <a:lnTo>
                    <a:pt x="157565" y="95358"/>
                  </a:lnTo>
                  <a:lnTo>
                    <a:pt x="162723" y="67257"/>
                  </a:lnTo>
                  <a:lnTo>
                    <a:pt x="176785" y="44384"/>
                  </a:lnTo>
                  <a:lnTo>
                    <a:pt x="197631" y="29001"/>
                  </a:lnTo>
                  <a:lnTo>
                    <a:pt x="223145" y="23371"/>
                  </a:lnTo>
                  <a:lnTo>
                    <a:pt x="282661" y="23371"/>
                  </a:lnTo>
                  <a:lnTo>
                    <a:pt x="259532" y="7479"/>
                  </a:lnTo>
                  <a:lnTo>
                    <a:pt x="223145" y="0"/>
                  </a:lnTo>
                  <a:close/>
                </a:path>
                <a:path w="316864" h="190500">
                  <a:moveTo>
                    <a:pt x="282661" y="23371"/>
                  </a:moveTo>
                  <a:lnTo>
                    <a:pt x="223145" y="23371"/>
                  </a:lnTo>
                  <a:lnTo>
                    <a:pt x="248440" y="29001"/>
                  </a:lnTo>
                  <a:lnTo>
                    <a:pt x="269175" y="44384"/>
                  </a:lnTo>
                  <a:lnTo>
                    <a:pt x="283195" y="67257"/>
                  </a:lnTo>
                  <a:lnTo>
                    <a:pt x="288347" y="95358"/>
                  </a:lnTo>
                  <a:lnTo>
                    <a:pt x="283195" y="123304"/>
                  </a:lnTo>
                  <a:lnTo>
                    <a:pt x="269175" y="146194"/>
                  </a:lnTo>
                  <a:lnTo>
                    <a:pt x="248440" y="161663"/>
                  </a:lnTo>
                  <a:lnTo>
                    <a:pt x="223145" y="167345"/>
                  </a:lnTo>
                  <a:lnTo>
                    <a:pt x="282167" y="167345"/>
                  </a:lnTo>
                  <a:lnTo>
                    <a:pt x="289243" y="162493"/>
                  </a:lnTo>
                  <a:lnTo>
                    <a:pt x="309274" y="132299"/>
                  </a:lnTo>
                  <a:lnTo>
                    <a:pt x="316618" y="95358"/>
                  </a:lnTo>
                  <a:lnTo>
                    <a:pt x="309274" y="58199"/>
                  </a:lnTo>
                  <a:lnTo>
                    <a:pt x="289243" y="27893"/>
                  </a:lnTo>
                  <a:lnTo>
                    <a:pt x="282661" y="23371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1977" y="4002800"/>
              <a:ext cx="3763047" cy="37125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61715" y="4002807"/>
              <a:ext cx="4083077" cy="36936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648242" y="4724469"/>
              <a:ext cx="218440" cy="180340"/>
            </a:xfrm>
            <a:custGeom>
              <a:avLst/>
              <a:gdLst/>
              <a:ahLst/>
              <a:cxnLst/>
              <a:rect l="l" t="t" r="r" b="b"/>
              <a:pathLst>
                <a:path w="218439" h="180339">
                  <a:moveTo>
                    <a:pt x="70853" y="0"/>
                  </a:moveTo>
                  <a:lnTo>
                    <a:pt x="0" y="0"/>
                  </a:lnTo>
                  <a:lnTo>
                    <a:pt x="0" y="24130"/>
                  </a:lnTo>
                  <a:lnTo>
                    <a:pt x="42583" y="24130"/>
                  </a:lnTo>
                  <a:lnTo>
                    <a:pt x="42583" y="180340"/>
                  </a:lnTo>
                  <a:lnTo>
                    <a:pt x="70853" y="180340"/>
                  </a:lnTo>
                  <a:lnTo>
                    <a:pt x="70853" y="24130"/>
                  </a:lnTo>
                  <a:lnTo>
                    <a:pt x="70853" y="0"/>
                  </a:lnTo>
                  <a:close/>
                </a:path>
                <a:path w="218439" h="180339">
                  <a:moveTo>
                    <a:pt x="217868" y="0"/>
                  </a:moveTo>
                  <a:lnTo>
                    <a:pt x="147002" y="0"/>
                  </a:lnTo>
                  <a:lnTo>
                    <a:pt x="147002" y="24130"/>
                  </a:lnTo>
                  <a:lnTo>
                    <a:pt x="189585" y="24130"/>
                  </a:lnTo>
                  <a:lnTo>
                    <a:pt x="189585" y="180340"/>
                  </a:lnTo>
                  <a:lnTo>
                    <a:pt x="217868" y="180340"/>
                  </a:lnTo>
                  <a:lnTo>
                    <a:pt x="217868" y="24130"/>
                  </a:lnTo>
                  <a:lnTo>
                    <a:pt x="217868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91977" y="4630037"/>
              <a:ext cx="4625492" cy="28004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24167" y="4630044"/>
              <a:ext cx="3949607" cy="36634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3322682" y="4630037"/>
              <a:ext cx="1853564" cy="280035"/>
            </a:xfrm>
            <a:custGeom>
              <a:avLst/>
              <a:gdLst/>
              <a:ahLst/>
              <a:cxnLst/>
              <a:rect l="l" t="t" r="r" b="b"/>
              <a:pathLst>
                <a:path w="1853565" h="280035">
                  <a:moveTo>
                    <a:pt x="28271" y="0"/>
                  </a:moveTo>
                  <a:lnTo>
                    <a:pt x="0" y="0"/>
                  </a:lnTo>
                  <a:lnTo>
                    <a:pt x="0" y="274766"/>
                  </a:lnTo>
                  <a:lnTo>
                    <a:pt x="28271" y="274766"/>
                  </a:lnTo>
                  <a:lnTo>
                    <a:pt x="28271" y="0"/>
                  </a:lnTo>
                  <a:close/>
                </a:path>
                <a:path w="1853565" h="280035">
                  <a:moveTo>
                    <a:pt x="136435" y="104028"/>
                  </a:moveTo>
                  <a:lnTo>
                    <a:pt x="99504" y="104028"/>
                  </a:lnTo>
                  <a:lnTo>
                    <a:pt x="29025" y="182046"/>
                  </a:lnTo>
                  <a:lnTo>
                    <a:pt x="99504" y="274766"/>
                  </a:lnTo>
                  <a:lnTo>
                    <a:pt x="136823" y="274766"/>
                  </a:lnTo>
                  <a:lnTo>
                    <a:pt x="63694" y="182423"/>
                  </a:lnTo>
                  <a:lnTo>
                    <a:pt x="136435" y="104028"/>
                  </a:lnTo>
                  <a:close/>
                </a:path>
                <a:path w="1853565" h="280035">
                  <a:moveTo>
                    <a:pt x="300409" y="255918"/>
                  </a:moveTo>
                  <a:lnTo>
                    <a:pt x="260463" y="255918"/>
                  </a:lnTo>
                  <a:lnTo>
                    <a:pt x="262995" y="266255"/>
                  </a:lnTo>
                  <a:lnTo>
                    <a:pt x="268850" y="273305"/>
                  </a:lnTo>
                  <a:lnTo>
                    <a:pt x="278804" y="277599"/>
                  </a:lnTo>
                  <a:lnTo>
                    <a:pt x="293635" y="279666"/>
                  </a:lnTo>
                  <a:lnTo>
                    <a:pt x="300409" y="255918"/>
                  </a:lnTo>
                  <a:close/>
                </a:path>
                <a:path w="1853565" h="280035">
                  <a:moveTo>
                    <a:pt x="279819" y="120991"/>
                  </a:moveTo>
                  <a:lnTo>
                    <a:pt x="225406" y="120991"/>
                  </a:lnTo>
                  <a:lnTo>
                    <a:pt x="239695" y="122328"/>
                  </a:lnTo>
                  <a:lnTo>
                    <a:pt x="249814" y="126315"/>
                  </a:lnTo>
                  <a:lnTo>
                    <a:pt x="255833" y="132918"/>
                  </a:lnTo>
                  <a:lnTo>
                    <a:pt x="257742" y="141723"/>
                  </a:lnTo>
                  <a:lnTo>
                    <a:pt x="257824" y="172999"/>
                  </a:lnTo>
                  <a:lnTo>
                    <a:pt x="198653" y="186947"/>
                  </a:lnTo>
                  <a:lnTo>
                    <a:pt x="182209" y="193414"/>
                  </a:lnTo>
                  <a:lnTo>
                    <a:pt x="170288" y="203625"/>
                  </a:lnTo>
                  <a:lnTo>
                    <a:pt x="163031" y="217369"/>
                  </a:lnTo>
                  <a:lnTo>
                    <a:pt x="160581" y="234432"/>
                  </a:lnTo>
                  <a:lnTo>
                    <a:pt x="163838" y="252891"/>
                  </a:lnTo>
                  <a:lnTo>
                    <a:pt x="173068" y="267038"/>
                  </a:lnTo>
                  <a:lnTo>
                    <a:pt x="187456" y="276097"/>
                  </a:lnTo>
                  <a:lnTo>
                    <a:pt x="206192" y="279289"/>
                  </a:lnTo>
                  <a:lnTo>
                    <a:pt x="215445" y="278606"/>
                  </a:lnTo>
                  <a:lnTo>
                    <a:pt x="251793" y="263457"/>
                  </a:lnTo>
                  <a:lnTo>
                    <a:pt x="260463" y="255918"/>
                  </a:lnTo>
                  <a:lnTo>
                    <a:pt x="300409" y="255918"/>
                  </a:lnTo>
                  <a:lnTo>
                    <a:pt x="291750" y="254411"/>
                  </a:lnTo>
                  <a:lnTo>
                    <a:pt x="291184" y="254034"/>
                  </a:lnTo>
                  <a:lnTo>
                    <a:pt x="211846" y="254034"/>
                  </a:lnTo>
                  <a:lnTo>
                    <a:pt x="188852" y="225019"/>
                  </a:lnTo>
                  <a:lnTo>
                    <a:pt x="189606" y="221249"/>
                  </a:lnTo>
                  <a:lnTo>
                    <a:pt x="193753" y="213333"/>
                  </a:lnTo>
                  <a:lnTo>
                    <a:pt x="257824" y="196747"/>
                  </a:lnTo>
                  <a:lnTo>
                    <a:pt x="286472" y="196747"/>
                  </a:lnTo>
                  <a:lnTo>
                    <a:pt x="286390" y="141723"/>
                  </a:lnTo>
                  <a:lnTo>
                    <a:pt x="282579" y="124312"/>
                  </a:lnTo>
                  <a:lnTo>
                    <a:pt x="279819" y="120991"/>
                  </a:lnTo>
                  <a:close/>
                </a:path>
                <a:path w="1853565" h="280035">
                  <a:moveTo>
                    <a:pt x="286472" y="196747"/>
                  </a:moveTo>
                  <a:lnTo>
                    <a:pt x="257824" y="196747"/>
                  </a:lnTo>
                  <a:lnTo>
                    <a:pt x="257824" y="232170"/>
                  </a:lnTo>
                  <a:lnTo>
                    <a:pt x="242104" y="243061"/>
                  </a:lnTo>
                  <a:lnTo>
                    <a:pt x="230449" y="249746"/>
                  </a:lnTo>
                  <a:lnTo>
                    <a:pt x="220987" y="253109"/>
                  </a:lnTo>
                  <a:lnTo>
                    <a:pt x="211846" y="254034"/>
                  </a:lnTo>
                  <a:lnTo>
                    <a:pt x="291184" y="254034"/>
                  </a:lnTo>
                  <a:lnTo>
                    <a:pt x="287226" y="251395"/>
                  </a:lnTo>
                  <a:lnTo>
                    <a:pt x="286472" y="246872"/>
                  </a:lnTo>
                  <a:lnTo>
                    <a:pt x="286472" y="196747"/>
                  </a:lnTo>
                  <a:close/>
                </a:path>
                <a:path w="1853565" h="280035">
                  <a:moveTo>
                    <a:pt x="230684" y="99504"/>
                  </a:moveTo>
                  <a:lnTo>
                    <a:pt x="205664" y="102273"/>
                  </a:lnTo>
                  <a:lnTo>
                    <a:pt x="186260" y="110059"/>
                  </a:lnTo>
                  <a:lnTo>
                    <a:pt x="173709" y="122086"/>
                  </a:lnTo>
                  <a:lnTo>
                    <a:pt x="169251" y="137576"/>
                  </a:lnTo>
                  <a:lnTo>
                    <a:pt x="169326" y="142100"/>
                  </a:lnTo>
                  <a:lnTo>
                    <a:pt x="169628" y="143608"/>
                  </a:lnTo>
                  <a:lnTo>
                    <a:pt x="172267" y="148121"/>
                  </a:lnTo>
                  <a:lnTo>
                    <a:pt x="200915" y="142100"/>
                  </a:lnTo>
                  <a:lnTo>
                    <a:pt x="199784" y="139084"/>
                  </a:lnTo>
                  <a:lnTo>
                    <a:pt x="199407" y="137576"/>
                  </a:lnTo>
                  <a:lnTo>
                    <a:pt x="199407" y="135692"/>
                  </a:lnTo>
                  <a:lnTo>
                    <a:pt x="200979" y="129260"/>
                  </a:lnTo>
                  <a:lnTo>
                    <a:pt x="205767" y="124666"/>
                  </a:lnTo>
                  <a:lnTo>
                    <a:pt x="213874" y="121909"/>
                  </a:lnTo>
                  <a:lnTo>
                    <a:pt x="225406" y="120991"/>
                  </a:lnTo>
                  <a:lnTo>
                    <a:pt x="279819" y="120991"/>
                  </a:lnTo>
                  <a:lnTo>
                    <a:pt x="271441" y="110907"/>
                  </a:lnTo>
                  <a:lnTo>
                    <a:pt x="253872" y="102449"/>
                  </a:lnTo>
                  <a:lnTo>
                    <a:pt x="230684" y="99504"/>
                  </a:lnTo>
                  <a:close/>
                </a:path>
                <a:path w="1853565" h="280035">
                  <a:moveTo>
                    <a:pt x="380344" y="104028"/>
                  </a:moveTo>
                  <a:lnTo>
                    <a:pt x="352073" y="104028"/>
                  </a:lnTo>
                  <a:lnTo>
                    <a:pt x="352073" y="274766"/>
                  </a:lnTo>
                  <a:lnTo>
                    <a:pt x="380344" y="274766"/>
                  </a:lnTo>
                  <a:lnTo>
                    <a:pt x="380344" y="170361"/>
                  </a:lnTo>
                  <a:lnTo>
                    <a:pt x="400711" y="149405"/>
                  </a:lnTo>
                  <a:lnTo>
                    <a:pt x="412270" y="139838"/>
                  </a:lnTo>
                  <a:lnTo>
                    <a:pt x="380344" y="139838"/>
                  </a:lnTo>
                  <a:lnTo>
                    <a:pt x="380344" y="104028"/>
                  </a:lnTo>
                  <a:close/>
                </a:path>
                <a:path w="1853565" h="280035">
                  <a:moveTo>
                    <a:pt x="490661" y="124760"/>
                  </a:moveTo>
                  <a:lnTo>
                    <a:pt x="453839" y="124760"/>
                  </a:lnTo>
                  <a:lnTo>
                    <a:pt x="460624" y="128153"/>
                  </a:lnTo>
                  <a:lnTo>
                    <a:pt x="463263" y="133807"/>
                  </a:lnTo>
                  <a:lnTo>
                    <a:pt x="465148" y="138707"/>
                  </a:lnTo>
                  <a:lnTo>
                    <a:pt x="465902" y="142477"/>
                  </a:lnTo>
                  <a:lnTo>
                    <a:pt x="465902" y="274766"/>
                  </a:lnTo>
                  <a:lnTo>
                    <a:pt x="494162" y="274766"/>
                  </a:lnTo>
                  <a:lnTo>
                    <a:pt x="494162" y="147000"/>
                  </a:lnTo>
                  <a:lnTo>
                    <a:pt x="491394" y="126062"/>
                  </a:lnTo>
                  <a:lnTo>
                    <a:pt x="490661" y="124760"/>
                  </a:lnTo>
                  <a:close/>
                </a:path>
                <a:path w="1853565" h="280035">
                  <a:moveTo>
                    <a:pt x="449316" y="99504"/>
                  </a:moveTo>
                  <a:lnTo>
                    <a:pt x="403704" y="116467"/>
                  </a:lnTo>
                  <a:lnTo>
                    <a:pt x="380344" y="139838"/>
                  </a:lnTo>
                  <a:lnTo>
                    <a:pt x="412270" y="139838"/>
                  </a:lnTo>
                  <a:lnTo>
                    <a:pt x="417794" y="135266"/>
                  </a:lnTo>
                  <a:lnTo>
                    <a:pt x="432547" y="127275"/>
                  </a:lnTo>
                  <a:lnTo>
                    <a:pt x="445923" y="124760"/>
                  </a:lnTo>
                  <a:lnTo>
                    <a:pt x="490661" y="124760"/>
                  </a:lnTo>
                  <a:lnTo>
                    <a:pt x="483044" y="111237"/>
                  </a:lnTo>
                  <a:lnTo>
                    <a:pt x="469041" y="102420"/>
                  </a:lnTo>
                  <a:lnTo>
                    <a:pt x="449316" y="99504"/>
                  </a:lnTo>
                  <a:close/>
                </a:path>
                <a:path w="1853565" h="280035">
                  <a:moveTo>
                    <a:pt x="653257" y="104028"/>
                  </a:moveTo>
                  <a:lnTo>
                    <a:pt x="622347" y="104028"/>
                  </a:lnTo>
                  <a:lnTo>
                    <a:pt x="679267" y="279666"/>
                  </a:lnTo>
                  <a:lnTo>
                    <a:pt x="703004" y="279666"/>
                  </a:lnTo>
                  <a:lnTo>
                    <a:pt x="716118" y="244987"/>
                  </a:lnTo>
                  <a:lnTo>
                    <a:pt x="694711" y="244987"/>
                  </a:lnTo>
                  <a:lnTo>
                    <a:pt x="694334" y="240086"/>
                  </a:lnTo>
                  <a:lnTo>
                    <a:pt x="653257" y="104028"/>
                  </a:lnTo>
                  <a:close/>
                </a:path>
                <a:path w="1853565" h="280035">
                  <a:moveTo>
                    <a:pt x="771856" y="163576"/>
                  </a:moveTo>
                  <a:lnTo>
                    <a:pt x="745600" y="163576"/>
                  </a:lnTo>
                  <a:lnTo>
                    <a:pt x="748238" y="172999"/>
                  </a:lnTo>
                  <a:lnTo>
                    <a:pt x="786677" y="279666"/>
                  </a:lnTo>
                  <a:lnTo>
                    <a:pt x="809671" y="279666"/>
                  </a:lnTo>
                  <a:lnTo>
                    <a:pt x="821354" y="244987"/>
                  </a:lnTo>
                  <a:lnTo>
                    <a:pt x="797609" y="244987"/>
                  </a:lnTo>
                  <a:lnTo>
                    <a:pt x="797232" y="239709"/>
                  </a:lnTo>
                  <a:lnTo>
                    <a:pt x="771856" y="163576"/>
                  </a:lnTo>
                  <a:close/>
                </a:path>
                <a:path w="1853565" h="280035">
                  <a:moveTo>
                    <a:pt x="752008" y="104028"/>
                  </a:moveTo>
                  <a:lnTo>
                    <a:pt x="722229" y="104028"/>
                  </a:lnTo>
                  <a:lnTo>
                    <a:pt x="733537" y="133807"/>
                  </a:lnTo>
                  <a:lnTo>
                    <a:pt x="695088" y="240086"/>
                  </a:lnTo>
                  <a:lnTo>
                    <a:pt x="694711" y="244987"/>
                  </a:lnTo>
                  <a:lnTo>
                    <a:pt x="716118" y="244987"/>
                  </a:lnTo>
                  <a:lnTo>
                    <a:pt x="743338" y="172999"/>
                  </a:lnTo>
                  <a:lnTo>
                    <a:pt x="745600" y="163576"/>
                  </a:lnTo>
                  <a:lnTo>
                    <a:pt x="771856" y="163576"/>
                  </a:lnTo>
                  <a:lnTo>
                    <a:pt x="752008" y="104028"/>
                  </a:lnTo>
                  <a:close/>
                </a:path>
                <a:path w="1853565" h="280035">
                  <a:moveTo>
                    <a:pt x="868842" y="104028"/>
                  </a:moveTo>
                  <a:lnTo>
                    <a:pt x="840581" y="104028"/>
                  </a:lnTo>
                  <a:lnTo>
                    <a:pt x="797986" y="239709"/>
                  </a:lnTo>
                  <a:lnTo>
                    <a:pt x="797609" y="244987"/>
                  </a:lnTo>
                  <a:lnTo>
                    <a:pt x="821354" y="244987"/>
                  </a:lnTo>
                  <a:lnTo>
                    <a:pt x="868842" y="104028"/>
                  </a:lnTo>
                  <a:close/>
                </a:path>
                <a:path w="1853565" h="280035">
                  <a:moveTo>
                    <a:pt x="971771" y="99504"/>
                  </a:moveTo>
                  <a:lnTo>
                    <a:pt x="939023" y="106637"/>
                  </a:lnTo>
                  <a:lnTo>
                    <a:pt x="912175" y="126031"/>
                  </a:lnTo>
                  <a:lnTo>
                    <a:pt x="894017" y="154682"/>
                  </a:lnTo>
                  <a:lnTo>
                    <a:pt x="887344" y="189585"/>
                  </a:lnTo>
                  <a:lnTo>
                    <a:pt x="894017" y="224330"/>
                  </a:lnTo>
                  <a:lnTo>
                    <a:pt x="912175" y="252998"/>
                  </a:lnTo>
                  <a:lnTo>
                    <a:pt x="939023" y="272481"/>
                  </a:lnTo>
                  <a:lnTo>
                    <a:pt x="971771" y="279666"/>
                  </a:lnTo>
                  <a:lnTo>
                    <a:pt x="1004301" y="272481"/>
                  </a:lnTo>
                  <a:lnTo>
                    <a:pt x="1029099" y="254411"/>
                  </a:lnTo>
                  <a:lnTo>
                    <a:pt x="971771" y="254411"/>
                  </a:lnTo>
                  <a:lnTo>
                    <a:pt x="950687" y="249371"/>
                  </a:lnTo>
                  <a:lnTo>
                    <a:pt x="933704" y="235568"/>
                  </a:lnTo>
                  <a:lnTo>
                    <a:pt x="922376" y="214981"/>
                  </a:lnTo>
                  <a:lnTo>
                    <a:pt x="918254" y="189585"/>
                  </a:lnTo>
                  <a:lnTo>
                    <a:pt x="922376" y="164190"/>
                  </a:lnTo>
                  <a:lnTo>
                    <a:pt x="933704" y="143602"/>
                  </a:lnTo>
                  <a:lnTo>
                    <a:pt x="950687" y="129800"/>
                  </a:lnTo>
                  <a:lnTo>
                    <a:pt x="971771" y="124760"/>
                  </a:lnTo>
                  <a:lnTo>
                    <a:pt x="1029285" y="124760"/>
                  </a:lnTo>
                  <a:lnTo>
                    <a:pt x="1004301" y="106637"/>
                  </a:lnTo>
                  <a:lnTo>
                    <a:pt x="971771" y="99504"/>
                  </a:lnTo>
                  <a:close/>
                </a:path>
                <a:path w="1853565" h="280035">
                  <a:moveTo>
                    <a:pt x="1029285" y="124760"/>
                  </a:moveTo>
                  <a:lnTo>
                    <a:pt x="971771" y="124760"/>
                  </a:lnTo>
                  <a:lnTo>
                    <a:pt x="992637" y="129800"/>
                  </a:lnTo>
                  <a:lnTo>
                    <a:pt x="1009508" y="143602"/>
                  </a:lnTo>
                  <a:lnTo>
                    <a:pt x="1020795" y="164190"/>
                  </a:lnTo>
                  <a:lnTo>
                    <a:pt x="1024911" y="189585"/>
                  </a:lnTo>
                  <a:lnTo>
                    <a:pt x="1020795" y="214981"/>
                  </a:lnTo>
                  <a:lnTo>
                    <a:pt x="1009508" y="235568"/>
                  </a:lnTo>
                  <a:lnTo>
                    <a:pt x="992637" y="249371"/>
                  </a:lnTo>
                  <a:lnTo>
                    <a:pt x="971771" y="254411"/>
                  </a:lnTo>
                  <a:lnTo>
                    <a:pt x="1029099" y="254411"/>
                  </a:lnTo>
                  <a:lnTo>
                    <a:pt x="1031037" y="252998"/>
                  </a:lnTo>
                  <a:lnTo>
                    <a:pt x="1049154" y="224330"/>
                  </a:lnTo>
                  <a:lnTo>
                    <a:pt x="1055821" y="189585"/>
                  </a:lnTo>
                  <a:lnTo>
                    <a:pt x="1049154" y="154682"/>
                  </a:lnTo>
                  <a:lnTo>
                    <a:pt x="1031037" y="126031"/>
                  </a:lnTo>
                  <a:lnTo>
                    <a:pt x="1029285" y="124760"/>
                  </a:lnTo>
                  <a:close/>
                </a:path>
                <a:path w="1853565" h="280035">
                  <a:moveTo>
                    <a:pt x="1132729" y="104028"/>
                  </a:moveTo>
                  <a:lnTo>
                    <a:pt x="1104458" y="104028"/>
                  </a:lnTo>
                  <a:lnTo>
                    <a:pt x="1104458" y="274766"/>
                  </a:lnTo>
                  <a:lnTo>
                    <a:pt x="1132729" y="274766"/>
                  </a:lnTo>
                  <a:lnTo>
                    <a:pt x="1132729" y="172999"/>
                  </a:lnTo>
                  <a:lnTo>
                    <a:pt x="1144385" y="153593"/>
                  </a:lnTo>
                  <a:lnTo>
                    <a:pt x="1155017" y="139554"/>
                  </a:lnTo>
                  <a:lnTo>
                    <a:pt x="1160198" y="134938"/>
                  </a:lnTo>
                  <a:lnTo>
                    <a:pt x="1132729" y="134938"/>
                  </a:lnTo>
                  <a:lnTo>
                    <a:pt x="1132729" y="104028"/>
                  </a:lnTo>
                  <a:close/>
                </a:path>
                <a:path w="1853565" h="280035">
                  <a:moveTo>
                    <a:pt x="1183618" y="99504"/>
                  </a:moveTo>
                  <a:lnTo>
                    <a:pt x="1177210" y="99504"/>
                  </a:lnTo>
                  <a:lnTo>
                    <a:pt x="1167821" y="101224"/>
                  </a:lnTo>
                  <a:lnTo>
                    <a:pt x="1158079" y="107043"/>
                  </a:lnTo>
                  <a:lnTo>
                    <a:pt x="1146783" y="117951"/>
                  </a:lnTo>
                  <a:lnTo>
                    <a:pt x="1132729" y="134938"/>
                  </a:lnTo>
                  <a:lnTo>
                    <a:pt x="1160198" y="134938"/>
                  </a:lnTo>
                  <a:lnTo>
                    <a:pt x="1164588" y="131027"/>
                  </a:lnTo>
                  <a:lnTo>
                    <a:pt x="1173063" y="128153"/>
                  </a:lnTo>
                  <a:lnTo>
                    <a:pt x="1189100" y="128153"/>
                  </a:lnTo>
                  <a:lnTo>
                    <a:pt x="1199062" y="111190"/>
                  </a:lnTo>
                  <a:lnTo>
                    <a:pt x="1191523" y="103651"/>
                  </a:lnTo>
                  <a:lnTo>
                    <a:pt x="1183618" y="99504"/>
                  </a:lnTo>
                  <a:close/>
                </a:path>
                <a:path w="1853565" h="280035">
                  <a:moveTo>
                    <a:pt x="1189100" y="128153"/>
                  </a:moveTo>
                  <a:lnTo>
                    <a:pt x="1176456" y="128153"/>
                  </a:lnTo>
                  <a:lnTo>
                    <a:pt x="1179471" y="130037"/>
                  </a:lnTo>
                  <a:lnTo>
                    <a:pt x="1185115" y="134938"/>
                  </a:lnTo>
                  <a:lnTo>
                    <a:pt x="1189100" y="128153"/>
                  </a:lnTo>
                  <a:close/>
                </a:path>
                <a:path w="1853565" h="280035">
                  <a:moveTo>
                    <a:pt x="1302347" y="99504"/>
                  </a:moveTo>
                  <a:lnTo>
                    <a:pt x="1267438" y="106548"/>
                  </a:lnTo>
                  <a:lnTo>
                    <a:pt x="1239877" y="126172"/>
                  </a:lnTo>
                  <a:lnTo>
                    <a:pt x="1221784" y="156113"/>
                  </a:lnTo>
                  <a:lnTo>
                    <a:pt x="1215282" y="194109"/>
                  </a:lnTo>
                  <a:lnTo>
                    <a:pt x="1220530" y="228782"/>
                  </a:lnTo>
                  <a:lnTo>
                    <a:pt x="1235212" y="255825"/>
                  </a:lnTo>
                  <a:lnTo>
                    <a:pt x="1257738" y="273400"/>
                  </a:lnTo>
                  <a:lnTo>
                    <a:pt x="1286515" y="279666"/>
                  </a:lnTo>
                  <a:lnTo>
                    <a:pt x="1302294" y="277929"/>
                  </a:lnTo>
                  <a:lnTo>
                    <a:pt x="1317190" y="272834"/>
                  </a:lnTo>
                  <a:lnTo>
                    <a:pt x="1330884" y="264559"/>
                  </a:lnTo>
                  <a:lnTo>
                    <a:pt x="1343058" y="253280"/>
                  </a:lnTo>
                  <a:lnTo>
                    <a:pt x="1371696" y="253280"/>
                  </a:lnTo>
                  <a:lnTo>
                    <a:pt x="1371696" y="252903"/>
                  </a:lnTo>
                  <a:lnTo>
                    <a:pt x="1291416" y="252903"/>
                  </a:lnTo>
                  <a:lnTo>
                    <a:pt x="1273163" y="248481"/>
                  </a:lnTo>
                  <a:lnTo>
                    <a:pt x="1258724" y="236181"/>
                  </a:lnTo>
                  <a:lnTo>
                    <a:pt x="1249231" y="217449"/>
                  </a:lnTo>
                  <a:lnTo>
                    <a:pt x="1245815" y="193732"/>
                  </a:lnTo>
                  <a:lnTo>
                    <a:pt x="1250032" y="165916"/>
                  </a:lnTo>
                  <a:lnTo>
                    <a:pt x="1262023" y="144780"/>
                  </a:lnTo>
                  <a:lnTo>
                    <a:pt x="1280796" y="131349"/>
                  </a:lnTo>
                  <a:lnTo>
                    <a:pt x="1305363" y="126645"/>
                  </a:lnTo>
                  <a:lnTo>
                    <a:pt x="1371696" y="126645"/>
                  </a:lnTo>
                  <a:lnTo>
                    <a:pt x="1371696" y="111190"/>
                  </a:lnTo>
                  <a:lnTo>
                    <a:pt x="1343058" y="111190"/>
                  </a:lnTo>
                  <a:lnTo>
                    <a:pt x="1334630" y="105865"/>
                  </a:lnTo>
                  <a:lnTo>
                    <a:pt x="1325388" y="102237"/>
                  </a:lnTo>
                  <a:lnTo>
                    <a:pt x="1314804" y="100164"/>
                  </a:lnTo>
                  <a:lnTo>
                    <a:pt x="1302347" y="99504"/>
                  </a:lnTo>
                  <a:close/>
                </a:path>
                <a:path w="1853565" h="280035">
                  <a:moveTo>
                    <a:pt x="1371696" y="253280"/>
                  </a:moveTo>
                  <a:lnTo>
                    <a:pt x="1343058" y="253280"/>
                  </a:lnTo>
                  <a:lnTo>
                    <a:pt x="1343058" y="274766"/>
                  </a:lnTo>
                  <a:lnTo>
                    <a:pt x="1371696" y="274766"/>
                  </a:lnTo>
                  <a:lnTo>
                    <a:pt x="1371696" y="253280"/>
                  </a:lnTo>
                  <a:close/>
                </a:path>
                <a:path w="1853565" h="280035">
                  <a:moveTo>
                    <a:pt x="1371696" y="126645"/>
                  </a:moveTo>
                  <a:lnTo>
                    <a:pt x="1305363" y="126645"/>
                  </a:lnTo>
                  <a:lnTo>
                    <a:pt x="1317349" y="127558"/>
                  </a:lnTo>
                  <a:lnTo>
                    <a:pt x="1327179" y="130273"/>
                  </a:lnTo>
                  <a:lnTo>
                    <a:pt x="1334677" y="134755"/>
                  </a:lnTo>
                  <a:lnTo>
                    <a:pt x="1339666" y="140969"/>
                  </a:lnTo>
                  <a:lnTo>
                    <a:pt x="1342681" y="146623"/>
                  </a:lnTo>
                  <a:lnTo>
                    <a:pt x="1343058" y="150382"/>
                  </a:lnTo>
                  <a:lnTo>
                    <a:pt x="1343058" y="222757"/>
                  </a:lnTo>
                  <a:lnTo>
                    <a:pt x="1307860" y="249887"/>
                  </a:lnTo>
                  <a:lnTo>
                    <a:pt x="1291416" y="252903"/>
                  </a:lnTo>
                  <a:lnTo>
                    <a:pt x="1371696" y="252903"/>
                  </a:lnTo>
                  <a:lnTo>
                    <a:pt x="1371696" y="126645"/>
                  </a:lnTo>
                  <a:close/>
                </a:path>
                <a:path w="1853565" h="280035">
                  <a:moveTo>
                    <a:pt x="1371696" y="0"/>
                  </a:moveTo>
                  <a:lnTo>
                    <a:pt x="1343058" y="0"/>
                  </a:lnTo>
                  <a:lnTo>
                    <a:pt x="1343058" y="111190"/>
                  </a:lnTo>
                  <a:lnTo>
                    <a:pt x="1371696" y="111190"/>
                  </a:lnTo>
                  <a:lnTo>
                    <a:pt x="1371696" y="0"/>
                  </a:lnTo>
                  <a:close/>
                </a:path>
                <a:path w="1853565" h="280035">
                  <a:moveTo>
                    <a:pt x="1499116" y="99504"/>
                  </a:moveTo>
                  <a:lnTo>
                    <a:pt x="1465999" y="105948"/>
                  </a:lnTo>
                  <a:lnTo>
                    <a:pt x="1440552" y="124193"/>
                  </a:lnTo>
                  <a:lnTo>
                    <a:pt x="1424223" y="152615"/>
                  </a:lnTo>
                  <a:lnTo>
                    <a:pt x="1418459" y="189585"/>
                  </a:lnTo>
                  <a:lnTo>
                    <a:pt x="1424206" y="226397"/>
                  </a:lnTo>
                  <a:lnTo>
                    <a:pt x="1440411" y="254836"/>
                  </a:lnTo>
                  <a:lnTo>
                    <a:pt x="1465522" y="273170"/>
                  </a:lnTo>
                  <a:lnTo>
                    <a:pt x="1497985" y="279666"/>
                  </a:lnTo>
                  <a:lnTo>
                    <a:pt x="1513474" y="278653"/>
                  </a:lnTo>
                  <a:lnTo>
                    <a:pt x="1527759" y="275237"/>
                  </a:lnTo>
                  <a:lnTo>
                    <a:pt x="1542610" y="268853"/>
                  </a:lnTo>
                  <a:lnTo>
                    <a:pt x="1559795" y="258934"/>
                  </a:lnTo>
                  <a:lnTo>
                    <a:pt x="1557112" y="253657"/>
                  </a:lnTo>
                  <a:lnTo>
                    <a:pt x="1504017" y="253657"/>
                  </a:lnTo>
                  <a:lnTo>
                    <a:pt x="1480669" y="249064"/>
                  </a:lnTo>
                  <a:lnTo>
                    <a:pt x="1463117" y="235851"/>
                  </a:lnTo>
                  <a:lnTo>
                    <a:pt x="1452068" y="214863"/>
                  </a:lnTo>
                  <a:lnTo>
                    <a:pt x="1448228" y="186947"/>
                  </a:lnTo>
                  <a:lnTo>
                    <a:pt x="1565072" y="186947"/>
                  </a:lnTo>
                  <a:lnTo>
                    <a:pt x="1565072" y="170361"/>
                  </a:lnTo>
                  <a:lnTo>
                    <a:pt x="1564342" y="165837"/>
                  </a:lnTo>
                  <a:lnTo>
                    <a:pt x="1450489" y="165837"/>
                  </a:lnTo>
                  <a:lnTo>
                    <a:pt x="1457157" y="148351"/>
                  </a:lnTo>
                  <a:lnTo>
                    <a:pt x="1467358" y="135596"/>
                  </a:lnTo>
                  <a:lnTo>
                    <a:pt x="1480810" y="127787"/>
                  </a:lnTo>
                  <a:lnTo>
                    <a:pt x="1497231" y="125137"/>
                  </a:lnTo>
                  <a:lnTo>
                    <a:pt x="1550749" y="125137"/>
                  </a:lnTo>
                  <a:lnTo>
                    <a:pt x="1547074" y="118963"/>
                  </a:lnTo>
                  <a:lnTo>
                    <a:pt x="1526274" y="104587"/>
                  </a:lnTo>
                  <a:lnTo>
                    <a:pt x="1499116" y="99504"/>
                  </a:lnTo>
                  <a:close/>
                </a:path>
                <a:path w="1853565" h="280035">
                  <a:moveTo>
                    <a:pt x="1548486" y="236694"/>
                  </a:moveTo>
                  <a:lnTo>
                    <a:pt x="1535866" y="244751"/>
                  </a:lnTo>
                  <a:lnTo>
                    <a:pt x="1524979" y="249981"/>
                  </a:lnTo>
                  <a:lnTo>
                    <a:pt x="1514729" y="252809"/>
                  </a:lnTo>
                  <a:lnTo>
                    <a:pt x="1504017" y="253657"/>
                  </a:lnTo>
                  <a:lnTo>
                    <a:pt x="1557112" y="253657"/>
                  </a:lnTo>
                  <a:lnTo>
                    <a:pt x="1548486" y="236694"/>
                  </a:lnTo>
                  <a:close/>
                </a:path>
                <a:path w="1853565" h="280035">
                  <a:moveTo>
                    <a:pt x="1550749" y="125137"/>
                  </a:moveTo>
                  <a:lnTo>
                    <a:pt x="1497231" y="125137"/>
                  </a:lnTo>
                  <a:lnTo>
                    <a:pt x="1512808" y="127787"/>
                  </a:lnTo>
                  <a:lnTo>
                    <a:pt x="1524320" y="135596"/>
                  </a:lnTo>
                  <a:lnTo>
                    <a:pt x="1531519" y="148351"/>
                  </a:lnTo>
                  <a:lnTo>
                    <a:pt x="1534162" y="165837"/>
                  </a:lnTo>
                  <a:lnTo>
                    <a:pt x="1564342" y="165837"/>
                  </a:lnTo>
                  <a:lnTo>
                    <a:pt x="1560384" y="141324"/>
                  </a:lnTo>
                  <a:lnTo>
                    <a:pt x="1550749" y="125137"/>
                  </a:lnTo>
                  <a:close/>
                </a:path>
                <a:path w="1853565" h="280035">
                  <a:moveTo>
                    <a:pt x="1639719" y="104028"/>
                  </a:moveTo>
                  <a:lnTo>
                    <a:pt x="1611448" y="104028"/>
                  </a:lnTo>
                  <a:lnTo>
                    <a:pt x="1611448" y="274766"/>
                  </a:lnTo>
                  <a:lnTo>
                    <a:pt x="1639719" y="274766"/>
                  </a:lnTo>
                  <a:lnTo>
                    <a:pt x="1639719" y="170361"/>
                  </a:lnTo>
                  <a:lnTo>
                    <a:pt x="1660091" y="149405"/>
                  </a:lnTo>
                  <a:lnTo>
                    <a:pt x="1671650" y="139838"/>
                  </a:lnTo>
                  <a:lnTo>
                    <a:pt x="1639719" y="139838"/>
                  </a:lnTo>
                  <a:lnTo>
                    <a:pt x="1639719" y="104028"/>
                  </a:lnTo>
                  <a:close/>
                </a:path>
                <a:path w="1853565" h="280035">
                  <a:moveTo>
                    <a:pt x="1750047" y="124760"/>
                  </a:moveTo>
                  <a:lnTo>
                    <a:pt x="1713214" y="124760"/>
                  </a:lnTo>
                  <a:lnTo>
                    <a:pt x="1719999" y="128153"/>
                  </a:lnTo>
                  <a:lnTo>
                    <a:pt x="1722638" y="133807"/>
                  </a:lnTo>
                  <a:lnTo>
                    <a:pt x="1724523" y="138707"/>
                  </a:lnTo>
                  <a:lnTo>
                    <a:pt x="1725277" y="142477"/>
                  </a:lnTo>
                  <a:lnTo>
                    <a:pt x="1725277" y="274766"/>
                  </a:lnTo>
                  <a:lnTo>
                    <a:pt x="1753548" y="274766"/>
                  </a:lnTo>
                  <a:lnTo>
                    <a:pt x="1753548" y="147000"/>
                  </a:lnTo>
                  <a:lnTo>
                    <a:pt x="1750780" y="126062"/>
                  </a:lnTo>
                  <a:lnTo>
                    <a:pt x="1750047" y="124760"/>
                  </a:lnTo>
                  <a:close/>
                </a:path>
                <a:path w="1853565" h="280035">
                  <a:moveTo>
                    <a:pt x="1708691" y="99504"/>
                  </a:moveTo>
                  <a:lnTo>
                    <a:pt x="1663090" y="116467"/>
                  </a:lnTo>
                  <a:lnTo>
                    <a:pt x="1639719" y="139838"/>
                  </a:lnTo>
                  <a:lnTo>
                    <a:pt x="1671650" y="139838"/>
                  </a:lnTo>
                  <a:lnTo>
                    <a:pt x="1677174" y="135266"/>
                  </a:lnTo>
                  <a:lnTo>
                    <a:pt x="1691924" y="127275"/>
                  </a:lnTo>
                  <a:lnTo>
                    <a:pt x="1705298" y="124760"/>
                  </a:lnTo>
                  <a:lnTo>
                    <a:pt x="1750047" y="124760"/>
                  </a:lnTo>
                  <a:lnTo>
                    <a:pt x="1742428" y="111237"/>
                  </a:lnTo>
                  <a:lnTo>
                    <a:pt x="1728422" y="102420"/>
                  </a:lnTo>
                  <a:lnTo>
                    <a:pt x="1708691" y="99504"/>
                  </a:lnTo>
                  <a:close/>
                </a:path>
                <a:path w="1853565" h="280035">
                  <a:moveTo>
                    <a:pt x="1831965" y="236694"/>
                  </a:moveTo>
                  <a:lnTo>
                    <a:pt x="1823519" y="238349"/>
                  </a:lnTo>
                  <a:lnTo>
                    <a:pt x="1816698" y="242866"/>
                  </a:lnTo>
                  <a:lnTo>
                    <a:pt x="1812139" y="249575"/>
                  </a:lnTo>
                  <a:lnTo>
                    <a:pt x="1810478" y="257803"/>
                  </a:lnTo>
                  <a:lnTo>
                    <a:pt x="1812139" y="266249"/>
                  </a:lnTo>
                  <a:lnTo>
                    <a:pt x="1816698" y="273070"/>
                  </a:lnTo>
                  <a:lnTo>
                    <a:pt x="1823519" y="277628"/>
                  </a:lnTo>
                  <a:lnTo>
                    <a:pt x="1831965" y="279289"/>
                  </a:lnTo>
                  <a:lnTo>
                    <a:pt x="1840193" y="277628"/>
                  </a:lnTo>
                  <a:lnTo>
                    <a:pt x="1846901" y="273070"/>
                  </a:lnTo>
                  <a:lnTo>
                    <a:pt x="1851419" y="266249"/>
                  </a:lnTo>
                  <a:lnTo>
                    <a:pt x="1853074" y="257803"/>
                  </a:lnTo>
                  <a:lnTo>
                    <a:pt x="1851419" y="249575"/>
                  </a:lnTo>
                  <a:lnTo>
                    <a:pt x="1846901" y="242866"/>
                  </a:lnTo>
                  <a:lnTo>
                    <a:pt x="1840193" y="238349"/>
                  </a:lnTo>
                  <a:lnTo>
                    <a:pt x="1831965" y="23669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6188710" cy="1570990"/>
            </a:xfrm>
            <a:custGeom>
              <a:avLst/>
              <a:gdLst/>
              <a:ahLst/>
              <a:cxnLst/>
              <a:rect l="l" t="t" r="r" b="b"/>
              <a:pathLst>
                <a:path w="6188710" h="1570990">
                  <a:moveTo>
                    <a:pt x="6188293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5769457" y="1570632"/>
                  </a:lnTo>
                  <a:lnTo>
                    <a:pt x="6188293" y="1151797"/>
                  </a:lnTo>
                  <a:lnTo>
                    <a:pt x="6188293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57761" y="518530"/>
              <a:ext cx="3302635" cy="619125"/>
            </a:xfrm>
            <a:custGeom>
              <a:avLst/>
              <a:gdLst/>
              <a:ahLst/>
              <a:cxnLst/>
              <a:rect l="l" t="t" r="r" b="b"/>
              <a:pathLst>
                <a:path w="3302635" h="619125">
                  <a:moveTo>
                    <a:pt x="82929" y="51516"/>
                  </a:moveTo>
                  <a:lnTo>
                    <a:pt x="0" y="51516"/>
                  </a:lnTo>
                  <a:lnTo>
                    <a:pt x="158309" y="474310"/>
                  </a:lnTo>
                  <a:lnTo>
                    <a:pt x="209197" y="474310"/>
                  </a:lnTo>
                  <a:lnTo>
                    <a:pt x="248658" y="363748"/>
                  </a:lnTo>
                  <a:lnTo>
                    <a:pt x="189721" y="363748"/>
                  </a:lnTo>
                  <a:lnTo>
                    <a:pt x="82929" y="51516"/>
                  </a:lnTo>
                  <a:close/>
                </a:path>
                <a:path w="3302635" h="619125">
                  <a:moveTo>
                    <a:pt x="341108" y="296525"/>
                  </a:moveTo>
                  <a:lnTo>
                    <a:pt x="272651" y="296525"/>
                  </a:lnTo>
                  <a:lnTo>
                    <a:pt x="335476" y="474310"/>
                  </a:lnTo>
                  <a:lnTo>
                    <a:pt x="390762" y="474310"/>
                  </a:lnTo>
                  <a:lnTo>
                    <a:pt x="431587" y="359350"/>
                  </a:lnTo>
                  <a:lnTo>
                    <a:pt x="367517" y="359350"/>
                  </a:lnTo>
                  <a:lnTo>
                    <a:pt x="341108" y="296525"/>
                  </a:lnTo>
                  <a:close/>
                </a:path>
                <a:path w="3302635" h="619125">
                  <a:moveTo>
                    <a:pt x="677256" y="165858"/>
                  </a:moveTo>
                  <a:lnTo>
                    <a:pt x="629946" y="173849"/>
                  </a:lnTo>
                  <a:lnTo>
                    <a:pt x="589633" y="196312"/>
                  </a:lnTo>
                  <a:lnTo>
                    <a:pt x="558336" y="230989"/>
                  </a:lnTo>
                  <a:lnTo>
                    <a:pt x="538076" y="275617"/>
                  </a:lnTo>
                  <a:lnTo>
                    <a:pt x="530873" y="327937"/>
                  </a:lnTo>
                  <a:lnTo>
                    <a:pt x="537251" y="377417"/>
                  </a:lnTo>
                  <a:lnTo>
                    <a:pt x="555662" y="418000"/>
                  </a:lnTo>
                  <a:lnTo>
                    <a:pt x="585019" y="448480"/>
                  </a:lnTo>
                  <a:lnTo>
                    <a:pt x="624237" y="467651"/>
                  </a:lnTo>
                  <a:lnTo>
                    <a:pt x="672230" y="474310"/>
                  </a:lnTo>
                  <a:lnTo>
                    <a:pt x="697233" y="473014"/>
                  </a:lnTo>
                  <a:lnTo>
                    <a:pt x="745113" y="462648"/>
                  </a:lnTo>
                  <a:lnTo>
                    <a:pt x="781457" y="447382"/>
                  </a:lnTo>
                  <a:lnTo>
                    <a:pt x="799755" y="437881"/>
                  </a:lnTo>
                  <a:lnTo>
                    <a:pt x="787908" y="413380"/>
                  </a:lnTo>
                  <a:lnTo>
                    <a:pt x="681654" y="413380"/>
                  </a:lnTo>
                  <a:lnTo>
                    <a:pt x="661550" y="410886"/>
                  </a:lnTo>
                  <a:lnTo>
                    <a:pt x="627938" y="392706"/>
                  </a:lnTo>
                  <a:lnTo>
                    <a:pt x="607393" y="347629"/>
                  </a:lnTo>
                  <a:lnTo>
                    <a:pt x="606264" y="331707"/>
                  </a:lnTo>
                  <a:lnTo>
                    <a:pt x="799755" y="331707"/>
                  </a:lnTo>
                  <a:lnTo>
                    <a:pt x="799755" y="299666"/>
                  </a:lnTo>
                  <a:lnTo>
                    <a:pt x="797262" y="284588"/>
                  </a:lnTo>
                  <a:lnTo>
                    <a:pt x="610033" y="284588"/>
                  </a:lnTo>
                  <a:lnTo>
                    <a:pt x="617720" y="258172"/>
                  </a:lnTo>
                  <a:lnTo>
                    <a:pt x="631001" y="238647"/>
                  </a:lnTo>
                  <a:lnTo>
                    <a:pt x="649348" y="226543"/>
                  </a:lnTo>
                  <a:lnTo>
                    <a:pt x="672230" y="222391"/>
                  </a:lnTo>
                  <a:lnTo>
                    <a:pt x="777098" y="222391"/>
                  </a:lnTo>
                  <a:lnTo>
                    <a:pt x="765599" y="203077"/>
                  </a:lnTo>
                  <a:lnTo>
                    <a:pt x="726877" y="175634"/>
                  </a:lnTo>
                  <a:lnTo>
                    <a:pt x="677256" y="165858"/>
                  </a:lnTo>
                  <a:close/>
                </a:path>
                <a:path w="3302635" h="619125">
                  <a:moveTo>
                    <a:pt x="772112" y="380710"/>
                  </a:moveTo>
                  <a:lnTo>
                    <a:pt x="728567" y="404299"/>
                  </a:lnTo>
                  <a:lnTo>
                    <a:pt x="690145" y="413124"/>
                  </a:lnTo>
                  <a:lnTo>
                    <a:pt x="681654" y="413380"/>
                  </a:lnTo>
                  <a:lnTo>
                    <a:pt x="787908" y="413380"/>
                  </a:lnTo>
                  <a:lnTo>
                    <a:pt x="772112" y="380710"/>
                  </a:lnTo>
                  <a:close/>
                </a:path>
                <a:path w="3302635" h="619125">
                  <a:moveTo>
                    <a:pt x="245008" y="51516"/>
                  </a:moveTo>
                  <a:lnTo>
                    <a:pt x="174015" y="51516"/>
                  </a:lnTo>
                  <a:lnTo>
                    <a:pt x="241238" y="225532"/>
                  </a:lnTo>
                  <a:lnTo>
                    <a:pt x="189721" y="363748"/>
                  </a:lnTo>
                  <a:lnTo>
                    <a:pt x="248658" y="363748"/>
                  </a:lnTo>
                  <a:lnTo>
                    <a:pt x="272651" y="296525"/>
                  </a:lnTo>
                  <a:lnTo>
                    <a:pt x="341108" y="296525"/>
                  </a:lnTo>
                  <a:lnTo>
                    <a:pt x="307833" y="217365"/>
                  </a:lnTo>
                  <a:lnTo>
                    <a:pt x="339558" y="134446"/>
                  </a:lnTo>
                  <a:lnTo>
                    <a:pt x="276420" y="134446"/>
                  </a:lnTo>
                  <a:lnTo>
                    <a:pt x="245008" y="51516"/>
                  </a:lnTo>
                  <a:close/>
                </a:path>
                <a:path w="3302635" h="619125">
                  <a:moveTo>
                    <a:pt x="540904" y="51516"/>
                  </a:moveTo>
                  <a:lnTo>
                    <a:pt x="466142" y="51516"/>
                  </a:lnTo>
                  <a:lnTo>
                    <a:pt x="367517" y="359350"/>
                  </a:lnTo>
                  <a:lnTo>
                    <a:pt x="431587" y="359350"/>
                  </a:lnTo>
                  <a:lnTo>
                    <a:pt x="540904" y="51516"/>
                  </a:lnTo>
                  <a:close/>
                </a:path>
                <a:path w="3302635" h="619125">
                  <a:moveTo>
                    <a:pt x="777098" y="222391"/>
                  </a:moveTo>
                  <a:lnTo>
                    <a:pt x="672230" y="222391"/>
                  </a:lnTo>
                  <a:lnTo>
                    <a:pt x="694955" y="225836"/>
                  </a:lnTo>
                  <a:lnTo>
                    <a:pt x="710789" y="236762"/>
                  </a:lnTo>
                  <a:lnTo>
                    <a:pt x="720380" y="256051"/>
                  </a:lnTo>
                  <a:lnTo>
                    <a:pt x="724375" y="284588"/>
                  </a:lnTo>
                  <a:lnTo>
                    <a:pt x="797262" y="284588"/>
                  </a:lnTo>
                  <a:lnTo>
                    <a:pt x="790775" y="245363"/>
                  </a:lnTo>
                  <a:lnTo>
                    <a:pt x="777098" y="222391"/>
                  </a:lnTo>
                  <a:close/>
                </a:path>
                <a:path w="3302635" h="619125">
                  <a:moveTo>
                    <a:pt x="371287" y="51516"/>
                  </a:moveTo>
                  <a:lnTo>
                    <a:pt x="304064" y="51516"/>
                  </a:lnTo>
                  <a:lnTo>
                    <a:pt x="276420" y="134446"/>
                  </a:lnTo>
                  <a:lnTo>
                    <a:pt x="339558" y="134446"/>
                  </a:lnTo>
                  <a:lnTo>
                    <a:pt x="371287" y="51516"/>
                  </a:lnTo>
                  <a:close/>
                </a:path>
                <a:path w="3302635" h="619125">
                  <a:moveTo>
                    <a:pt x="971268" y="165858"/>
                  </a:moveTo>
                  <a:lnTo>
                    <a:pt x="923959" y="173849"/>
                  </a:lnTo>
                  <a:lnTo>
                    <a:pt x="883648" y="196312"/>
                  </a:lnTo>
                  <a:lnTo>
                    <a:pt x="852354" y="230989"/>
                  </a:lnTo>
                  <a:lnTo>
                    <a:pt x="832097" y="275617"/>
                  </a:lnTo>
                  <a:lnTo>
                    <a:pt x="824896" y="327937"/>
                  </a:lnTo>
                  <a:lnTo>
                    <a:pt x="831273" y="377417"/>
                  </a:lnTo>
                  <a:lnTo>
                    <a:pt x="849681" y="418000"/>
                  </a:lnTo>
                  <a:lnTo>
                    <a:pt x="879034" y="448480"/>
                  </a:lnTo>
                  <a:lnTo>
                    <a:pt x="918250" y="467651"/>
                  </a:lnTo>
                  <a:lnTo>
                    <a:pt x="966242" y="474310"/>
                  </a:lnTo>
                  <a:lnTo>
                    <a:pt x="991245" y="473014"/>
                  </a:lnTo>
                  <a:lnTo>
                    <a:pt x="1039130" y="462648"/>
                  </a:lnTo>
                  <a:lnTo>
                    <a:pt x="1075480" y="447382"/>
                  </a:lnTo>
                  <a:lnTo>
                    <a:pt x="1093778" y="437881"/>
                  </a:lnTo>
                  <a:lnTo>
                    <a:pt x="1081931" y="413380"/>
                  </a:lnTo>
                  <a:lnTo>
                    <a:pt x="975666" y="413380"/>
                  </a:lnTo>
                  <a:lnTo>
                    <a:pt x="955562" y="410886"/>
                  </a:lnTo>
                  <a:lnTo>
                    <a:pt x="921950" y="392706"/>
                  </a:lnTo>
                  <a:lnTo>
                    <a:pt x="901405" y="347629"/>
                  </a:lnTo>
                  <a:lnTo>
                    <a:pt x="900276" y="331707"/>
                  </a:lnTo>
                  <a:lnTo>
                    <a:pt x="1093778" y="331707"/>
                  </a:lnTo>
                  <a:lnTo>
                    <a:pt x="1093778" y="299666"/>
                  </a:lnTo>
                  <a:lnTo>
                    <a:pt x="1091284" y="284588"/>
                  </a:lnTo>
                  <a:lnTo>
                    <a:pt x="904045" y="284588"/>
                  </a:lnTo>
                  <a:lnTo>
                    <a:pt x="911732" y="258172"/>
                  </a:lnTo>
                  <a:lnTo>
                    <a:pt x="925013" y="238647"/>
                  </a:lnTo>
                  <a:lnTo>
                    <a:pt x="943360" y="226543"/>
                  </a:lnTo>
                  <a:lnTo>
                    <a:pt x="966242" y="222391"/>
                  </a:lnTo>
                  <a:lnTo>
                    <a:pt x="1071117" y="222391"/>
                  </a:lnTo>
                  <a:lnTo>
                    <a:pt x="1059616" y="203077"/>
                  </a:lnTo>
                  <a:lnTo>
                    <a:pt x="1020891" y="175634"/>
                  </a:lnTo>
                  <a:lnTo>
                    <a:pt x="971268" y="165858"/>
                  </a:lnTo>
                  <a:close/>
                </a:path>
                <a:path w="3302635" h="619125">
                  <a:moveTo>
                    <a:pt x="1066135" y="380710"/>
                  </a:moveTo>
                  <a:lnTo>
                    <a:pt x="1022579" y="404299"/>
                  </a:lnTo>
                  <a:lnTo>
                    <a:pt x="984157" y="413124"/>
                  </a:lnTo>
                  <a:lnTo>
                    <a:pt x="975666" y="413380"/>
                  </a:lnTo>
                  <a:lnTo>
                    <a:pt x="1081931" y="413380"/>
                  </a:lnTo>
                  <a:lnTo>
                    <a:pt x="1066135" y="380710"/>
                  </a:lnTo>
                  <a:close/>
                </a:path>
                <a:path w="3302635" h="619125">
                  <a:moveTo>
                    <a:pt x="1071117" y="222391"/>
                  </a:moveTo>
                  <a:lnTo>
                    <a:pt x="966242" y="222391"/>
                  </a:lnTo>
                  <a:lnTo>
                    <a:pt x="988967" y="225836"/>
                  </a:lnTo>
                  <a:lnTo>
                    <a:pt x="1004801" y="236762"/>
                  </a:lnTo>
                  <a:lnTo>
                    <a:pt x="1014392" y="256051"/>
                  </a:lnTo>
                  <a:lnTo>
                    <a:pt x="1018387" y="284588"/>
                  </a:lnTo>
                  <a:lnTo>
                    <a:pt x="1091284" y="284588"/>
                  </a:lnTo>
                  <a:lnTo>
                    <a:pt x="1084796" y="245363"/>
                  </a:lnTo>
                  <a:lnTo>
                    <a:pt x="1071117" y="222391"/>
                  </a:lnTo>
                  <a:close/>
                </a:path>
                <a:path w="3302635" h="619125">
                  <a:moveTo>
                    <a:pt x="1220674" y="229301"/>
                  </a:moveTo>
                  <a:lnTo>
                    <a:pt x="1149692" y="229301"/>
                  </a:lnTo>
                  <a:lnTo>
                    <a:pt x="1149692" y="410867"/>
                  </a:lnTo>
                  <a:lnTo>
                    <a:pt x="1153147" y="439063"/>
                  </a:lnTo>
                  <a:lnTo>
                    <a:pt x="1163670" y="458840"/>
                  </a:lnTo>
                  <a:lnTo>
                    <a:pt x="1181493" y="470491"/>
                  </a:lnTo>
                  <a:lnTo>
                    <a:pt x="1206853" y="474310"/>
                  </a:lnTo>
                  <a:lnTo>
                    <a:pt x="1223060" y="472985"/>
                  </a:lnTo>
                  <a:lnTo>
                    <a:pt x="1240386" y="468892"/>
                  </a:lnTo>
                  <a:lnTo>
                    <a:pt x="1258536" y="461857"/>
                  </a:lnTo>
                  <a:lnTo>
                    <a:pt x="1277217" y="451703"/>
                  </a:lnTo>
                  <a:lnTo>
                    <a:pt x="1299834" y="437881"/>
                  </a:lnTo>
                  <a:lnTo>
                    <a:pt x="1283919" y="401443"/>
                  </a:lnTo>
                  <a:lnTo>
                    <a:pt x="1235752" y="401443"/>
                  </a:lnTo>
                  <a:lnTo>
                    <a:pt x="1228361" y="399460"/>
                  </a:lnTo>
                  <a:lnTo>
                    <a:pt x="1223737" y="392647"/>
                  </a:lnTo>
                  <a:lnTo>
                    <a:pt x="1221352" y="379709"/>
                  </a:lnTo>
                  <a:lnTo>
                    <a:pt x="1220674" y="359350"/>
                  </a:lnTo>
                  <a:lnTo>
                    <a:pt x="1220674" y="229301"/>
                  </a:lnTo>
                  <a:close/>
                </a:path>
                <a:path w="3302635" h="619125">
                  <a:moveTo>
                    <a:pt x="1275961" y="383223"/>
                  </a:moveTo>
                  <a:lnTo>
                    <a:pt x="1262169" y="391901"/>
                  </a:lnTo>
                  <a:lnTo>
                    <a:pt x="1251380" y="397516"/>
                  </a:lnTo>
                  <a:lnTo>
                    <a:pt x="1242830" y="400540"/>
                  </a:lnTo>
                  <a:lnTo>
                    <a:pt x="1235752" y="401443"/>
                  </a:lnTo>
                  <a:lnTo>
                    <a:pt x="1283919" y="401443"/>
                  </a:lnTo>
                  <a:lnTo>
                    <a:pt x="1275961" y="383223"/>
                  </a:lnTo>
                  <a:close/>
                </a:path>
                <a:path w="3302635" h="619125">
                  <a:moveTo>
                    <a:pt x="1220674" y="86698"/>
                  </a:moveTo>
                  <a:lnTo>
                    <a:pt x="1149692" y="86698"/>
                  </a:lnTo>
                  <a:lnTo>
                    <a:pt x="1149692" y="174026"/>
                  </a:lnTo>
                  <a:lnTo>
                    <a:pt x="1106343" y="181565"/>
                  </a:lnTo>
                  <a:lnTo>
                    <a:pt x="1106343" y="229301"/>
                  </a:lnTo>
                  <a:lnTo>
                    <a:pt x="1284128" y="229301"/>
                  </a:lnTo>
                  <a:lnTo>
                    <a:pt x="1284128" y="174026"/>
                  </a:lnTo>
                  <a:lnTo>
                    <a:pt x="1220674" y="174026"/>
                  </a:lnTo>
                  <a:lnTo>
                    <a:pt x="1220674" y="86698"/>
                  </a:lnTo>
                  <a:close/>
                </a:path>
                <a:path w="3302635" h="619125">
                  <a:moveTo>
                    <a:pt x="1569983" y="174026"/>
                  </a:moveTo>
                  <a:lnTo>
                    <a:pt x="1495221" y="174026"/>
                  </a:lnTo>
                  <a:lnTo>
                    <a:pt x="1495221" y="445420"/>
                  </a:lnTo>
                  <a:lnTo>
                    <a:pt x="1494259" y="469455"/>
                  </a:lnTo>
                  <a:lnTo>
                    <a:pt x="1486209" y="511406"/>
                  </a:lnTo>
                  <a:lnTo>
                    <a:pt x="1466714" y="554176"/>
                  </a:lnTo>
                  <a:lnTo>
                    <a:pt x="1447474" y="579856"/>
                  </a:lnTo>
                  <a:lnTo>
                    <a:pt x="1502760" y="618808"/>
                  </a:lnTo>
                  <a:lnTo>
                    <a:pt x="1532003" y="578079"/>
                  </a:lnTo>
                  <a:lnTo>
                    <a:pt x="1554355" y="539334"/>
                  </a:lnTo>
                  <a:lnTo>
                    <a:pt x="1569983" y="502581"/>
                  </a:lnTo>
                  <a:lnTo>
                    <a:pt x="1569983" y="174026"/>
                  </a:lnTo>
                  <a:close/>
                </a:path>
                <a:path w="3302635" h="619125">
                  <a:moveTo>
                    <a:pt x="1532288" y="18219"/>
                  </a:moveTo>
                  <a:lnTo>
                    <a:pt x="1515904" y="22195"/>
                  </a:lnTo>
                  <a:lnTo>
                    <a:pt x="1502524" y="33061"/>
                  </a:lnTo>
                  <a:lnTo>
                    <a:pt x="1493503" y="49229"/>
                  </a:lnTo>
                  <a:lnTo>
                    <a:pt x="1490195" y="69107"/>
                  </a:lnTo>
                  <a:lnTo>
                    <a:pt x="1493503" y="88986"/>
                  </a:lnTo>
                  <a:lnTo>
                    <a:pt x="1502524" y="105153"/>
                  </a:lnTo>
                  <a:lnTo>
                    <a:pt x="1515904" y="116020"/>
                  </a:lnTo>
                  <a:lnTo>
                    <a:pt x="1532288" y="119996"/>
                  </a:lnTo>
                  <a:lnTo>
                    <a:pt x="1548672" y="116020"/>
                  </a:lnTo>
                  <a:lnTo>
                    <a:pt x="1562051" y="105153"/>
                  </a:lnTo>
                  <a:lnTo>
                    <a:pt x="1571073" y="88986"/>
                  </a:lnTo>
                  <a:lnTo>
                    <a:pt x="1574381" y="69107"/>
                  </a:lnTo>
                  <a:lnTo>
                    <a:pt x="1571073" y="49229"/>
                  </a:lnTo>
                  <a:lnTo>
                    <a:pt x="1562051" y="33061"/>
                  </a:lnTo>
                  <a:lnTo>
                    <a:pt x="1548672" y="22195"/>
                  </a:lnTo>
                  <a:lnTo>
                    <a:pt x="1532288" y="18219"/>
                  </a:lnTo>
                  <a:close/>
                </a:path>
                <a:path w="3302635" h="619125">
                  <a:moveTo>
                    <a:pt x="1724533" y="174026"/>
                  </a:moveTo>
                  <a:lnTo>
                    <a:pt x="1649771" y="174026"/>
                  </a:lnTo>
                  <a:lnTo>
                    <a:pt x="1649771" y="466153"/>
                  </a:lnTo>
                  <a:lnTo>
                    <a:pt x="1724533" y="466153"/>
                  </a:lnTo>
                  <a:lnTo>
                    <a:pt x="1724533" y="174026"/>
                  </a:lnTo>
                  <a:close/>
                </a:path>
                <a:path w="3302635" h="619125">
                  <a:moveTo>
                    <a:pt x="1687466" y="18219"/>
                  </a:moveTo>
                  <a:lnTo>
                    <a:pt x="1670985" y="22195"/>
                  </a:lnTo>
                  <a:lnTo>
                    <a:pt x="1657389" y="33061"/>
                  </a:lnTo>
                  <a:lnTo>
                    <a:pt x="1648152" y="49229"/>
                  </a:lnTo>
                  <a:lnTo>
                    <a:pt x="1644745" y="69107"/>
                  </a:lnTo>
                  <a:lnTo>
                    <a:pt x="1648152" y="88986"/>
                  </a:lnTo>
                  <a:lnTo>
                    <a:pt x="1657389" y="105153"/>
                  </a:lnTo>
                  <a:lnTo>
                    <a:pt x="1670985" y="116020"/>
                  </a:lnTo>
                  <a:lnTo>
                    <a:pt x="1687466" y="119996"/>
                  </a:lnTo>
                  <a:lnTo>
                    <a:pt x="1703850" y="116020"/>
                  </a:lnTo>
                  <a:lnTo>
                    <a:pt x="1717230" y="105153"/>
                  </a:lnTo>
                  <a:lnTo>
                    <a:pt x="1726251" y="88986"/>
                  </a:lnTo>
                  <a:lnTo>
                    <a:pt x="1729559" y="69107"/>
                  </a:lnTo>
                  <a:lnTo>
                    <a:pt x="1726251" y="49229"/>
                  </a:lnTo>
                  <a:lnTo>
                    <a:pt x="1717230" y="33061"/>
                  </a:lnTo>
                  <a:lnTo>
                    <a:pt x="1703850" y="22195"/>
                  </a:lnTo>
                  <a:lnTo>
                    <a:pt x="1687466" y="18219"/>
                  </a:lnTo>
                  <a:close/>
                </a:path>
                <a:path w="3302635" h="619125">
                  <a:moveTo>
                    <a:pt x="1879073" y="174026"/>
                  </a:moveTo>
                  <a:lnTo>
                    <a:pt x="1804322" y="174026"/>
                  </a:lnTo>
                  <a:lnTo>
                    <a:pt x="1804322" y="445420"/>
                  </a:lnTo>
                  <a:lnTo>
                    <a:pt x="1803360" y="469455"/>
                  </a:lnTo>
                  <a:lnTo>
                    <a:pt x="1795310" y="511406"/>
                  </a:lnTo>
                  <a:lnTo>
                    <a:pt x="1775815" y="554176"/>
                  </a:lnTo>
                  <a:lnTo>
                    <a:pt x="1756574" y="579856"/>
                  </a:lnTo>
                  <a:lnTo>
                    <a:pt x="1811850" y="618808"/>
                  </a:lnTo>
                  <a:lnTo>
                    <a:pt x="1841093" y="578079"/>
                  </a:lnTo>
                  <a:lnTo>
                    <a:pt x="1863445" y="539334"/>
                  </a:lnTo>
                  <a:lnTo>
                    <a:pt x="1879073" y="502581"/>
                  </a:lnTo>
                  <a:lnTo>
                    <a:pt x="1879073" y="174026"/>
                  </a:lnTo>
                  <a:close/>
                </a:path>
                <a:path w="3302635" h="619125">
                  <a:moveTo>
                    <a:pt x="1841378" y="18219"/>
                  </a:moveTo>
                  <a:lnTo>
                    <a:pt x="1824996" y="22195"/>
                  </a:lnTo>
                  <a:lnTo>
                    <a:pt x="1811620" y="33061"/>
                  </a:lnTo>
                  <a:lnTo>
                    <a:pt x="1802602" y="49229"/>
                  </a:lnTo>
                  <a:lnTo>
                    <a:pt x="1799295" y="69107"/>
                  </a:lnTo>
                  <a:lnTo>
                    <a:pt x="1802602" y="88986"/>
                  </a:lnTo>
                  <a:lnTo>
                    <a:pt x="1811620" y="105153"/>
                  </a:lnTo>
                  <a:lnTo>
                    <a:pt x="1824996" y="116020"/>
                  </a:lnTo>
                  <a:lnTo>
                    <a:pt x="1841378" y="119996"/>
                  </a:lnTo>
                  <a:lnTo>
                    <a:pt x="1857762" y="116020"/>
                  </a:lnTo>
                  <a:lnTo>
                    <a:pt x="1871141" y="105153"/>
                  </a:lnTo>
                  <a:lnTo>
                    <a:pt x="1880163" y="88986"/>
                  </a:lnTo>
                  <a:lnTo>
                    <a:pt x="1883471" y="69107"/>
                  </a:lnTo>
                  <a:lnTo>
                    <a:pt x="1880163" y="49229"/>
                  </a:lnTo>
                  <a:lnTo>
                    <a:pt x="1871141" y="33061"/>
                  </a:lnTo>
                  <a:lnTo>
                    <a:pt x="1857762" y="22195"/>
                  </a:lnTo>
                  <a:lnTo>
                    <a:pt x="1841378" y="18219"/>
                  </a:lnTo>
                  <a:close/>
                </a:path>
                <a:path w="3302635" h="619125">
                  <a:moveTo>
                    <a:pt x="2195713" y="174026"/>
                  </a:moveTo>
                  <a:lnTo>
                    <a:pt x="2120322" y="174026"/>
                  </a:lnTo>
                  <a:lnTo>
                    <a:pt x="2120322" y="466142"/>
                  </a:lnTo>
                  <a:lnTo>
                    <a:pt x="2195713" y="466142"/>
                  </a:lnTo>
                  <a:lnTo>
                    <a:pt x="2195713" y="290242"/>
                  </a:lnTo>
                  <a:lnTo>
                    <a:pt x="2205765" y="279562"/>
                  </a:lnTo>
                  <a:lnTo>
                    <a:pt x="2228333" y="256768"/>
                  </a:lnTo>
                  <a:lnTo>
                    <a:pt x="2247308" y="240924"/>
                  </a:lnTo>
                  <a:lnTo>
                    <a:pt x="2263103" y="231677"/>
                  </a:lnTo>
                  <a:lnTo>
                    <a:pt x="2276129" y="228673"/>
                  </a:lnTo>
                  <a:lnTo>
                    <a:pt x="2372927" y="228673"/>
                  </a:lnTo>
                  <a:lnTo>
                    <a:pt x="2372070" y="222391"/>
                  </a:lnTo>
                  <a:lnTo>
                    <a:pt x="2195713" y="222391"/>
                  </a:lnTo>
                  <a:lnTo>
                    <a:pt x="2195713" y="174026"/>
                  </a:lnTo>
                  <a:close/>
                </a:path>
                <a:path w="3302635" h="619125">
                  <a:moveTo>
                    <a:pt x="2372927" y="228673"/>
                  </a:moveTo>
                  <a:lnTo>
                    <a:pt x="2276129" y="228673"/>
                  </a:lnTo>
                  <a:lnTo>
                    <a:pt x="2287642" y="231304"/>
                  </a:lnTo>
                  <a:lnTo>
                    <a:pt x="2295207" y="239825"/>
                  </a:lnTo>
                  <a:lnTo>
                    <a:pt x="2299356" y="255178"/>
                  </a:lnTo>
                  <a:lnTo>
                    <a:pt x="2300621" y="278305"/>
                  </a:lnTo>
                  <a:lnTo>
                    <a:pt x="2300621" y="466142"/>
                  </a:lnTo>
                  <a:lnTo>
                    <a:pt x="2376011" y="466142"/>
                  </a:lnTo>
                  <a:lnTo>
                    <a:pt x="2376011" y="251290"/>
                  </a:lnTo>
                  <a:lnTo>
                    <a:pt x="2372927" y="228673"/>
                  </a:lnTo>
                  <a:close/>
                </a:path>
                <a:path w="3302635" h="619125">
                  <a:moveTo>
                    <a:pt x="2296862" y="168371"/>
                  </a:moveTo>
                  <a:lnTo>
                    <a:pt x="2270367" y="171424"/>
                  </a:lnTo>
                  <a:lnTo>
                    <a:pt x="2245580" y="181014"/>
                  </a:lnTo>
                  <a:lnTo>
                    <a:pt x="2221147" y="197787"/>
                  </a:lnTo>
                  <a:lnTo>
                    <a:pt x="2195713" y="222391"/>
                  </a:lnTo>
                  <a:lnTo>
                    <a:pt x="2372070" y="222391"/>
                  </a:lnTo>
                  <a:lnTo>
                    <a:pt x="2371064" y="215010"/>
                  </a:lnTo>
                  <a:lnTo>
                    <a:pt x="2356222" y="189098"/>
                  </a:lnTo>
                  <a:lnTo>
                    <a:pt x="2331488" y="173553"/>
                  </a:lnTo>
                  <a:lnTo>
                    <a:pt x="2296862" y="168371"/>
                  </a:lnTo>
                  <a:close/>
                </a:path>
                <a:path w="3302635" h="619125">
                  <a:moveTo>
                    <a:pt x="2580204" y="165858"/>
                  </a:moveTo>
                  <a:lnTo>
                    <a:pt x="2532828" y="173482"/>
                  </a:lnTo>
                  <a:lnTo>
                    <a:pt x="2492359" y="194885"/>
                  </a:lnTo>
                  <a:lnTo>
                    <a:pt x="2460876" y="227868"/>
                  </a:lnTo>
                  <a:lnTo>
                    <a:pt x="2440460" y="270229"/>
                  </a:lnTo>
                  <a:lnTo>
                    <a:pt x="2433192" y="319770"/>
                  </a:lnTo>
                  <a:lnTo>
                    <a:pt x="2440460" y="369617"/>
                  </a:lnTo>
                  <a:lnTo>
                    <a:pt x="2460876" y="412165"/>
                  </a:lnTo>
                  <a:lnTo>
                    <a:pt x="2492359" y="445243"/>
                  </a:lnTo>
                  <a:lnTo>
                    <a:pt x="2532828" y="466681"/>
                  </a:lnTo>
                  <a:lnTo>
                    <a:pt x="2580204" y="474310"/>
                  </a:lnTo>
                  <a:lnTo>
                    <a:pt x="2627574" y="466681"/>
                  </a:lnTo>
                  <a:lnTo>
                    <a:pt x="2668040" y="445243"/>
                  </a:lnTo>
                  <a:lnTo>
                    <a:pt x="2697170" y="414636"/>
                  </a:lnTo>
                  <a:lnTo>
                    <a:pt x="2580204" y="414636"/>
                  </a:lnTo>
                  <a:lnTo>
                    <a:pt x="2553503" y="407146"/>
                  </a:lnTo>
                  <a:lnTo>
                    <a:pt x="2531514" y="386757"/>
                  </a:lnTo>
                  <a:lnTo>
                    <a:pt x="2516593" y="356591"/>
                  </a:lnTo>
                  <a:lnTo>
                    <a:pt x="2511096" y="319770"/>
                  </a:lnTo>
                  <a:lnTo>
                    <a:pt x="2516593" y="283312"/>
                  </a:lnTo>
                  <a:lnTo>
                    <a:pt x="2531514" y="253332"/>
                  </a:lnTo>
                  <a:lnTo>
                    <a:pt x="2553503" y="233012"/>
                  </a:lnTo>
                  <a:lnTo>
                    <a:pt x="2580204" y="225532"/>
                  </a:lnTo>
                  <a:lnTo>
                    <a:pt x="2697292" y="225532"/>
                  </a:lnTo>
                  <a:lnTo>
                    <a:pt x="2668040" y="194885"/>
                  </a:lnTo>
                  <a:lnTo>
                    <a:pt x="2627574" y="173482"/>
                  </a:lnTo>
                  <a:lnTo>
                    <a:pt x="2580204" y="165858"/>
                  </a:lnTo>
                  <a:close/>
                </a:path>
                <a:path w="3302635" h="619125">
                  <a:moveTo>
                    <a:pt x="2697292" y="225532"/>
                  </a:moveTo>
                  <a:lnTo>
                    <a:pt x="2580204" y="225532"/>
                  </a:lnTo>
                  <a:lnTo>
                    <a:pt x="2606898" y="233012"/>
                  </a:lnTo>
                  <a:lnTo>
                    <a:pt x="2628884" y="253332"/>
                  </a:lnTo>
                  <a:lnTo>
                    <a:pt x="2643804" y="283312"/>
                  </a:lnTo>
                  <a:lnTo>
                    <a:pt x="2649301" y="319770"/>
                  </a:lnTo>
                  <a:lnTo>
                    <a:pt x="2643804" y="356591"/>
                  </a:lnTo>
                  <a:lnTo>
                    <a:pt x="2628884" y="386757"/>
                  </a:lnTo>
                  <a:lnTo>
                    <a:pt x="2606898" y="407146"/>
                  </a:lnTo>
                  <a:lnTo>
                    <a:pt x="2580204" y="414636"/>
                  </a:lnTo>
                  <a:lnTo>
                    <a:pt x="2697170" y="414636"/>
                  </a:lnTo>
                  <a:lnTo>
                    <a:pt x="2699522" y="412165"/>
                  </a:lnTo>
                  <a:lnTo>
                    <a:pt x="2719937" y="369617"/>
                  </a:lnTo>
                  <a:lnTo>
                    <a:pt x="2727204" y="319770"/>
                  </a:lnTo>
                  <a:lnTo>
                    <a:pt x="2719937" y="270229"/>
                  </a:lnTo>
                  <a:lnTo>
                    <a:pt x="2699522" y="227868"/>
                  </a:lnTo>
                  <a:lnTo>
                    <a:pt x="2697292" y="225532"/>
                  </a:lnTo>
                  <a:close/>
                </a:path>
                <a:path w="3302635" h="619125">
                  <a:moveTo>
                    <a:pt x="2893063" y="165858"/>
                  </a:moveTo>
                  <a:lnTo>
                    <a:pt x="2840930" y="173622"/>
                  </a:lnTo>
                  <a:lnTo>
                    <a:pt x="2801579" y="195931"/>
                  </a:lnTo>
                  <a:lnTo>
                    <a:pt x="2776718" y="231315"/>
                  </a:lnTo>
                  <a:lnTo>
                    <a:pt x="2768051" y="278305"/>
                  </a:lnTo>
                  <a:lnTo>
                    <a:pt x="2769691" y="298331"/>
                  </a:lnTo>
                  <a:lnTo>
                    <a:pt x="2793810" y="349926"/>
                  </a:lnTo>
                  <a:lnTo>
                    <a:pt x="2819558" y="372543"/>
                  </a:lnTo>
                  <a:lnTo>
                    <a:pt x="2803223" y="383852"/>
                  </a:lnTo>
                  <a:lnTo>
                    <a:pt x="2784224" y="398164"/>
                  </a:lnTo>
                  <a:lnTo>
                    <a:pt x="2771820" y="410710"/>
                  </a:lnTo>
                  <a:lnTo>
                    <a:pt x="2765067" y="422548"/>
                  </a:lnTo>
                  <a:lnTo>
                    <a:pt x="2763025" y="434740"/>
                  </a:lnTo>
                  <a:lnTo>
                    <a:pt x="2765342" y="446842"/>
                  </a:lnTo>
                  <a:lnTo>
                    <a:pt x="2772605" y="457116"/>
                  </a:lnTo>
                  <a:lnTo>
                    <a:pt x="2785285" y="466095"/>
                  </a:lnTo>
                  <a:lnTo>
                    <a:pt x="2803851" y="474310"/>
                  </a:lnTo>
                  <a:lnTo>
                    <a:pt x="2782281" y="494414"/>
                  </a:lnTo>
                  <a:lnTo>
                    <a:pt x="2767893" y="512162"/>
                  </a:lnTo>
                  <a:lnTo>
                    <a:pt x="2759864" y="528732"/>
                  </a:lnTo>
                  <a:lnTo>
                    <a:pt x="2757371" y="545302"/>
                  </a:lnTo>
                  <a:lnTo>
                    <a:pt x="2766047" y="575341"/>
                  </a:lnTo>
                  <a:lnTo>
                    <a:pt x="2790506" y="598547"/>
                  </a:lnTo>
                  <a:lnTo>
                    <a:pt x="2828394" y="613507"/>
                  </a:lnTo>
                  <a:lnTo>
                    <a:pt x="2877357" y="618808"/>
                  </a:lnTo>
                  <a:lnTo>
                    <a:pt x="2932502" y="612736"/>
                  </a:lnTo>
                  <a:lnTo>
                    <a:pt x="2978963" y="595568"/>
                  </a:lnTo>
                  <a:lnTo>
                    <a:pt x="3014688" y="568869"/>
                  </a:lnTo>
                  <a:lnTo>
                    <a:pt x="3020722" y="559752"/>
                  </a:lnTo>
                  <a:lnTo>
                    <a:pt x="2888665" y="559752"/>
                  </a:lnTo>
                  <a:lnTo>
                    <a:pt x="2864468" y="557210"/>
                  </a:lnTo>
                  <a:lnTo>
                    <a:pt x="2844923" y="550250"/>
                  </a:lnTo>
                  <a:lnTo>
                    <a:pt x="2831858" y="539874"/>
                  </a:lnTo>
                  <a:lnTo>
                    <a:pt x="2827097" y="527083"/>
                  </a:lnTo>
                  <a:lnTo>
                    <a:pt x="2828108" y="520555"/>
                  </a:lnTo>
                  <a:lnTo>
                    <a:pt x="2830945" y="512555"/>
                  </a:lnTo>
                  <a:lnTo>
                    <a:pt x="2835313" y="503494"/>
                  </a:lnTo>
                  <a:lnTo>
                    <a:pt x="2840918" y="493786"/>
                  </a:lnTo>
                  <a:lnTo>
                    <a:pt x="2847201" y="483733"/>
                  </a:lnTo>
                  <a:lnTo>
                    <a:pt x="3044167" y="483733"/>
                  </a:lnTo>
                  <a:lnTo>
                    <a:pt x="3040614" y="462291"/>
                  </a:lnTo>
                  <a:lnTo>
                    <a:pt x="3025075" y="440315"/>
                  </a:lnTo>
                  <a:lnTo>
                    <a:pt x="2998816" y="427172"/>
                  </a:lnTo>
                  <a:lnTo>
                    <a:pt x="2961543" y="422803"/>
                  </a:lnTo>
                  <a:lnTo>
                    <a:pt x="2844688" y="422803"/>
                  </a:lnTo>
                  <a:lnTo>
                    <a:pt x="2839662" y="420919"/>
                  </a:lnTo>
                  <a:lnTo>
                    <a:pt x="2839662" y="414636"/>
                  </a:lnTo>
                  <a:lnTo>
                    <a:pt x="2841439" y="408579"/>
                  </a:lnTo>
                  <a:lnTo>
                    <a:pt x="2846808" y="401521"/>
                  </a:lnTo>
                  <a:lnTo>
                    <a:pt x="2855829" y="393168"/>
                  </a:lnTo>
                  <a:lnTo>
                    <a:pt x="2868561" y="383223"/>
                  </a:lnTo>
                  <a:lnTo>
                    <a:pt x="2902242" y="383223"/>
                  </a:lnTo>
                  <a:lnTo>
                    <a:pt x="2942283" y="377098"/>
                  </a:lnTo>
                  <a:lnTo>
                    <a:pt x="2982746" y="354481"/>
                  </a:lnTo>
                  <a:lnTo>
                    <a:pt x="3002009" y="328565"/>
                  </a:lnTo>
                  <a:lnTo>
                    <a:pt x="2893063" y="328565"/>
                  </a:lnTo>
                  <a:lnTo>
                    <a:pt x="2874094" y="324364"/>
                  </a:lnTo>
                  <a:lnTo>
                    <a:pt x="2858745" y="312938"/>
                  </a:lnTo>
                  <a:lnTo>
                    <a:pt x="2848447" y="295965"/>
                  </a:lnTo>
                  <a:lnTo>
                    <a:pt x="2844688" y="275164"/>
                  </a:lnTo>
                  <a:lnTo>
                    <a:pt x="2848438" y="253803"/>
                  </a:lnTo>
                  <a:lnTo>
                    <a:pt x="2858666" y="236212"/>
                  </a:lnTo>
                  <a:lnTo>
                    <a:pt x="2873843" y="224275"/>
                  </a:lnTo>
                  <a:lnTo>
                    <a:pt x="2892435" y="219878"/>
                  </a:lnTo>
                  <a:lnTo>
                    <a:pt x="3056409" y="219878"/>
                  </a:lnTo>
                  <a:lnTo>
                    <a:pt x="3056409" y="177795"/>
                  </a:lnTo>
                  <a:lnTo>
                    <a:pt x="2954004" y="177795"/>
                  </a:lnTo>
                  <a:lnTo>
                    <a:pt x="2935824" y="171954"/>
                  </a:lnTo>
                  <a:lnTo>
                    <a:pt x="2921178" y="168293"/>
                  </a:lnTo>
                  <a:lnTo>
                    <a:pt x="2907709" y="166398"/>
                  </a:lnTo>
                  <a:lnTo>
                    <a:pt x="2893063" y="165858"/>
                  </a:lnTo>
                  <a:close/>
                </a:path>
                <a:path w="3302635" h="619125">
                  <a:moveTo>
                    <a:pt x="3044167" y="483733"/>
                  </a:moveTo>
                  <a:lnTo>
                    <a:pt x="2938297" y="483733"/>
                  </a:lnTo>
                  <a:lnTo>
                    <a:pt x="2954691" y="484902"/>
                  </a:lnTo>
                  <a:lnTo>
                    <a:pt x="2966255" y="488367"/>
                  </a:lnTo>
                  <a:lnTo>
                    <a:pt x="2973107" y="494070"/>
                  </a:lnTo>
                  <a:lnTo>
                    <a:pt x="2975364" y="501953"/>
                  </a:lnTo>
                  <a:lnTo>
                    <a:pt x="2973872" y="510719"/>
                  </a:lnTo>
                  <a:lnTo>
                    <a:pt x="2939024" y="546765"/>
                  </a:lnTo>
                  <a:lnTo>
                    <a:pt x="2888665" y="559752"/>
                  </a:lnTo>
                  <a:lnTo>
                    <a:pt x="3020722" y="559752"/>
                  </a:lnTo>
                  <a:lnTo>
                    <a:pt x="3037627" y="534210"/>
                  </a:lnTo>
                  <a:lnTo>
                    <a:pt x="3045729" y="493157"/>
                  </a:lnTo>
                  <a:lnTo>
                    <a:pt x="3044167" y="483733"/>
                  </a:lnTo>
                  <a:close/>
                </a:path>
                <a:path w="3302635" h="619125">
                  <a:moveTo>
                    <a:pt x="2902242" y="383223"/>
                  </a:moveTo>
                  <a:lnTo>
                    <a:pt x="2868561" y="383223"/>
                  </a:lnTo>
                  <a:lnTo>
                    <a:pt x="2877985" y="385108"/>
                  </a:lnTo>
                  <a:lnTo>
                    <a:pt x="2889922" y="385108"/>
                  </a:lnTo>
                  <a:lnTo>
                    <a:pt x="2902242" y="383223"/>
                  </a:lnTo>
                  <a:close/>
                </a:path>
                <a:path w="3302635" h="619125">
                  <a:moveTo>
                    <a:pt x="3056409" y="219878"/>
                  </a:moveTo>
                  <a:lnTo>
                    <a:pt x="2892435" y="219878"/>
                  </a:lnTo>
                  <a:lnTo>
                    <a:pt x="2911489" y="224177"/>
                  </a:lnTo>
                  <a:lnTo>
                    <a:pt x="2927067" y="235898"/>
                  </a:lnTo>
                  <a:lnTo>
                    <a:pt x="2937581" y="253273"/>
                  </a:lnTo>
                  <a:lnTo>
                    <a:pt x="2941325" y="273907"/>
                  </a:lnTo>
                  <a:lnTo>
                    <a:pt x="2941327" y="275164"/>
                  </a:lnTo>
                  <a:lnTo>
                    <a:pt x="2937679" y="295700"/>
                  </a:lnTo>
                  <a:lnTo>
                    <a:pt x="2927382" y="312859"/>
                  </a:lnTo>
                  <a:lnTo>
                    <a:pt x="2912019" y="324364"/>
                  </a:lnTo>
                  <a:lnTo>
                    <a:pt x="2893063" y="328565"/>
                  </a:lnTo>
                  <a:lnTo>
                    <a:pt x="3002009" y="328565"/>
                  </a:lnTo>
                  <a:lnTo>
                    <a:pt x="3008839" y="319377"/>
                  </a:lnTo>
                  <a:lnTo>
                    <a:pt x="3018086" y="273907"/>
                  </a:lnTo>
                  <a:lnTo>
                    <a:pt x="3017438" y="261215"/>
                  </a:lnTo>
                  <a:lnTo>
                    <a:pt x="3015258" y="250583"/>
                  </a:lnTo>
                  <a:lnTo>
                    <a:pt x="3011194" y="240777"/>
                  </a:lnTo>
                  <a:lnTo>
                    <a:pt x="3004892" y="230558"/>
                  </a:lnTo>
                  <a:lnTo>
                    <a:pt x="3056409" y="230558"/>
                  </a:lnTo>
                  <a:lnTo>
                    <a:pt x="3056409" y="219878"/>
                  </a:lnTo>
                  <a:close/>
                </a:path>
                <a:path w="3302635" h="619125">
                  <a:moveTo>
                    <a:pt x="3056409" y="174026"/>
                  </a:moveTo>
                  <a:lnTo>
                    <a:pt x="2997353" y="177795"/>
                  </a:lnTo>
                  <a:lnTo>
                    <a:pt x="3056409" y="177795"/>
                  </a:lnTo>
                  <a:lnTo>
                    <a:pt x="3056409" y="174026"/>
                  </a:lnTo>
                  <a:close/>
                </a:path>
                <a:path w="3302635" h="619125">
                  <a:moveTo>
                    <a:pt x="3113580" y="0"/>
                  </a:moveTo>
                  <a:lnTo>
                    <a:pt x="3097874" y="70992"/>
                  </a:lnTo>
                  <a:lnTo>
                    <a:pt x="3151529" y="82762"/>
                  </a:lnTo>
                  <a:lnTo>
                    <a:pt x="3191164" y="105310"/>
                  </a:lnTo>
                  <a:lnTo>
                    <a:pt x="3215721" y="137872"/>
                  </a:lnTo>
                  <a:lnTo>
                    <a:pt x="3224142" y="179680"/>
                  </a:lnTo>
                  <a:lnTo>
                    <a:pt x="3223897" y="188307"/>
                  </a:lnTo>
                  <a:lnTo>
                    <a:pt x="3223121" y="196873"/>
                  </a:lnTo>
                  <a:lnTo>
                    <a:pt x="3221757" y="206264"/>
                  </a:lnTo>
                  <a:lnTo>
                    <a:pt x="3219744" y="217365"/>
                  </a:lnTo>
                  <a:lnTo>
                    <a:pt x="3117350" y="217365"/>
                  </a:lnTo>
                  <a:lnTo>
                    <a:pt x="3117350" y="338617"/>
                  </a:lnTo>
                  <a:lnTo>
                    <a:pt x="3192112" y="338617"/>
                  </a:lnTo>
                  <a:lnTo>
                    <a:pt x="3192112" y="278933"/>
                  </a:lnTo>
                  <a:lnTo>
                    <a:pt x="3208436" y="278933"/>
                  </a:lnTo>
                  <a:lnTo>
                    <a:pt x="3257999" y="269922"/>
                  </a:lnTo>
                  <a:lnTo>
                    <a:pt x="3293800" y="229146"/>
                  </a:lnTo>
                  <a:lnTo>
                    <a:pt x="3302046" y="185962"/>
                  </a:lnTo>
                  <a:lnTo>
                    <a:pt x="3295773" y="138971"/>
                  </a:lnTo>
                  <a:lnTo>
                    <a:pt x="3277779" y="95573"/>
                  </a:lnTo>
                  <a:lnTo>
                    <a:pt x="3249302" y="57946"/>
                  </a:lnTo>
                  <a:lnTo>
                    <a:pt x="3211577" y="28271"/>
                  </a:lnTo>
                  <a:lnTo>
                    <a:pt x="3170357" y="9894"/>
                  </a:lnTo>
                  <a:lnTo>
                    <a:pt x="3145591" y="4417"/>
                  </a:lnTo>
                  <a:lnTo>
                    <a:pt x="3113580" y="0"/>
                  </a:lnTo>
                  <a:close/>
                </a:path>
                <a:path w="3302635" h="619125">
                  <a:moveTo>
                    <a:pt x="3153160" y="378197"/>
                  </a:moveTo>
                  <a:lnTo>
                    <a:pt x="3133645" y="382163"/>
                  </a:lnTo>
                  <a:lnTo>
                    <a:pt x="3117664" y="392961"/>
                  </a:lnTo>
                  <a:lnTo>
                    <a:pt x="3106866" y="408943"/>
                  </a:lnTo>
                  <a:lnTo>
                    <a:pt x="3102900" y="428458"/>
                  </a:lnTo>
                  <a:lnTo>
                    <a:pt x="3106866" y="447967"/>
                  </a:lnTo>
                  <a:lnTo>
                    <a:pt x="3117664" y="463945"/>
                  </a:lnTo>
                  <a:lnTo>
                    <a:pt x="3133645" y="474742"/>
                  </a:lnTo>
                  <a:lnTo>
                    <a:pt x="3153160" y="478707"/>
                  </a:lnTo>
                  <a:lnTo>
                    <a:pt x="3172310" y="474742"/>
                  </a:lnTo>
                  <a:lnTo>
                    <a:pt x="3188101" y="463945"/>
                  </a:lnTo>
                  <a:lnTo>
                    <a:pt x="3198827" y="447967"/>
                  </a:lnTo>
                  <a:lnTo>
                    <a:pt x="3202782" y="428458"/>
                  </a:lnTo>
                  <a:lnTo>
                    <a:pt x="3198827" y="408943"/>
                  </a:lnTo>
                  <a:lnTo>
                    <a:pt x="3188101" y="392961"/>
                  </a:lnTo>
                  <a:lnTo>
                    <a:pt x="3172310" y="382163"/>
                  </a:lnTo>
                  <a:lnTo>
                    <a:pt x="3153160" y="3781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2153" y="2619866"/>
              <a:ext cx="4648968" cy="41247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107806" y="2719947"/>
              <a:ext cx="1403985" cy="307340"/>
            </a:xfrm>
            <a:custGeom>
              <a:avLst/>
              <a:gdLst/>
              <a:ahLst/>
              <a:cxnLst/>
              <a:rect l="l" t="t" r="r" b="b"/>
              <a:pathLst>
                <a:path w="1403984" h="307339">
                  <a:moveTo>
                    <a:pt x="134425" y="0"/>
                  </a:moveTo>
                  <a:lnTo>
                    <a:pt x="5026" y="0"/>
                  </a:lnTo>
                  <a:lnTo>
                    <a:pt x="5026" y="141964"/>
                  </a:lnTo>
                  <a:lnTo>
                    <a:pt x="34344" y="144477"/>
                  </a:lnTo>
                  <a:lnTo>
                    <a:pt x="59560" y="149652"/>
                  </a:lnTo>
                  <a:lnTo>
                    <a:pt x="77475" y="160126"/>
                  </a:lnTo>
                  <a:lnTo>
                    <a:pt x="88167" y="175861"/>
                  </a:lnTo>
                  <a:lnTo>
                    <a:pt x="91714" y="196821"/>
                  </a:lnTo>
                  <a:lnTo>
                    <a:pt x="90045" y="210778"/>
                  </a:lnTo>
                  <a:lnTo>
                    <a:pt x="67840" y="242044"/>
                  </a:lnTo>
                  <a:lnTo>
                    <a:pt x="17172" y="252097"/>
                  </a:lnTo>
                  <a:lnTo>
                    <a:pt x="13402" y="252097"/>
                  </a:lnTo>
                  <a:lnTo>
                    <a:pt x="7539" y="252515"/>
                  </a:lnTo>
                  <a:lnTo>
                    <a:pt x="0" y="252515"/>
                  </a:lnTo>
                  <a:lnTo>
                    <a:pt x="0" y="297320"/>
                  </a:lnTo>
                  <a:lnTo>
                    <a:pt x="41044" y="295854"/>
                  </a:lnTo>
                  <a:lnTo>
                    <a:pt x="86374" y="283717"/>
                  </a:lnTo>
                  <a:lnTo>
                    <a:pt x="119947" y="258523"/>
                  </a:lnTo>
                  <a:lnTo>
                    <a:pt x="139876" y="217403"/>
                  </a:lnTo>
                  <a:lnTo>
                    <a:pt x="142383" y="192214"/>
                  </a:lnTo>
                  <a:lnTo>
                    <a:pt x="137501" y="159112"/>
                  </a:lnTo>
                  <a:lnTo>
                    <a:pt x="123432" y="132800"/>
                  </a:lnTo>
                  <a:lnTo>
                    <a:pt x="101040" y="114419"/>
                  </a:lnTo>
                  <a:lnTo>
                    <a:pt x="71191" y="105106"/>
                  </a:lnTo>
                  <a:lnTo>
                    <a:pt x="52762" y="102593"/>
                  </a:lnTo>
                  <a:lnTo>
                    <a:pt x="52762" y="41873"/>
                  </a:lnTo>
                  <a:lnTo>
                    <a:pt x="134425" y="41873"/>
                  </a:lnTo>
                  <a:lnTo>
                    <a:pt x="134425" y="0"/>
                  </a:lnTo>
                  <a:close/>
                </a:path>
                <a:path w="1403984" h="307339">
                  <a:moveTo>
                    <a:pt x="314964" y="10470"/>
                  </a:moveTo>
                  <a:lnTo>
                    <a:pt x="262609" y="10470"/>
                  </a:lnTo>
                  <a:lnTo>
                    <a:pt x="327937" y="205197"/>
                  </a:lnTo>
                  <a:lnTo>
                    <a:pt x="377768" y="205197"/>
                  </a:lnTo>
                  <a:lnTo>
                    <a:pt x="399853" y="147827"/>
                  </a:lnTo>
                  <a:lnTo>
                    <a:pt x="355580" y="147827"/>
                  </a:lnTo>
                  <a:lnTo>
                    <a:pt x="354324" y="139451"/>
                  </a:lnTo>
                  <a:lnTo>
                    <a:pt x="314964" y="10470"/>
                  </a:lnTo>
                  <a:close/>
                </a:path>
                <a:path w="1403984" h="307339">
                  <a:moveTo>
                    <a:pt x="452729" y="10470"/>
                  </a:moveTo>
                  <a:lnTo>
                    <a:pt x="400385" y="10470"/>
                  </a:lnTo>
                  <a:lnTo>
                    <a:pt x="356837" y="139451"/>
                  </a:lnTo>
                  <a:lnTo>
                    <a:pt x="355580" y="147827"/>
                  </a:lnTo>
                  <a:lnTo>
                    <a:pt x="399853" y="147827"/>
                  </a:lnTo>
                  <a:lnTo>
                    <a:pt x="452729" y="10470"/>
                  </a:lnTo>
                  <a:close/>
                </a:path>
                <a:path w="1403984" h="307339">
                  <a:moveTo>
                    <a:pt x="523114" y="10470"/>
                  </a:moveTo>
                  <a:lnTo>
                    <a:pt x="479985" y="10470"/>
                  </a:lnTo>
                  <a:lnTo>
                    <a:pt x="479985" y="205197"/>
                  </a:lnTo>
                  <a:lnTo>
                    <a:pt x="529816" y="205197"/>
                  </a:lnTo>
                  <a:lnTo>
                    <a:pt x="529816" y="115996"/>
                  </a:lnTo>
                  <a:lnTo>
                    <a:pt x="530614" y="105579"/>
                  </a:lnTo>
                  <a:lnTo>
                    <a:pt x="555199" y="67945"/>
                  </a:lnTo>
                  <a:lnTo>
                    <a:pt x="567501" y="64071"/>
                  </a:lnTo>
                  <a:lnTo>
                    <a:pt x="584500" y="64071"/>
                  </a:lnTo>
                  <a:lnTo>
                    <a:pt x="588068" y="53181"/>
                  </a:lnTo>
                  <a:lnTo>
                    <a:pt x="525209" y="53181"/>
                  </a:lnTo>
                  <a:lnTo>
                    <a:pt x="523114" y="10470"/>
                  </a:lnTo>
                  <a:close/>
                </a:path>
                <a:path w="1403984" h="307339">
                  <a:moveTo>
                    <a:pt x="584500" y="64071"/>
                  </a:moveTo>
                  <a:lnTo>
                    <a:pt x="572945" y="64071"/>
                  </a:lnTo>
                  <a:lnTo>
                    <a:pt x="577134" y="65746"/>
                  </a:lnTo>
                  <a:lnTo>
                    <a:pt x="582579" y="69935"/>
                  </a:lnTo>
                  <a:lnTo>
                    <a:pt x="584500" y="64071"/>
                  </a:lnTo>
                  <a:close/>
                </a:path>
                <a:path w="1403984" h="307339">
                  <a:moveTo>
                    <a:pt x="571270" y="7539"/>
                  </a:moveTo>
                  <a:lnTo>
                    <a:pt x="560361" y="10019"/>
                  </a:lnTo>
                  <a:lnTo>
                    <a:pt x="549649" y="17956"/>
                  </a:lnTo>
                  <a:lnTo>
                    <a:pt x="538232" y="32095"/>
                  </a:lnTo>
                  <a:lnTo>
                    <a:pt x="525209" y="53181"/>
                  </a:lnTo>
                  <a:lnTo>
                    <a:pt x="588068" y="53181"/>
                  </a:lnTo>
                  <a:lnTo>
                    <a:pt x="598494" y="21360"/>
                  </a:lnTo>
                  <a:lnTo>
                    <a:pt x="592356" y="15313"/>
                  </a:lnTo>
                  <a:lnTo>
                    <a:pt x="585825" y="10994"/>
                  </a:lnTo>
                  <a:lnTo>
                    <a:pt x="578822" y="8402"/>
                  </a:lnTo>
                  <a:lnTo>
                    <a:pt x="571270" y="7539"/>
                  </a:lnTo>
                  <a:close/>
                </a:path>
                <a:path w="1403984" h="307339">
                  <a:moveTo>
                    <a:pt x="762028" y="39360"/>
                  </a:moveTo>
                  <a:lnTo>
                    <a:pt x="691895" y="39360"/>
                  </a:lnTo>
                  <a:lnTo>
                    <a:pt x="702516" y="41192"/>
                  </a:lnTo>
                  <a:lnTo>
                    <a:pt x="709957" y="46794"/>
                  </a:lnTo>
                  <a:lnTo>
                    <a:pt x="714335" y="56322"/>
                  </a:lnTo>
                  <a:lnTo>
                    <a:pt x="715768" y="69935"/>
                  </a:lnTo>
                  <a:lnTo>
                    <a:pt x="715768" y="86269"/>
                  </a:lnTo>
                  <a:lnTo>
                    <a:pt x="660492" y="102174"/>
                  </a:lnTo>
                  <a:lnTo>
                    <a:pt x="642090" y="108738"/>
                  </a:lnTo>
                  <a:lnTo>
                    <a:pt x="613583" y="137775"/>
                  </a:lnTo>
                  <a:lnTo>
                    <a:pt x="610232" y="150759"/>
                  </a:lnTo>
                  <a:lnTo>
                    <a:pt x="610232" y="157461"/>
                  </a:lnTo>
                  <a:lnTo>
                    <a:pt x="614414" y="178776"/>
                  </a:lnTo>
                  <a:lnTo>
                    <a:pt x="626094" y="195461"/>
                  </a:lnTo>
                  <a:lnTo>
                    <a:pt x="643977" y="206336"/>
                  </a:lnTo>
                  <a:lnTo>
                    <a:pt x="666765" y="210223"/>
                  </a:lnTo>
                  <a:lnTo>
                    <a:pt x="680985" y="208849"/>
                  </a:lnTo>
                  <a:lnTo>
                    <a:pt x="694460" y="204569"/>
                  </a:lnTo>
                  <a:lnTo>
                    <a:pt x="707699" y="197148"/>
                  </a:lnTo>
                  <a:lnTo>
                    <a:pt x="721213" y="186350"/>
                  </a:lnTo>
                  <a:lnTo>
                    <a:pt x="778067" y="186350"/>
                  </a:lnTo>
                  <a:lnTo>
                    <a:pt x="781250" y="171272"/>
                  </a:lnTo>
                  <a:lnTo>
                    <a:pt x="682261" y="171272"/>
                  </a:lnTo>
                  <a:lnTo>
                    <a:pt x="673821" y="169898"/>
                  </a:lnTo>
                  <a:lnTo>
                    <a:pt x="667503" y="165933"/>
                  </a:lnTo>
                  <a:lnTo>
                    <a:pt x="663540" y="159614"/>
                  </a:lnTo>
                  <a:lnTo>
                    <a:pt x="662168" y="151178"/>
                  </a:lnTo>
                  <a:lnTo>
                    <a:pt x="662168" y="146152"/>
                  </a:lnTo>
                  <a:lnTo>
                    <a:pt x="662995" y="142383"/>
                  </a:lnTo>
                  <a:lnTo>
                    <a:pt x="665927" y="134844"/>
                  </a:lnTo>
                  <a:lnTo>
                    <a:pt x="715768" y="118509"/>
                  </a:lnTo>
                  <a:lnTo>
                    <a:pt x="766018" y="118509"/>
                  </a:lnTo>
                  <a:lnTo>
                    <a:pt x="765958" y="66584"/>
                  </a:lnTo>
                  <a:lnTo>
                    <a:pt x="762028" y="39360"/>
                  </a:lnTo>
                  <a:close/>
                </a:path>
                <a:path w="1403984" h="307339">
                  <a:moveTo>
                    <a:pt x="778067" y="186350"/>
                  </a:moveTo>
                  <a:lnTo>
                    <a:pt x="721213" y="186350"/>
                  </a:lnTo>
                  <a:lnTo>
                    <a:pt x="727928" y="196932"/>
                  </a:lnTo>
                  <a:lnTo>
                    <a:pt x="736020" y="203470"/>
                  </a:lnTo>
                  <a:lnTo>
                    <a:pt x="747177" y="206788"/>
                  </a:lnTo>
                  <a:lnTo>
                    <a:pt x="763086" y="207710"/>
                  </a:lnTo>
                  <a:lnTo>
                    <a:pt x="773557" y="207710"/>
                  </a:lnTo>
                  <a:lnTo>
                    <a:pt x="778067" y="186350"/>
                  </a:lnTo>
                  <a:close/>
                </a:path>
                <a:path w="1403984" h="307339">
                  <a:moveTo>
                    <a:pt x="766018" y="118509"/>
                  </a:moveTo>
                  <a:lnTo>
                    <a:pt x="715768" y="118509"/>
                  </a:lnTo>
                  <a:lnTo>
                    <a:pt x="715768" y="156623"/>
                  </a:lnTo>
                  <a:lnTo>
                    <a:pt x="708648" y="162057"/>
                  </a:lnTo>
                  <a:lnTo>
                    <a:pt x="706135" y="163733"/>
                  </a:lnTo>
                  <a:lnTo>
                    <a:pt x="702784" y="165408"/>
                  </a:lnTo>
                  <a:lnTo>
                    <a:pt x="696083" y="169178"/>
                  </a:lnTo>
                  <a:lnTo>
                    <a:pt x="688544" y="171272"/>
                  </a:lnTo>
                  <a:lnTo>
                    <a:pt x="781250" y="171272"/>
                  </a:lnTo>
                  <a:lnTo>
                    <a:pt x="781515" y="170015"/>
                  </a:lnTo>
                  <a:lnTo>
                    <a:pt x="773439" y="168556"/>
                  </a:lnTo>
                  <a:lnTo>
                    <a:pt x="768740" y="165252"/>
                  </a:lnTo>
                  <a:lnTo>
                    <a:pt x="766555" y="158888"/>
                  </a:lnTo>
                  <a:lnTo>
                    <a:pt x="766145" y="150759"/>
                  </a:lnTo>
                  <a:lnTo>
                    <a:pt x="766018" y="118509"/>
                  </a:lnTo>
                  <a:close/>
                </a:path>
                <a:path w="1403984" h="307339">
                  <a:moveTo>
                    <a:pt x="698596" y="5026"/>
                  </a:moveTo>
                  <a:lnTo>
                    <a:pt x="637351" y="19160"/>
                  </a:lnTo>
                  <a:lnTo>
                    <a:pt x="615778" y="58626"/>
                  </a:lnTo>
                  <a:lnTo>
                    <a:pt x="615677" y="64490"/>
                  </a:lnTo>
                  <a:lnTo>
                    <a:pt x="616096" y="66584"/>
                  </a:lnTo>
                  <a:lnTo>
                    <a:pt x="618190" y="72448"/>
                  </a:lnTo>
                  <a:lnTo>
                    <a:pt x="665927" y="61977"/>
                  </a:lnTo>
                  <a:lnTo>
                    <a:pt x="665089" y="59464"/>
                  </a:lnTo>
                  <a:lnTo>
                    <a:pt x="664670" y="58626"/>
                  </a:lnTo>
                  <a:lnTo>
                    <a:pt x="664670" y="56951"/>
                  </a:lnTo>
                  <a:lnTo>
                    <a:pt x="666804" y="50138"/>
                  </a:lnTo>
                  <a:lnTo>
                    <a:pt x="672628" y="44543"/>
                  </a:lnTo>
                  <a:lnTo>
                    <a:pt x="681280" y="40753"/>
                  </a:lnTo>
                  <a:lnTo>
                    <a:pt x="691895" y="39360"/>
                  </a:lnTo>
                  <a:lnTo>
                    <a:pt x="762028" y="39360"/>
                  </a:lnTo>
                  <a:lnTo>
                    <a:pt x="749737" y="19998"/>
                  </a:lnTo>
                  <a:lnTo>
                    <a:pt x="728740" y="8703"/>
                  </a:lnTo>
                  <a:lnTo>
                    <a:pt x="698596" y="5026"/>
                  </a:lnTo>
                  <a:close/>
                </a:path>
                <a:path w="1403984" h="307339">
                  <a:moveTo>
                    <a:pt x="895449" y="5026"/>
                  </a:moveTo>
                  <a:lnTo>
                    <a:pt x="860698" y="10202"/>
                  </a:lnTo>
                  <a:lnTo>
                    <a:pt x="834465" y="25076"/>
                  </a:lnTo>
                  <a:lnTo>
                    <a:pt x="817889" y="48665"/>
                  </a:lnTo>
                  <a:lnTo>
                    <a:pt x="812111" y="79987"/>
                  </a:lnTo>
                  <a:lnTo>
                    <a:pt x="813204" y="93335"/>
                  </a:lnTo>
                  <a:lnTo>
                    <a:pt x="833890" y="133168"/>
                  </a:lnTo>
                  <a:lnTo>
                    <a:pt x="846455" y="142801"/>
                  </a:lnTo>
                  <a:lnTo>
                    <a:pt x="835566" y="150340"/>
                  </a:lnTo>
                  <a:lnTo>
                    <a:pt x="822896" y="159876"/>
                  </a:lnTo>
                  <a:lnTo>
                    <a:pt x="814624" y="168237"/>
                  </a:lnTo>
                  <a:lnTo>
                    <a:pt x="810121" y="176128"/>
                  </a:lnTo>
                  <a:lnTo>
                    <a:pt x="808760" y="184256"/>
                  </a:lnTo>
                  <a:lnTo>
                    <a:pt x="810305" y="192325"/>
                  </a:lnTo>
                  <a:lnTo>
                    <a:pt x="815147" y="199177"/>
                  </a:lnTo>
                  <a:lnTo>
                    <a:pt x="823603" y="205165"/>
                  </a:lnTo>
                  <a:lnTo>
                    <a:pt x="835985" y="210642"/>
                  </a:lnTo>
                  <a:lnTo>
                    <a:pt x="821600" y="224039"/>
                  </a:lnTo>
                  <a:lnTo>
                    <a:pt x="812006" y="235868"/>
                  </a:lnTo>
                  <a:lnTo>
                    <a:pt x="806653" y="246914"/>
                  </a:lnTo>
                  <a:lnTo>
                    <a:pt x="804991" y="257960"/>
                  </a:lnTo>
                  <a:lnTo>
                    <a:pt x="810776" y="277980"/>
                  </a:lnTo>
                  <a:lnTo>
                    <a:pt x="827083" y="293447"/>
                  </a:lnTo>
                  <a:lnTo>
                    <a:pt x="852341" y="303420"/>
                  </a:lnTo>
                  <a:lnTo>
                    <a:pt x="884978" y="306954"/>
                  </a:lnTo>
                  <a:lnTo>
                    <a:pt x="930073" y="300699"/>
                  </a:lnTo>
                  <a:lnTo>
                    <a:pt x="965589" y="283296"/>
                  </a:lnTo>
                  <a:lnTo>
                    <a:pt x="979370" y="267593"/>
                  </a:lnTo>
                  <a:lnTo>
                    <a:pt x="892517" y="267593"/>
                  </a:lnTo>
                  <a:lnTo>
                    <a:pt x="876387" y="265898"/>
                  </a:lnTo>
                  <a:lnTo>
                    <a:pt x="863361" y="261259"/>
                  </a:lnTo>
                  <a:lnTo>
                    <a:pt x="854654" y="254341"/>
                  </a:lnTo>
                  <a:lnTo>
                    <a:pt x="851481" y="245814"/>
                  </a:lnTo>
                  <a:lnTo>
                    <a:pt x="851481" y="240788"/>
                  </a:lnTo>
                  <a:lnTo>
                    <a:pt x="855251" y="232411"/>
                  </a:lnTo>
                  <a:lnTo>
                    <a:pt x="860685" y="223626"/>
                  </a:lnTo>
                  <a:lnTo>
                    <a:pt x="864874" y="216925"/>
                  </a:lnTo>
                  <a:lnTo>
                    <a:pt x="996164" y="216925"/>
                  </a:lnTo>
                  <a:lnTo>
                    <a:pt x="993797" y="202626"/>
                  </a:lnTo>
                  <a:lnTo>
                    <a:pt x="983441" y="187973"/>
                  </a:lnTo>
                  <a:lnTo>
                    <a:pt x="965938" y="179210"/>
                  </a:lnTo>
                  <a:lnTo>
                    <a:pt x="941091" y="176298"/>
                  </a:lnTo>
                  <a:lnTo>
                    <a:pt x="863198" y="176298"/>
                  </a:lnTo>
                  <a:lnTo>
                    <a:pt x="859848" y="175041"/>
                  </a:lnTo>
                  <a:lnTo>
                    <a:pt x="859848" y="170853"/>
                  </a:lnTo>
                  <a:lnTo>
                    <a:pt x="861032" y="166817"/>
                  </a:lnTo>
                  <a:lnTo>
                    <a:pt x="864612" y="162115"/>
                  </a:lnTo>
                  <a:lnTo>
                    <a:pt x="870626" y="156549"/>
                  </a:lnTo>
                  <a:lnTo>
                    <a:pt x="879114" y="149922"/>
                  </a:lnTo>
                  <a:lnTo>
                    <a:pt x="901567" y="149922"/>
                  </a:lnTo>
                  <a:lnTo>
                    <a:pt x="928256" y="145838"/>
                  </a:lnTo>
                  <a:lnTo>
                    <a:pt x="955228" y="130761"/>
                  </a:lnTo>
                  <a:lnTo>
                    <a:pt x="968072" y="113483"/>
                  </a:lnTo>
                  <a:lnTo>
                    <a:pt x="895449" y="113483"/>
                  </a:lnTo>
                  <a:lnTo>
                    <a:pt x="882803" y="110684"/>
                  </a:lnTo>
                  <a:lnTo>
                    <a:pt x="872570" y="103070"/>
                  </a:lnTo>
                  <a:lnTo>
                    <a:pt x="865705" y="91758"/>
                  </a:lnTo>
                  <a:lnTo>
                    <a:pt x="863198" y="77892"/>
                  </a:lnTo>
                  <a:lnTo>
                    <a:pt x="865698" y="63652"/>
                  </a:lnTo>
                  <a:lnTo>
                    <a:pt x="872517" y="51925"/>
                  </a:lnTo>
                  <a:lnTo>
                    <a:pt x="882635" y="43967"/>
                  </a:lnTo>
                  <a:lnTo>
                    <a:pt x="895030" y="41035"/>
                  </a:lnTo>
                  <a:lnTo>
                    <a:pt x="1004325" y="41035"/>
                  </a:lnTo>
                  <a:lnTo>
                    <a:pt x="1004325" y="12983"/>
                  </a:lnTo>
                  <a:lnTo>
                    <a:pt x="936065" y="12983"/>
                  </a:lnTo>
                  <a:lnTo>
                    <a:pt x="923947" y="9090"/>
                  </a:lnTo>
                  <a:lnTo>
                    <a:pt x="914186" y="6649"/>
                  </a:lnTo>
                  <a:lnTo>
                    <a:pt x="905211" y="5385"/>
                  </a:lnTo>
                  <a:lnTo>
                    <a:pt x="895449" y="5026"/>
                  </a:lnTo>
                  <a:close/>
                </a:path>
                <a:path w="1403984" h="307339">
                  <a:moveTo>
                    <a:pt x="996164" y="216925"/>
                  </a:moveTo>
                  <a:lnTo>
                    <a:pt x="925594" y="216925"/>
                  </a:lnTo>
                  <a:lnTo>
                    <a:pt x="936523" y="217703"/>
                  </a:lnTo>
                  <a:lnTo>
                    <a:pt x="944233" y="220012"/>
                  </a:lnTo>
                  <a:lnTo>
                    <a:pt x="948800" y="223812"/>
                  </a:lnTo>
                  <a:lnTo>
                    <a:pt x="950306" y="229061"/>
                  </a:lnTo>
                  <a:lnTo>
                    <a:pt x="949311" y="234905"/>
                  </a:lnTo>
                  <a:lnTo>
                    <a:pt x="915338" y="263667"/>
                  </a:lnTo>
                  <a:lnTo>
                    <a:pt x="892517" y="267593"/>
                  </a:lnTo>
                  <a:lnTo>
                    <a:pt x="979370" y="267593"/>
                  </a:lnTo>
                  <a:lnTo>
                    <a:pt x="988856" y="256785"/>
                  </a:lnTo>
                  <a:lnTo>
                    <a:pt x="997205" y="223207"/>
                  </a:lnTo>
                  <a:lnTo>
                    <a:pt x="996164" y="216925"/>
                  </a:lnTo>
                  <a:close/>
                </a:path>
                <a:path w="1403984" h="307339">
                  <a:moveTo>
                    <a:pt x="901567" y="149922"/>
                  </a:moveTo>
                  <a:lnTo>
                    <a:pt x="879114" y="149922"/>
                  </a:lnTo>
                  <a:lnTo>
                    <a:pt x="885397" y="151178"/>
                  </a:lnTo>
                  <a:lnTo>
                    <a:pt x="893354" y="151178"/>
                  </a:lnTo>
                  <a:lnTo>
                    <a:pt x="901567" y="149922"/>
                  </a:lnTo>
                  <a:close/>
                </a:path>
                <a:path w="1403984" h="307339">
                  <a:moveTo>
                    <a:pt x="1004325" y="41035"/>
                  </a:moveTo>
                  <a:lnTo>
                    <a:pt x="895030" y="41035"/>
                  </a:lnTo>
                  <a:lnTo>
                    <a:pt x="907731" y="43901"/>
                  </a:lnTo>
                  <a:lnTo>
                    <a:pt x="918113" y="51715"/>
                  </a:lnTo>
                  <a:lnTo>
                    <a:pt x="925118" y="63299"/>
                  </a:lnTo>
                  <a:lnTo>
                    <a:pt x="927613" y="77055"/>
                  </a:lnTo>
                  <a:lnTo>
                    <a:pt x="927614" y="77892"/>
                  </a:lnTo>
                  <a:lnTo>
                    <a:pt x="925184" y="91581"/>
                  </a:lnTo>
                  <a:lnTo>
                    <a:pt x="918322" y="103017"/>
                  </a:lnTo>
                  <a:lnTo>
                    <a:pt x="908055" y="110690"/>
                  </a:lnTo>
                  <a:lnTo>
                    <a:pt x="895449" y="113483"/>
                  </a:lnTo>
                  <a:lnTo>
                    <a:pt x="968072" y="113483"/>
                  </a:lnTo>
                  <a:lnTo>
                    <a:pt x="972622" y="107362"/>
                  </a:lnTo>
                  <a:lnTo>
                    <a:pt x="978786" y="77055"/>
                  </a:lnTo>
                  <a:lnTo>
                    <a:pt x="978355" y="68593"/>
                  </a:lnTo>
                  <a:lnTo>
                    <a:pt x="976902" y="61505"/>
                  </a:lnTo>
                  <a:lnTo>
                    <a:pt x="974192" y="54968"/>
                  </a:lnTo>
                  <a:lnTo>
                    <a:pt x="969991" y="48155"/>
                  </a:lnTo>
                  <a:lnTo>
                    <a:pt x="1004325" y="48155"/>
                  </a:lnTo>
                  <a:lnTo>
                    <a:pt x="1004325" y="41035"/>
                  </a:lnTo>
                  <a:close/>
                </a:path>
                <a:path w="1403984" h="307339">
                  <a:moveTo>
                    <a:pt x="1004325" y="10470"/>
                  </a:moveTo>
                  <a:lnTo>
                    <a:pt x="964965" y="12983"/>
                  </a:lnTo>
                  <a:lnTo>
                    <a:pt x="1004325" y="12983"/>
                  </a:lnTo>
                  <a:lnTo>
                    <a:pt x="1004325" y="10470"/>
                  </a:lnTo>
                  <a:close/>
                </a:path>
                <a:path w="1403984" h="307339">
                  <a:moveTo>
                    <a:pt x="1114489" y="5026"/>
                  </a:moveTo>
                  <a:lnTo>
                    <a:pt x="1075748" y="13250"/>
                  </a:lnTo>
                  <a:lnTo>
                    <a:pt x="1044820" y="35960"/>
                  </a:lnTo>
                  <a:lnTo>
                    <a:pt x="1024334" y="70213"/>
                  </a:lnTo>
                  <a:lnTo>
                    <a:pt x="1016921" y="113064"/>
                  </a:lnTo>
                  <a:lnTo>
                    <a:pt x="1023516" y="153397"/>
                  </a:lnTo>
                  <a:lnTo>
                    <a:pt x="1042359" y="184152"/>
                  </a:lnTo>
                  <a:lnTo>
                    <a:pt x="1072037" y="203758"/>
                  </a:lnTo>
                  <a:lnTo>
                    <a:pt x="1111138" y="210642"/>
                  </a:lnTo>
                  <a:lnTo>
                    <a:pt x="1127807" y="209778"/>
                  </a:lnTo>
                  <a:lnTo>
                    <a:pt x="1175210" y="196821"/>
                  </a:lnTo>
                  <a:lnTo>
                    <a:pt x="1196152" y="186350"/>
                  </a:lnTo>
                  <a:lnTo>
                    <a:pt x="1188251" y="170015"/>
                  </a:lnTo>
                  <a:lnTo>
                    <a:pt x="1117421" y="170015"/>
                  </a:lnTo>
                  <a:lnTo>
                    <a:pt x="1104024" y="168355"/>
                  </a:lnTo>
                  <a:lnTo>
                    <a:pt x="1071000" y="140668"/>
                  </a:lnTo>
                  <a:lnTo>
                    <a:pt x="1067171" y="115577"/>
                  </a:lnTo>
                  <a:lnTo>
                    <a:pt x="1196152" y="115577"/>
                  </a:lnTo>
                  <a:lnTo>
                    <a:pt x="1196152" y="94227"/>
                  </a:lnTo>
                  <a:lnTo>
                    <a:pt x="1194489" y="84175"/>
                  </a:lnTo>
                  <a:lnTo>
                    <a:pt x="1069684" y="84175"/>
                  </a:lnTo>
                  <a:lnTo>
                    <a:pt x="1074808" y="66564"/>
                  </a:lnTo>
                  <a:lnTo>
                    <a:pt x="1083662" y="53548"/>
                  </a:lnTo>
                  <a:lnTo>
                    <a:pt x="1095890" y="45478"/>
                  </a:lnTo>
                  <a:lnTo>
                    <a:pt x="1111138" y="42710"/>
                  </a:lnTo>
                  <a:lnTo>
                    <a:pt x="1181047" y="42710"/>
                  </a:lnTo>
                  <a:lnTo>
                    <a:pt x="1173383" y="29836"/>
                  </a:lnTo>
                  <a:lnTo>
                    <a:pt x="1147569" y="11542"/>
                  </a:lnTo>
                  <a:lnTo>
                    <a:pt x="1114489" y="5026"/>
                  </a:lnTo>
                  <a:close/>
                </a:path>
                <a:path w="1403984" h="307339">
                  <a:moveTo>
                    <a:pt x="1177723" y="148246"/>
                  </a:moveTo>
                  <a:lnTo>
                    <a:pt x="1140457" y="166665"/>
                  </a:lnTo>
                  <a:lnTo>
                    <a:pt x="1124960" y="170015"/>
                  </a:lnTo>
                  <a:lnTo>
                    <a:pt x="1188251" y="170015"/>
                  </a:lnTo>
                  <a:lnTo>
                    <a:pt x="1177723" y="148246"/>
                  </a:lnTo>
                  <a:close/>
                </a:path>
                <a:path w="1403984" h="307339">
                  <a:moveTo>
                    <a:pt x="1181047" y="42710"/>
                  </a:moveTo>
                  <a:lnTo>
                    <a:pt x="1111138" y="42710"/>
                  </a:lnTo>
                  <a:lnTo>
                    <a:pt x="1126289" y="45007"/>
                  </a:lnTo>
                  <a:lnTo>
                    <a:pt x="1136844" y="52291"/>
                  </a:lnTo>
                  <a:lnTo>
                    <a:pt x="1143238" y="65151"/>
                  </a:lnTo>
                  <a:lnTo>
                    <a:pt x="1145902" y="84175"/>
                  </a:lnTo>
                  <a:lnTo>
                    <a:pt x="1194489" y="84175"/>
                  </a:lnTo>
                  <a:lnTo>
                    <a:pt x="1190165" y="58026"/>
                  </a:lnTo>
                  <a:lnTo>
                    <a:pt x="1181047" y="42710"/>
                  </a:lnTo>
                  <a:close/>
                </a:path>
                <a:path w="1403984" h="307339">
                  <a:moveTo>
                    <a:pt x="1283280" y="10470"/>
                  </a:moveTo>
                  <a:lnTo>
                    <a:pt x="1233030" y="10470"/>
                  </a:lnTo>
                  <a:lnTo>
                    <a:pt x="1233030" y="205197"/>
                  </a:lnTo>
                  <a:lnTo>
                    <a:pt x="1283280" y="205197"/>
                  </a:lnTo>
                  <a:lnTo>
                    <a:pt x="1283280" y="87944"/>
                  </a:lnTo>
                  <a:lnTo>
                    <a:pt x="1289981" y="80824"/>
                  </a:lnTo>
                  <a:lnTo>
                    <a:pt x="1305025" y="65628"/>
                  </a:lnTo>
                  <a:lnTo>
                    <a:pt x="1317671" y="55066"/>
                  </a:lnTo>
                  <a:lnTo>
                    <a:pt x="1328198" y="48901"/>
                  </a:lnTo>
                  <a:lnTo>
                    <a:pt x="1336880" y="46899"/>
                  </a:lnTo>
                  <a:lnTo>
                    <a:pt x="1401409" y="46899"/>
                  </a:lnTo>
                  <a:lnTo>
                    <a:pt x="1400838" y="42710"/>
                  </a:lnTo>
                  <a:lnTo>
                    <a:pt x="1283280" y="42710"/>
                  </a:lnTo>
                  <a:lnTo>
                    <a:pt x="1283280" y="10470"/>
                  </a:lnTo>
                  <a:close/>
                </a:path>
                <a:path w="1403984" h="307339">
                  <a:moveTo>
                    <a:pt x="1401409" y="46899"/>
                  </a:moveTo>
                  <a:lnTo>
                    <a:pt x="1336880" y="46899"/>
                  </a:lnTo>
                  <a:lnTo>
                    <a:pt x="1344557" y="48652"/>
                  </a:lnTo>
                  <a:lnTo>
                    <a:pt x="1349602" y="54333"/>
                  </a:lnTo>
                  <a:lnTo>
                    <a:pt x="1352371" y="64568"/>
                  </a:lnTo>
                  <a:lnTo>
                    <a:pt x="1353215" y="79987"/>
                  </a:lnTo>
                  <a:lnTo>
                    <a:pt x="1353215" y="205197"/>
                  </a:lnTo>
                  <a:lnTo>
                    <a:pt x="1403465" y="205197"/>
                  </a:lnTo>
                  <a:lnTo>
                    <a:pt x="1403465" y="61977"/>
                  </a:lnTo>
                  <a:lnTo>
                    <a:pt x="1401409" y="46899"/>
                  </a:lnTo>
                  <a:close/>
                </a:path>
                <a:path w="1403984" h="307339">
                  <a:moveTo>
                    <a:pt x="1350702" y="6701"/>
                  </a:moveTo>
                  <a:lnTo>
                    <a:pt x="1333045" y="8736"/>
                  </a:lnTo>
                  <a:lnTo>
                    <a:pt x="1316524" y="15129"/>
                  </a:lnTo>
                  <a:lnTo>
                    <a:pt x="1300236" y="26310"/>
                  </a:lnTo>
                  <a:lnTo>
                    <a:pt x="1283280" y="42710"/>
                  </a:lnTo>
                  <a:lnTo>
                    <a:pt x="1400838" y="42710"/>
                  </a:lnTo>
                  <a:lnTo>
                    <a:pt x="1400168" y="37795"/>
                  </a:lnTo>
                  <a:lnTo>
                    <a:pt x="1390277" y="20521"/>
                  </a:lnTo>
                  <a:lnTo>
                    <a:pt x="1373788" y="10156"/>
                  </a:lnTo>
                  <a:lnTo>
                    <a:pt x="1350702" y="6701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51199" y="2619865"/>
              <a:ext cx="3775727" cy="31072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02154" y="3248120"/>
              <a:ext cx="7956909" cy="41247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381807" y="3248119"/>
              <a:ext cx="2722245" cy="407670"/>
            </a:xfrm>
            <a:custGeom>
              <a:avLst/>
              <a:gdLst/>
              <a:ahLst/>
              <a:cxnLst/>
              <a:rect l="l" t="t" r="r" b="b"/>
              <a:pathLst>
                <a:path w="2722245" h="407670">
                  <a:moveTo>
                    <a:pt x="199326" y="110566"/>
                  </a:moveTo>
                  <a:lnTo>
                    <a:pt x="159969" y="113068"/>
                  </a:lnTo>
                  <a:lnTo>
                    <a:pt x="131076" y="113068"/>
                  </a:lnTo>
                  <a:lnTo>
                    <a:pt x="122618" y="110363"/>
                  </a:lnTo>
                  <a:lnTo>
                    <a:pt x="122618" y="177139"/>
                  </a:lnTo>
                  <a:lnTo>
                    <a:pt x="122618" y="177977"/>
                  </a:lnTo>
                  <a:lnTo>
                    <a:pt x="120192" y="191668"/>
                  </a:lnTo>
                  <a:lnTo>
                    <a:pt x="113322" y="203098"/>
                  </a:lnTo>
                  <a:lnTo>
                    <a:pt x="103060" y="210781"/>
                  </a:lnTo>
                  <a:lnTo>
                    <a:pt x="90449" y="213575"/>
                  </a:lnTo>
                  <a:lnTo>
                    <a:pt x="77812" y="210769"/>
                  </a:lnTo>
                  <a:lnTo>
                    <a:pt x="67576" y="203161"/>
                  </a:lnTo>
                  <a:lnTo>
                    <a:pt x="60706" y="191846"/>
                  </a:lnTo>
                  <a:lnTo>
                    <a:pt x="58204" y="177977"/>
                  </a:lnTo>
                  <a:lnTo>
                    <a:pt x="60706" y="163741"/>
                  </a:lnTo>
                  <a:lnTo>
                    <a:pt x="67525" y="152019"/>
                  </a:lnTo>
                  <a:lnTo>
                    <a:pt x="77635" y="144056"/>
                  </a:lnTo>
                  <a:lnTo>
                    <a:pt x="90030" y="141122"/>
                  </a:lnTo>
                  <a:lnTo>
                    <a:pt x="102730" y="143992"/>
                  </a:lnTo>
                  <a:lnTo>
                    <a:pt x="113118" y="151803"/>
                  </a:lnTo>
                  <a:lnTo>
                    <a:pt x="120116" y="163385"/>
                  </a:lnTo>
                  <a:lnTo>
                    <a:pt x="122618" y="177139"/>
                  </a:lnTo>
                  <a:lnTo>
                    <a:pt x="122618" y="110363"/>
                  </a:lnTo>
                  <a:lnTo>
                    <a:pt x="118948" y="109181"/>
                  </a:lnTo>
                  <a:lnTo>
                    <a:pt x="109194" y="106743"/>
                  </a:lnTo>
                  <a:lnTo>
                    <a:pt x="100215" y="105473"/>
                  </a:lnTo>
                  <a:lnTo>
                    <a:pt x="90449" y="105117"/>
                  </a:lnTo>
                  <a:lnTo>
                    <a:pt x="55702" y="110286"/>
                  </a:lnTo>
                  <a:lnTo>
                    <a:pt x="29464" y="125158"/>
                  </a:lnTo>
                  <a:lnTo>
                    <a:pt x="12890" y="148742"/>
                  </a:lnTo>
                  <a:lnTo>
                    <a:pt x="7112" y="180060"/>
                  </a:lnTo>
                  <a:lnTo>
                    <a:pt x="8204" y="193421"/>
                  </a:lnTo>
                  <a:lnTo>
                    <a:pt x="28892" y="233260"/>
                  </a:lnTo>
                  <a:lnTo>
                    <a:pt x="41465" y="242887"/>
                  </a:lnTo>
                  <a:lnTo>
                    <a:pt x="30568" y="250418"/>
                  </a:lnTo>
                  <a:lnTo>
                    <a:pt x="17907" y="259956"/>
                  </a:lnTo>
                  <a:lnTo>
                    <a:pt x="9626" y="268325"/>
                  </a:lnTo>
                  <a:lnTo>
                    <a:pt x="5130" y="276212"/>
                  </a:lnTo>
                  <a:lnTo>
                    <a:pt x="3759" y="284340"/>
                  </a:lnTo>
                  <a:lnTo>
                    <a:pt x="5308" y="292417"/>
                  </a:lnTo>
                  <a:lnTo>
                    <a:pt x="10147" y="299262"/>
                  </a:lnTo>
                  <a:lnTo>
                    <a:pt x="18605" y="305244"/>
                  </a:lnTo>
                  <a:lnTo>
                    <a:pt x="30988" y="310718"/>
                  </a:lnTo>
                  <a:lnTo>
                    <a:pt x="16611" y="324129"/>
                  </a:lnTo>
                  <a:lnTo>
                    <a:pt x="7010" y="335953"/>
                  </a:lnTo>
                  <a:lnTo>
                    <a:pt x="1663" y="347002"/>
                  </a:lnTo>
                  <a:lnTo>
                    <a:pt x="0" y="358051"/>
                  </a:lnTo>
                  <a:lnTo>
                    <a:pt x="5778" y="378066"/>
                  </a:lnTo>
                  <a:lnTo>
                    <a:pt x="22085" y="393534"/>
                  </a:lnTo>
                  <a:lnTo>
                    <a:pt x="47345" y="403504"/>
                  </a:lnTo>
                  <a:lnTo>
                    <a:pt x="79984" y="407047"/>
                  </a:lnTo>
                  <a:lnTo>
                    <a:pt x="125082" y="400786"/>
                  </a:lnTo>
                  <a:lnTo>
                    <a:pt x="160591" y="383374"/>
                  </a:lnTo>
                  <a:lnTo>
                    <a:pt x="174383" y="367677"/>
                  </a:lnTo>
                  <a:lnTo>
                    <a:pt x="183857" y="356870"/>
                  </a:lnTo>
                  <a:lnTo>
                    <a:pt x="192214" y="323291"/>
                  </a:lnTo>
                  <a:lnTo>
                    <a:pt x="191173" y="317004"/>
                  </a:lnTo>
                  <a:lnTo>
                    <a:pt x="188798" y="302717"/>
                  </a:lnTo>
                  <a:lnTo>
                    <a:pt x="178447" y="288061"/>
                  </a:lnTo>
                  <a:lnTo>
                    <a:pt x="160934" y="279298"/>
                  </a:lnTo>
                  <a:lnTo>
                    <a:pt x="145313" y="277469"/>
                  </a:lnTo>
                  <a:lnTo>
                    <a:pt x="145313" y="329145"/>
                  </a:lnTo>
                  <a:lnTo>
                    <a:pt x="144310" y="335000"/>
                  </a:lnTo>
                  <a:lnTo>
                    <a:pt x="110337" y="363753"/>
                  </a:lnTo>
                  <a:lnTo>
                    <a:pt x="87515" y="367677"/>
                  </a:lnTo>
                  <a:lnTo>
                    <a:pt x="71386" y="365975"/>
                  </a:lnTo>
                  <a:lnTo>
                    <a:pt x="58356" y="361340"/>
                  </a:lnTo>
                  <a:lnTo>
                    <a:pt x="49644" y="354431"/>
                  </a:lnTo>
                  <a:lnTo>
                    <a:pt x="46482" y="345909"/>
                  </a:lnTo>
                  <a:lnTo>
                    <a:pt x="46482" y="340880"/>
                  </a:lnTo>
                  <a:lnTo>
                    <a:pt x="50241" y="332498"/>
                  </a:lnTo>
                  <a:lnTo>
                    <a:pt x="55689" y="323710"/>
                  </a:lnTo>
                  <a:lnTo>
                    <a:pt x="59880" y="317004"/>
                  </a:lnTo>
                  <a:lnTo>
                    <a:pt x="120599" y="317004"/>
                  </a:lnTo>
                  <a:lnTo>
                    <a:pt x="131533" y="317779"/>
                  </a:lnTo>
                  <a:lnTo>
                    <a:pt x="139242" y="320090"/>
                  </a:lnTo>
                  <a:lnTo>
                    <a:pt x="143802" y="323900"/>
                  </a:lnTo>
                  <a:lnTo>
                    <a:pt x="145313" y="329145"/>
                  </a:lnTo>
                  <a:lnTo>
                    <a:pt x="145313" y="277469"/>
                  </a:lnTo>
                  <a:lnTo>
                    <a:pt x="136093" y="276390"/>
                  </a:lnTo>
                  <a:lnTo>
                    <a:pt x="58204" y="276390"/>
                  </a:lnTo>
                  <a:lnTo>
                    <a:pt x="54851" y="275132"/>
                  </a:lnTo>
                  <a:lnTo>
                    <a:pt x="54851" y="270941"/>
                  </a:lnTo>
                  <a:lnTo>
                    <a:pt x="56032" y="266903"/>
                  </a:lnTo>
                  <a:lnTo>
                    <a:pt x="59613" y="262204"/>
                  </a:lnTo>
                  <a:lnTo>
                    <a:pt x="65633" y="256628"/>
                  </a:lnTo>
                  <a:lnTo>
                    <a:pt x="74117" y="249999"/>
                  </a:lnTo>
                  <a:lnTo>
                    <a:pt x="80403" y="251256"/>
                  </a:lnTo>
                  <a:lnTo>
                    <a:pt x="88353" y="251256"/>
                  </a:lnTo>
                  <a:lnTo>
                    <a:pt x="96570" y="249999"/>
                  </a:lnTo>
                  <a:lnTo>
                    <a:pt x="123253" y="245922"/>
                  </a:lnTo>
                  <a:lnTo>
                    <a:pt x="150228" y="230847"/>
                  </a:lnTo>
                  <a:lnTo>
                    <a:pt x="163068" y="213575"/>
                  </a:lnTo>
                  <a:lnTo>
                    <a:pt x="167614" y="207454"/>
                  </a:lnTo>
                  <a:lnTo>
                    <a:pt x="173786" y="177139"/>
                  </a:lnTo>
                  <a:lnTo>
                    <a:pt x="173355" y="168681"/>
                  </a:lnTo>
                  <a:lnTo>
                    <a:pt x="171894" y="161594"/>
                  </a:lnTo>
                  <a:lnTo>
                    <a:pt x="169189" y="155054"/>
                  </a:lnTo>
                  <a:lnTo>
                    <a:pt x="164998" y="148247"/>
                  </a:lnTo>
                  <a:lnTo>
                    <a:pt x="199326" y="148247"/>
                  </a:lnTo>
                  <a:lnTo>
                    <a:pt x="199326" y="141122"/>
                  </a:lnTo>
                  <a:lnTo>
                    <a:pt x="199326" y="113068"/>
                  </a:lnTo>
                  <a:lnTo>
                    <a:pt x="199326" y="110566"/>
                  </a:lnTo>
                  <a:close/>
                </a:path>
                <a:path w="2722245" h="407670">
                  <a:moveTo>
                    <a:pt x="391160" y="194310"/>
                  </a:moveTo>
                  <a:lnTo>
                    <a:pt x="389496" y="184251"/>
                  </a:lnTo>
                  <a:lnTo>
                    <a:pt x="385165" y="158115"/>
                  </a:lnTo>
                  <a:lnTo>
                    <a:pt x="376047" y="142798"/>
                  </a:lnTo>
                  <a:lnTo>
                    <a:pt x="368388" y="129921"/>
                  </a:lnTo>
                  <a:lnTo>
                    <a:pt x="342569" y="111633"/>
                  </a:lnTo>
                  <a:lnTo>
                    <a:pt x="340906" y="111315"/>
                  </a:lnTo>
                  <a:lnTo>
                    <a:pt x="340906" y="184251"/>
                  </a:lnTo>
                  <a:lnTo>
                    <a:pt x="264693" y="184251"/>
                  </a:lnTo>
                  <a:lnTo>
                    <a:pt x="269811" y="166649"/>
                  </a:lnTo>
                  <a:lnTo>
                    <a:pt x="278663" y="153631"/>
                  </a:lnTo>
                  <a:lnTo>
                    <a:pt x="290893" y="145567"/>
                  </a:lnTo>
                  <a:lnTo>
                    <a:pt x="306146" y="142798"/>
                  </a:lnTo>
                  <a:lnTo>
                    <a:pt x="321297" y="145097"/>
                  </a:lnTo>
                  <a:lnTo>
                    <a:pt x="331851" y="152374"/>
                  </a:lnTo>
                  <a:lnTo>
                    <a:pt x="338239" y="165239"/>
                  </a:lnTo>
                  <a:lnTo>
                    <a:pt x="340906" y="184251"/>
                  </a:lnTo>
                  <a:lnTo>
                    <a:pt x="340906" y="111315"/>
                  </a:lnTo>
                  <a:lnTo>
                    <a:pt x="270751" y="113334"/>
                  </a:lnTo>
                  <a:lnTo>
                    <a:pt x="239826" y="136055"/>
                  </a:lnTo>
                  <a:lnTo>
                    <a:pt x="219341" y="170307"/>
                  </a:lnTo>
                  <a:lnTo>
                    <a:pt x="211924" y="213156"/>
                  </a:lnTo>
                  <a:lnTo>
                    <a:pt x="218516" y="253492"/>
                  </a:lnTo>
                  <a:lnTo>
                    <a:pt x="237363" y="284238"/>
                  </a:lnTo>
                  <a:lnTo>
                    <a:pt x="267042" y="303834"/>
                  </a:lnTo>
                  <a:lnTo>
                    <a:pt x="306146" y="310718"/>
                  </a:lnTo>
                  <a:lnTo>
                    <a:pt x="322808" y="309854"/>
                  </a:lnTo>
                  <a:lnTo>
                    <a:pt x="370217" y="296913"/>
                  </a:lnTo>
                  <a:lnTo>
                    <a:pt x="391160" y="286435"/>
                  </a:lnTo>
                  <a:lnTo>
                    <a:pt x="383260" y="270103"/>
                  </a:lnTo>
                  <a:lnTo>
                    <a:pt x="372732" y="248323"/>
                  </a:lnTo>
                  <a:lnTo>
                    <a:pt x="335457" y="266750"/>
                  </a:lnTo>
                  <a:lnTo>
                    <a:pt x="319963" y="270103"/>
                  </a:lnTo>
                  <a:lnTo>
                    <a:pt x="312420" y="270103"/>
                  </a:lnTo>
                  <a:lnTo>
                    <a:pt x="276618" y="256324"/>
                  </a:lnTo>
                  <a:lnTo>
                    <a:pt x="262178" y="215671"/>
                  </a:lnTo>
                  <a:lnTo>
                    <a:pt x="391160" y="215671"/>
                  </a:lnTo>
                  <a:lnTo>
                    <a:pt x="391160" y="194310"/>
                  </a:lnTo>
                  <a:close/>
                </a:path>
                <a:path w="2722245" h="407670">
                  <a:moveTo>
                    <a:pt x="473252" y="0"/>
                  </a:moveTo>
                  <a:lnTo>
                    <a:pt x="423430" y="0"/>
                  </a:lnTo>
                  <a:lnTo>
                    <a:pt x="423430" y="305282"/>
                  </a:lnTo>
                  <a:lnTo>
                    <a:pt x="473252" y="305282"/>
                  </a:lnTo>
                  <a:lnTo>
                    <a:pt x="473252" y="0"/>
                  </a:lnTo>
                  <a:close/>
                </a:path>
                <a:path w="2722245" h="407670">
                  <a:moveTo>
                    <a:pt x="687260" y="194310"/>
                  </a:moveTo>
                  <a:lnTo>
                    <a:pt x="685596" y="184251"/>
                  </a:lnTo>
                  <a:lnTo>
                    <a:pt x="681278" y="158115"/>
                  </a:lnTo>
                  <a:lnTo>
                    <a:pt x="672160" y="142798"/>
                  </a:lnTo>
                  <a:lnTo>
                    <a:pt x="664489" y="129921"/>
                  </a:lnTo>
                  <a:lnTo>
                    <a:pt x="638683" y="111633"/>
                  </a:lnTo>
                  <a:lnTo>
                    <a:pt x="637019" y="111315"/>
                  </a:lnTo>
                  <a:lnTo>
                    <a:pt x="637019" y="184251"/>
                  </a:lnTo>
                  <a:lnTo>
                    <a:pt x="560793" y="184251"/>
                  </a:lnTo>
                  <a:lnTo>
                    <a:pt x="565924" y="166649"/>
                  </a:lnTo>
                  <a:lnTo>
                    <a:pt x="574776" y="153631"/>
                  </a:lnTo>
                  <a:lnTo>
                    <a:pt x="587006" y="145567"/>
                  </a:lnTo>
                  <a:lnTo>
                    <a:pt x="602259" y="142798"/>
                  </a:lnTo>
                  <a:lnTo>
                    <a:pt x="617410" y="145097"/>
                  </a:lnTo>
                  <a:lnTo>
                    <a:pt x="627951" y="152374"/>
                  </a:lnTo>
                  <a:lnTo>
                    <a:pt x="634352" y="165239"/>
                  </a:lnTo>
                  <a:lnTo>
                    <a:pt x="637019" y="184251"/>
                  </a:lnTo>
                  <a:lnTo>
                    <a:pt x="637019" y="111315"/>
                  </a:lnTo>
                  <a:lnTo>
                    <a:pt x="566864" y="113334"/>
                  </a:lnTo>
                  <a:lnTo>
                    <a:pt x="535940" y="136055"/>
                  </a:lnTo>
                  <a:lnTo>
                    <a:pt x="515442" y="170307"/>
                  </a:lnTo>
                  <a:lnTo>
                    <a:pt x="508038" y="213156"/>
                  </a:lnTo>
                  <a:lnTo>
                    <a:pt x="514629" y="253492"/>
                  </a:lnTo>
                  <a:lnTo>
                    <a:pt x="533476" y="284238"/>
                  </a:lnTo>
                  <a:lnTo>
                    <a:pt x="563156" y="303834"/>
                  </a:lnTo>
                  <a:lnTo>
                    <a:pt x="602259" y="310718"/>
                  </a:lnTo>
                  <a:lnTo>
                    <a:pt x="618921" y="309854"/>
                  </a:lnTo>
                  <a:lnTo>
                    <a:pt x="666330" y="296913"/>
                  </a:lnTo>
                  <a:lnTo>
                    <a:pt x="687260" y="286435"/>
                  </a:lnTo>
                  <a:lnTo>
                    <a:pt x="679373" y="270103"/>
                  </a:lnTo>
                  <a:lnTo>
                    <a:pt x="668845" y="248323"/>
                  </a:lnTo>
                  <a:lnTo>
                    <a:pt x="657072" y="255511"/>
                  </a:lnTo>
                  <a:lnTo>
                    <a:pt x="647852" y="260527"/>
                  </a:lnTo>
                  <a:lnTo>
                    <a:pt x="639813" y="264058"/>
                  </a:lnTo>
                  <a:lnTo>
                    <a:pt x="631571" y="266750"/>
                  </a:lnTo>
                  <a:lnTo>
                    <a:pt x="623608" y="269265"/>
                  </a:lnTo>
                  <a:lnTo>
                    <a:pt x="616077" y="270103"/>
                  </a:lnTo>
                  <a:lnTo>
                    <a:pt x="608545" y="270103"/>
                  </a:lnTo>
                  <a:lnTo>
                    <a:pt x="572731" y="256324"/>
                  </a:lnTo>
                  <a:lnTo>
                    <a:pt x="558279" y="215671"/>
                  </a:lnTo>
                  <a:lnTo>
                    <a:pt x="687260" y="215671"/>
                  </a:lnTo>
                  <a:lnTo>
                    <a:pt x="687260" y="194310"/>
                  </a:lnTo>
                  <a:close/>
                </a:path>
                <a:path w="2722245" h="407670">
                  <a:moveTo>
                    <a:pt x="883272" y="194310"/>
                  </a:moveTo>
                  <a:lnTo>
                    <a:pt x="881608" y="184251"/>
                  </a:lnTo>
                  <a:lnTo>
                    <a:pt x="877290" y="158115"/>
                  </a:lnTo>
                  <a:lnTo>
                    <a:pt x="868172" y="142798"/>
                  </a:lnTo>
                  <a:lnTo>
                    <a:pt x="860501" y="129921"/>
                  </a:lnTo>
                  <a:lnTo>
                    <a:pt x="834694" y="111633"/>
                  </a:lnTo>
                  <a:lnTo>
                    <a:pt x="833031" y="111315"/>
                  </a:lnTo>
                  <a:lnTo>
                    <a:pt x="833031" y="184251"/>
                  </a:lnTo>
                  <a:lnTo>
                    <a:pt x="756805" y="184251"/>
                  </a:lnTo>
                  <a:lnTo>
                    <a:pt x="761936" y="166649"/>
                  </a:lnTo>
                  <a:lnTo>
                    <a:pt x="770788" y="153631"/>
                  </a:lnTo>
                  <a:lnTo>
                    <a:pt x="783018" y="145567"/>
                  </a:lnTo>
                  <a:lnTo>
                    <a:pt x="798258" y="142798"/>
                  </a:lnTo>
                  <a:lnTo>
                    <a:pt x="813409" y="145097"/>
                  </a:lnTo>
                  <a:lnTo>
                    <a:pt x="823976" y="152374"/>
                  </a:lnTo>
                  <a:lnTo>
                    <a:pt x="830364" y="165239"/>
                  </a:lnTo>
                  <a:lnTo>
                    <a:pt x="833031" y="184251"/>
                  </a:lnTo>
                  <a:lnTo>
                    <a:pt x="833031" y="111315"/>
                  </a:lnTo>
                  <a:lnTo>
                    <a:pt x="762876" y="113334"/>
                  </a:lnTo>
                  <a:lnTo>
                    <a:pt x="731951" y="136055"/>
                  </a:lnTo>
                  <a:lnTo>
                    <a:pt x="711466" y="170307"/>
                  </a:lnTo>
                  <a:lnTo>
                    <a:pt x="704049" y="213156"/>
                  </a:lnTo>
                  <a:lnTo>
                    <a:pt x="710641" y="253492"/>
                  </a:lnTo>
                  <a:lnTo>
                    <a:pt x="729488" y="284238"/>
                  </a:lnTo>
                  <a:lnTo>
                    <a:pt x="759167" y="303834"/>
                  </a:lnTo>
                  <a:lnTo>
                    <a:pt x="798258" y="310718"/>
                  </a:lnTo>
                  <a:lnTo>
                    <a:pt x="814933" y="309854"/>
                  </a:lnTo>
                  <a:lnTo>
                    <a:pt x="862330" y="296913"/>
                  </a:lnTo>
                  <a:lnTo>
                    <a:pt x="883272" y="286435"/>
                  </a:lnTo>
                  <a:lnTo>
                    <a:pt x="875385" y="270103"/>
                  </a:lnTo>
                  <a:lnTo>
                    <a:pt x="864844" y="248323"/>
                  </a:lnTo>
                  <a:lnTo>
                    <a:pt x="853071" y="255511"/>
                  </a:lnTo>
                  <a:lnTo>
                    <a:pt x="843864" y="260527"/>
                  </a:lnTo>
                  <a:lnTo>
                    <a:pt x="835825" y="264058"/>
                  </a:lnTo>
                  <a:lnTo>
                    <a:pt x="827582" y="266750"/>
                  </a:lnTo>
                  <a:lnTo>
                    <a:pt x="819619" y="269265"/>
                  </a:lnTo>
                  <a:lnTo>
                    <a:pt x="812088" y="270103"/>
                  </a:lnTo>
                  <a:lnTo>
                    <a:pt x="804545" y="270103"/>
                  </a:lnTo>
                  <a:lnTo>
                    <a:pt x="768743" y="256324"/>
                  </a:lnTo>
                  <a:lnTo>
                    <a:pt x="754303" y="215671"/>
                  </a:lnTo>
                  <a:lnTo>
                    <a:pt x="883272" y="215671"/>
                  </a:lnTo>
                  <a:lnTo>
                    <a:pt x="883272" y="194310"/>
                  </a:lnTo>
                  <a:close/>
                </a:path>
                <a:path w="2722245" h="407670">
                  <a:moveTo>
                    <a:pt x="1034478" y="121437"/>
                  </a:moveTo>
                  <a:lnTo>
                    <a:pt x="1028344" y="115404"/>
                  </a:lnTo>
                  <a:lnTo>
                    <a:pt x="1021803" y="111086"/>
                  </a:lnTo>
                  <a:lnTo>
                    <a:pt x="1014806" y="108496"/>
                  </a:lnTo>
                  <a:lnTo>
                    <a:pt x="1007249" y="107632"/>
                  </a:lnTo>
                  <a:lnTo>
                    <a:pt x="996353" y="110109"/>
                  </a:lnTo>
                  <a:lnTo>
                    <a:pt x="985634" y="118046"/>
                  </a:lnTo>
                  <a:lnTo>
                    <a:pt x="974217" y="132181"/>
                  </a:lnTo>
                  <a:lnTo>
                    <a:pt x="961186" y="153276"/>
                  </a:lnTo>
                  <a:lnTo>
                    <a:pt x="959091" y="110566"/>
                  </a:lnTo>
                  <a:lnTo>
                    <a:pt x="915962" y="110566"/>
                  </a:lnTo>
                  <a:lnTo>
                    <a:pt x="915962" y="305282"/>
                  </a:lnTo>
                  <a:lnTo>
                    <a:pt x="965796" y="305282"/>
                  </a:lnTo>
                  <a:lnTo>
                    <a:pt x="965796" y="216090"/>
                  </a:lnTo>
                  <a:lnTo>
                    <a:pt x="966597" y="205663"/>
                  </a:lnTo>
                  <a:lnTo>
                    <a:pt x="991184" y="168033"/>
                  </a:lnTo>
                  <a:lnTo>
                    <a:pt x="1003477" y="164160"/>
                  </a:lnTo>
                  <a:lnTo>
                    <a:pt x="1008926" y="164160"/>
                  </a:lnTo>
                  <a:lnTo>
                    <a:pt x="1013117" y="165836"/>
                  </a:lnTo>
                  <a:lnTo>
                    <a:pt x="1018565" y="170027"/>
                  </a:lnTo>
                  <a:lnTo>
                    <a:pt x="1020483" y="164160"/>
                  </a:lnTo>
                  <a:lnTo>
                    <a:pt x="1024051" y="153276"/>
                  </a:lnTo>
                  <a:lnTo>
                    <a:pt x="1034478" y="121437"/>
                  </a:lnTo>
                  <a:close/>
                </a:path>
                <a:path w="2722245" h="407670">
                  <a:moveTo>
                    <a:pt x="1227543" y="0"/>
                  </a:moveTo>
                  <a:lnTo>
                    <a:pt x="1177721" y="0"/>
                  </a:lnTo>
                  <a:lnTo>
                    <a:pt x="1177721" y="118503"/>
                  </a:lnTo>
                  <a:lnTo>
                    <a:pt x="1177721" y="177977"/>
                  </a:lnTo>
                  <a:lnTo>
                    <a:pt x="1177721" y="240372"/>
                  </a:lnTo>
                  <a:lnTo>
                    <a:pt x="1167993" y="252933"/>
                  </a:lnTo>
                  <a:lnTo>
                    <a:pt x="1157401" y="262102"/>
                  </a:lnTo>
                  <a:lnTo>
                    <a:pt x="1146149" y="267754"/>
                  </a:lnTo>
                  <a:lnTo>
                    <a:pt x="1134579" y="269684"/>
                  </a:lnTo>
                  <a:lnTo>
                    <a:pt x="1118235" y="265277"/>
                  </a:lnTo>
                  <a:lnTo>
                    <a:pt x="1105522" y="252907"/>
                  </a:lnTo>
                  <a:lnTo>
                    <a:pt x="1097305" y="233997"/>
                  </a:lnTo>
                  <a:lnTo>
                    <a:pt x="1094384" y="209804"/>
                  </a:lnTo>
                  <a:lnTo>
                    <a:pt x="1098016" y="184251"/>
                  </a:lnTo>
                  <a:lnTo>
                    <a:pt x="1108100" y="163944"/>
                  </a:lnTo>
                  <a:lnTo>
                    <a:pt x="1123353" y="150558"/>
                  </a:lnTo>
                  <a:lnTo>
                    <a:pt x="1142542" y="145732"/>
                  </a:lnTo>
                  <a:lnTo>
                    <a:pt x="1153706" y="147078"/>
                  </a:lnTo>
                  <a:lnTo>
                    <a:pt x="1177721" y="177977"/>
                  </a:lnTo>
                  <a:lnTo>
                    <a:pt x="1177721" y="118503"/>
                  </a:lnTo>
                  <a:lnTo>
                    <a:pt x="1140028" y="104698"/>
                  </a:lnTo>
                  <a:lnTo>
                    <a:pt x="1134579" y="104698"/>
                  </a:lnTo>
                  <a:lnTo>
                    <a:pt x="1098321" y="113233"/>
                  </a:lnTo>
                  <a:lnTo>
                    <a:pt x="1068781" y="136525"/>
                  </a:lnTo>
                  <a:lnTo>
                    <a:pt x="1048905" y="171119"/>
                  </a:lnTo>
                  <a:lnTo>
                    <a:pt x="1041615" y="213575"/>
                  </a:lnTo>
                  <a:lnTo>
                    <a:pt x="1047635" y="252425"/>
                  </a:lnTo>
                  <a:lnTo>
                    <a:pt x="1064336" y="283184"/>
                  </a:lnTo>
                  <a:lnTo>
                    <a:pt x="1089672" y="303428"/>
                  </a:lnTo>
                  <a:lnTo>
                    <a:pt x="1121600" y="310718"/>
                  </a:lnTo>
                  <a:lnTo>
                    <a:pt x="1131176" y="310019"/>
                  </a:lnTo>
                  <a:lnTo>
                    <a:pt x="1168666" y="291414"/>
                  </a:lnTo>
                  <a:lnTo>
                    <a:pt x="1177721" y="278904"/>
                  </a:lnTo>
                  <a:lnTo>
                    <a:pt x="1177721" y="305282"/>
                  </a:lnTo>
                  <a:lnTo>
                    <a:pt x="1227543" y="305282"/>
                  </a:lnTo>
                  <a:lnTo>
                    <a:pt x="1227543" y="278904"/>
                  </a:lnTo>
                  <a:lnTo>
                    <a:pt x="1227543" y="269684"/>
                  </a:lnTo>
                  <a:lnTo>
                    <a:pt x="1227543" y="145732"/>
                  </a:lnTo>
                  <a:lnTo>
                    <a:pt x="1227543" y="118503"/>
                  </a:lnTo>
                  <a:lnTo>
                    <a:pt x="1227543" y="0"/>
                  </a:lnTo>
                  <a:close/>
                </a:path>
                <a:path w="2722245" h="407670">
                  <a:moveTo>
                    <a:pt x="1549209" y="163322"/>
                  </a:moveTo>
                  <a:lnTo>
                    <a:pt x="1546136" y="140055"/>
                  </a:lnTo>
                  <a:lnTo>
                    <a:pt x="1545323" y="138620"/>
                  </a:lnTo>
                  <a:lnTo>
                    <a:pt x="1536852" y="123596"/>
                  </a:lnTo>
                  <a:lnTo>
                    <a:pt x="1521294" y="113792"/>
                  </a:lnTo>
                  <a:lnTo>
                    <a:pt x="1499374" y="110553"/>
                  </a:lnTo>
                  <a:lnTo>
                    <a:pt x="1485861" y="111798"/>
                  </a:lnTo>
                  <a:lnTo>
                    <a:pt x="1448295" y="129400"/>
                  </a:lnTo>
                  <a:lnTo>
                    <a:pt x="1422742" y="155359"/>
                  </a:lnTo>
                  <a:lnTo>
                    <a:pt x="1422742" y="0"/>
                  </a:lnTo>
                  <a:lnTo>
                    <a:pt x="1391335" y="0"/>
                  </a:lnTo>
                  <a:lnTo>
                    <a:pt x="1391335" y="305282"/>
                  </a:lnTo>
                  <a:lnTo>
                    <a:pt x="1422742" y="305282"/>
                  </a:lnTo>
                  <a:lnTo>
                    <a:pt x="1422742" y="189280"/>
                  </a:lnTo>
                  <a:lnTo>
                    <a:pt x="1445145" y="166001"/>
                  </a:lnTo>
                  <a:lnTo>
                    <a:pt x="1457947" y="155359"/>
                  </a:lnTo>
                  <a:lnTo>
                    <a:pt x="1464043" y="150291"/>
                  </a:lnTo>
                  <a:lnTo>
                    <a:pt x="1480515" y="141414"/>
                  </a:lnTo>
                  <a:lnTo>
                    <a:pt x="1495615" y="138620"/>
                  </a:lnTo>
                  <a:lnTo>
                    <a:pt x="1504403" y="138620"/>
                  </a:lnTo>
                  <a:lnTo>
                    <a:pt x="1511528" y="142392"/>
                  </a:lnTo>
                  <a:lnTo>
                    <a:pt x="1514462" y="148653"/>
                  </a:lnTo>
                  <a:lnTo>
                    <a:pt x="1516976" y="154101"/>
                  </a:lnTo>
                  <a:lnTo>
                    <a:pt x="1517383" y="158292"/>
                  </a:lnTo>
                  <a:lnTo>
                    <a:pt x="1517383" y="305282"/>
                  </a:lnTo>
                  <a:lnTo>
                    <a:pt x="1549209" y="305282"/>
                  </a:lnTo>
                  <a:lnTo>
                    <a:pt x="1549209" y="163322"/>
                  </a:lnTo>
                  <a:close/>
                </a:path>
                <a:path w="2722245" h="407670">
                  <a:moveTo>
                    <a:pt x="1764068" y="189280"/>
                  </a:moveTo>
                  <a:lnTo>
                    <a:pt x="1763255" y="184264"/>
                  </a:lnTo>
                  <a:lnTo>
                    <a:pt x="1758861" y="157022"/>
                  </a:lnTo>
                  <a:lnTo>
                    <a:pt x="1748155" y="139039"/>
                  </a:lnTo>
                  <a:lnTo>
                    <a:pt x="1744078" y="132181"/>
                  </a:lnTo>
                  <a:lnTo>
                    <a:pt x="1729727" y="122262"/>
                  </a:lnTo>
                  <a:lnTo>
                    <a:pt x="1729727" y="184264"/>
                  </a:lnTo>
                  <a:lnTo>
                    <a:pt x="1636763" y="184264"/>
                  </a:lnTo>
                  <a:lnTo>
                    <a:pt x="1644180" y="164820"/>
                  </a:lnTo>
                  <a:lnTo>
                    <a:pt x="1655508" y="150660"/>
                  </a:lnTo>
                  <a:lnTo>
                    <a:pt x="1670456" y="141986"/>
                  </a:lnTo>
                  <a:lnTo>
                    <a:pt x="1688693" y="139039"/>
                  </a:lnTo>
                  <a:lnTo>
                    <a:pt x="1706003" y="141986"/>
                  </a:lnTo>
                  <a:lnTo>
                    <a:pt x="1718792" y="150660"/>
                  </a:lnTo>
                  <a:lnTo>
                    <a:pt x="1726793" y="164820"/>
                  </a:lnTo>
                  <a:lnTo>
                    <a:pt x="1729727" y="184264"/>
                  </a:lnTo>
                  <a:lnTo>
                    <a:pt x="1729727" y="122262"/>
                  </a:lnTo>
                  <a:lnTo>
                    <a:pt x="1720964" y="116205"/>
                  </a:lnTo>
                  <a:lnTo>
                    <a:pt x="1690789" y="110553"/>
                  </a:lnTo>
                  <a:lnTo>
                    <a:pt x="1653997" y="117716"/>
                  </a:lnTo>
                  <a:lnTo>
                    <a:pt x="1625727" y="137985"/>
                  </a:lnTo>
                  <a:lnTo>
                    <a:pt x="1607578" y="169570"/>
                  </a:lnTo>
                  <a:lnTo>
                    <a:pt x="1601177" y="210642"/>
                  </a:lnTo>
                  <a:lnTo>
                    <a:pt x="1607566" y="251548"/>
                  </a:lnTo>
                  <a:lnTo>
                    <a:pt x="1625561" y="283146"/>
                  </a:lnTo>
                  <a:lnTo>
                    <a:pt x="1653463" y="303504"/>
                  </a:lnTo>
                  <a:lnTo>
                    <a:pt x="1689531" y="310730"/>
                  </a:lnTo>
                  <a:lnTo>
                    <a:pt x="1706740" y="309600"/>
                  </a:lnTo>
                  <a:lnTo>
                    <a:pt x="1722615" y="305803"/>
                  </a:lnTo>
                  <a:lnTo>
                    <a:pt x="1739125" y="298716"/>
                  </a:lnTo>
                  <a:lnTo>
                    <a:pt x="1758213" y="287693"/>
                  </a:lnTo>
                  <a:lnTo>
                    <a:pt x="1755228" y="281825"/>
                  </a:lnTo>
                  <a:lnTo>
                    <a:pt x="1745640" y="262991"/>
                  </a:lnTo>
                  <a:lnTo>
                    <a:pt x="1731619" y="271932"/>
                  </a:lnTo>
                  <a:lnTo>
                    <a:pt x="1719529" y="277749"/>
                  </a:lnTo>
                  <a:lnTo>
                    <a:pt x="1708137" y="280885"/>
                  </a:lnTo>
                  <a:lnTo>
                    <a:pt x="1696237" y="281825"/>
                  </a:lnTo>
                  <a:lnTo>
                    <a:pt x="1670291" y="276720"/>
                  </a:lnTo>
                  <a:lnTo>
                    <a:pt x="1650796" y="262039"/>
                  </a:lnTo>
                  <a:lnTo>
                    <a:pt x="1638515" y="238721"/>
                  </a:lnTo>
                  <a:lnTo>
                    <a:pt x="1634248" y="207721"/>
                  </a:lnTo>
                  <a:lnTo>
                    <a:pt x="1764068" y="207721"/>
                  </a:lnTo>
                  <a:lnTo>
                    <a:pt x="1764068" y="189280"/>
                  </a:lnTo>
                  <a:close/>
                </a:path>
                <a:path w="2722245" h="407670">
                  <a:moveTo>
                    <a:pt x="1982279" y="201853"/>
                  </a:moveTo>
                  <a:lnTo>
                    <a:pt x="1976551" y="164439"/>
                  </a:lnTo>
                  <a:lnTo>
                    <a:pt x="1963013" y="140296"/>
                  </a:lnTo>
                  <a:lnTo>
                    <a:pt x="1960397" y="135636"/>
                  </a:lnTo>
                  <a:lnTo>
                    <a:pt x="1947938" y="126453"/>
                  </a:lnTo>
                  <a:lnTo>
                    <a:pt x="1947938" y="203111"/>
                  </a:lnTo>
                  <a:lnTo>
                    <a:pt x="1946440" y="224421"/>
                  </a:lnTo>
                  <a:lnTo>
                    <a:pt x="1919465" y="267182"/>
                  </a:lnTo>
                  <a:lnTo>
                    <a:pt x="1883867" y="281825"/>
                  </a:lnTo>
                  <a:lnTo>
                    <a:pt x="1878431" y="282244"/>
                  </a:lnTo>
                  <a:lnTo>
                    <a:pt x="1872983" y="282244"/>
                  </a:lnTo>
                  <a:lnTo>
                    <a:pt x="1865122" y="281914"/>
                  </a:lnTo>
                  <a:lnTo>
                    <a:pt x="1858213" y="280885"/>
                  </a:lnTo>
                  <a:lnTo>
                    <a:pt x="1851787" y="279069"/>
                  </a:lnTo>
                  <a:lnTo>
                    <a:pt x="1845348" y="276377"/>
                  </a:lnTo>
                  <a:lnTo>
                    <a:pt x="1845348" y="155359"/>
                  </a:lnTo>
                  <a:lnTo>
                    <a:pt x="1856740" y="148590"/>
                  </a:lnTo>
                  <a:lnTo>
                    <a:pt x="1868004" y="143903"/>
                  </a:lnTo>
                  <a:lnTo>
                    <a:pt x="1879676" y="141173"/>
                  </a:lnTo>
                  <a:lnTo>
                    <a:pt x="1892249" y="140296"/>
                  </a:lnTo>
                  <a:lnTo>
                    <a:pt x="1915782" y="144576"/>
                  </a:lnTo>
                  <a:lnTo>
                    <a:pt x="1933282" y="156933"/>
                  </a:lnTo>
                  <a:lnTo>
                    <a:pt x="1944179" y="176682"/>
                  </a:lnTo>
                  <a:lnTo>
                    <a:pt x="1947938" y="203111"/>
                  </a:lnTo>
                  <a:lnTo>
                    <a:pt x="1947938" y="126453"/>
                  </a:lnTo>
                  <a:lnTo>
                    <a:pt x="1944001" y="123545"/>
                  </a:lnTo>
                  <a:lnTo>
                    <a:pt x="1935289" y="117106"/>
                  </a:lnTo>
                  <a:lnTo>
                    <a:pt x="1902714" y="110553"/>
                  </a:lnTo>
                  <a:lnTo>
                    <a:pt x="1859572" y="116840"/>
                  </a:lnTo>
                  <a:lnTo>
                    <a:pt x="1845348" y="123545"/>
                  </a:lnTo>
                  <a:lnTo>
                    <a:pt x="1845348" y="0"/>
                  </a:lnTo>
                  <a:lnTo>
                    <a:pt x="1813941" y="0"/>
                  </a:lnTo>
                  <a:lnTo>
                    <a:pt x="1813941" y="299834"/>
                  </a:lnTo>
                  <a:lnTo>
                    <a:pt x="1850999" y="309257"/>
                  </a:lnTo>
                  <a:lnTo>
                    <a:pt x="1871306" y="310730"/>
                  </a:lnTo>
                  <a:lnTo>
                    <a:pt x="1917090" y="303022"/>
                  </a:lnTo>
                  <a:lnTo>
                    <a:pt x="1950250" y="282244"/>
                  </a:lnTo>
                  <a:lnTo>
                    <a:pt x="1952078" y="281101"/>
                  </a:lnTo>
                  <a:lnTo>
                    <a:pt x="1974418" y="246773"/>
                  </a:lnTo>
                  <a:lnTo>
                    <a:pt x="1982279" y="201853"/>
                  </a:lnTo>
                  <a:close/>
                </a:path>
                <a:path w="2722245" h="407670">
                  <a:moveTo>
                    <a:pt x="2203005" y="201853"/>
                  </a:moveTo>
                  <a:lnTo>
                    <a:pt x="2197277" y="164439"/>
                  </a:lnTo>
                  <a:lnTo>
                    <a:pt x="2183739" y="140296"/>
                  </a:lnTo>
                  <a:lnTo>
                    <a:pt x="2181123" y="135636"/>
                  </a:lnTo>
                  <a:lnTo>
                    <a:pt x="2168664" y="126453"/>
                  </a:lnTo>
                  <a:lnTo>
                    <a:pt x="2168664" y="203111"/>
                  </a:lnTo>
                  <a:lnTo>
                    <a:pt x="2167166" y="224421"/>
                  </a:lnTo>
                  <a:lnTo>
                    <a:pt x="2140191" y="267182"/>
                  </a:lnTo>
                  <a:lnTo>
                    <a:pt x="2104593" y="281825"/>
                  </a:lnTo>
                  <a:lnTo>
                    <a:pt x="2099157" y="282244"/>
                  </a:lnTo>
                  <a:lnTo>
                    <a:pt x="2093709" y="282244"/>
                  </a:lnTo>
                  <a:lnTo>
                    <a:pt x="2085848" y="281914"/>
                  </a:lnTo>
                  <a:lnTo>
                    <a:pt x="2078939" y="280885"/>
                  </a:lnTo>
                  <a:lnTo>
                    <a:pt x="2072500" y="279069"/>
                  </a:lnTo>
                  <a:lnTo>
                    <a:pt x="2066061" y="276377"/>
                  </a:lnTo>
                  <a:lnTo>
                    <a:pt x="2066061" y="155359"/>
                  </a:lnTo>
                  <a:lnTo>
                    <a:pt x="2077453" y="148590"/>
                  </a:lnTo>
                  <a:lnTo>
                    <a:pt x="2088730" y="143903"/>
                  </a:lnTo>
                  <a:lnTo>
                    <a:pt x="2100402" y="141173"/>
                  </a:lnTo>
                  <a:lnTo>
                    <a:pt x="2112975" y="140296"/>
                  </a:lnTo>
                  <a:lnTo>
                    <a:pt x="2136508" y="144576"/>
                  </a:lnTo>
                  <a:lnTo>
                    <a:pt x="2154009" y="156933"/>
                  </a:lnTo>
                  <a:lnTo>
                    <a:pt x="2164905" y="176682"/>
                  </a:lnTo>
                  <a:lnTo>
                    <a:pt x="2168664" y="203111"/>
                  </a:lnTo>
                  <a:lnTo>
                    <a:pt x="2168664" y="126453"/>
                  </a:lnTo>
                  <a:lnTo>
                    <a:pt x="2164727" y="123545"/>
                  </a:lnTo>
                  <a:lnTo>
                    <a:pt x="2156015" y="117106"/>
                  </a:lnTo>
                  <a:lnTo>
                    <a:pt x="2123440" y="110553"/>
                  </a:lnTo>
                  <a:lnTo>
                    <a:pt x="2080298" y="116840"/>
                  </a:lnTo>
                  <a:lnTo>
                    <a:pt x="2066061" y="123545"/>
                  </a:lnTo>
                  <a:lnTo>
                    <a:pt x="2066061" y="0"/>
                  </a:lnTo>
                  <a:lnTo>
                    <a:pt x="2034667" y="0"/>
                  </a:lnTo>
                  <a:lnTo>
                    <a:pt x="2034667" y="299834"/>
                  </a:lnTo>
                  <a:lnTo>
                    <a:pt x="2071712" y="309257"/>
                  </a:lnTo>
                  <a:lnTo>
                    <a:pt x="2092032" y="310730"/>
                  </a:lnTo>
                  <a:lnTo>
                    <a:pt x="2137816" y="303022"/>
                  </a:lnTo>
                  <a:lnTo>
                    <a:pt x="2170976" y="282244"/>
                  </a:lnTo>
                  <a:lnTo>
                    <a:pt x="2172805" y="281101"/>
                  </a:lnTo>
                  <a:lnTo>
                    <a:pt x="2195144" y="246773"/>
                  </a:lnTo>
                  <a:lnTo>
                    <a:pt x="2203005" y="201853"/>
                  </a:lnTo>
                  <a:close/>
                </a:path>
                <a:path w="2722245" h="407670">
                  <a:moveTo>
                    <a:pt x="2401951" y="189280"/>
                  </a:moveTo>
                  <a:lnTo>
                    <a:pt x="2401138" y="184264"/>
                  </a:lnTo>
                  <a:lnTo>
                    <a:pt x="2396744" y="157022"/>
                  </a:lnTo>
                  <a:lnTo>
                    <a:pt x="2386038" y="139039"/>
                  </a:lnTo>
                  <a:lnTo>
                    <a:pt x="2381948" y="132181"/>
                  </a:lnTo>
                  <a:lnTo>
                    <a:pt x="2367610" y="122275"/>
                  </a:lnTo>
                  <a:lnTo>
                    <a:pt x="2367610" y="184264"/>
                  </a:lnTo>
                  <a:lnTo>
                    <a:pt x="2274646" y="184264"/>
                  </a:lnTo>
                  <a:lnTo>
                    <a:pt x="2282050" y="164820"/>
                  </a:lnTo>
                  <a:lnTo>
                    <a:pt x="2293391" y="150660"/>
                  </a:lnTo>
                  <a:lnTo>
                    <a:pt x="2308326" y="141986"/>
                  </a:lnTo>
                  <a:lnTo>
                    <a:pt x="2326563" y="139039"/>
                  </a:lnTo>
                  <a:lnTo>
                    <a:pt x="2343874" y="141986"/>
                  </a:lnTo>
                  <a:lnTo>
                    <a:pt x="2356675" y="150660"/>
                  </a:lnTo>
                  <a:lnTo>
                    <a:pt x="2364676" y="164820"/>
                  </a:lnTo>
                  <a:lnTo>
                    <a:pt x="2367610" y="184264"/>
                  </a:lnTo>
                  <a:lnTo>
                    <a:pt x="2367610" y="122275"/>
                  </a:lnTo>
                  <a:lnTo>
                    <a:pt x="2358847" y="116205"/>
                  </a:lnTo>
                  <a:lnTo>
                    <a:pt x="2328659" y="110553"/>
                  </a:lnTo>
                  <a:lnTo>
                    <a:pt x="2291867" y="117716"/>
                  </a:lnTo>
                  <a:lnTo>
                    <a:pt x="2263597" y="137985"/>
                  </a:lnTo>
                  <a:lnTo>
                    <a:pt x="2245461" y="169570"/>
                  </a:lnTo>
                  <a:lnTo>
                    <a:pt x="2239048" y="210642"/>
                  </a:lnTo>
                  <a:lnTo>
                    <a:pt x="2245436" y="251548"/>
                  </a:lnTo>
                  <a:lnTo>
                    <a:pt x="2263444" y="283146"/>
                  </a:lnTo>
                  <a:lnTo>
                    <a:pt x="2291346" y="303504"/>
                  </a:lnTo>
                  <a:lnTo>
                    <a:pt x="2327402" y="310730"/>
                  </a:lnTo>
                  <a:lnTo>
                    <a:pt x="2344623" y="309600"/>
                  </a:lnTo>
                  <a:lnTo>
                    <a:pt x="2360498" y="305803"/>
                  </a:lnTo>
                  <a:lnTo>
                    <a:pt x="2376995" y="298716"/>
                  </a:lnTo>
                  <a:lnTo>
                    <a:pt x="2396083" y="287693"/>
                  </a:lnTo>
                  <a:lnTo>
                    <a:pt x="2393099" y="281825"/>
                  </a:lnTo>
                  <a:lnTo>
                    <a:pt x="2383523" y="262991"/>
                  </a:lnTo>
                  <a:lnTo>
                    <a:pt x="2369502" y="271932"/>
                  </a:lnTo>
                  <a:lnTo>
                    <a:pt x="2357399" y="277749"/>
                  </a:lnTo>
                  <a:lnTo>
                    <a:pt x="2346007" y="280885"/>
                  </a:lnTo>
                  <a:lnTo>
                    <a:pt x="2334107" y="281825"/>
                  </a:lnTo>
                  <a:lnTo>
                    <a:pt x="2308174" y="276720"/>
                  </a:lnTo>
                  <a:lnTo>
                    <a:pt x="2288679" y="262039"/>
                  </a:lnTo>
                  <a:lnTo>
                    <a:pt x="2276398" y="238721"/>
                  </a:lnTo>
                  <a:lnTo>
                    <a:pt x="2272131" y="207721"/>
                  </a:lnTo>
                  <a:lnTo>
                    <a:pt x="2401951" y="207721"/>
                  </a:lnTo>
                  <a:lnTo>
                    <a:pt x="2401951" y="189280"/>
                  </a:lnTo>
                  <a:close/>
                </a:path>
                <a:path w="2722245" h="407670">
                  <a:moveTo>
                    <a:pt x="2611361" y="163322"/>
                  </a:moveTo>
                  <a:lnTo>
                    <a:pt x="2608288" y="140055"/>
                  </a:lnTo>
                  <a:lnTo>
                    <a:pt x="2607475" y="138620"/>
                  </a:lnTo>
                  <a:lnTo>
                    <a:pt x="2599017" y="123596"/>
                  </a:lnTo>
                  <a:lnTo>
                    <a:pt x="2583446" y="113792"/>
                  </a:lnTo>
                  <a:lnTo>
                    <a:pt x="2561526" y="110553"/>
                  </a:lnTo>
                  <a:lnTo>
                    <a:pt x="2548191" y="111798"/>
                  </a:lnTo>
                  <a:lnTo>
                    <a:pt x="2510853" y="129400"/>
                  </a:lnTo>
                  <a:lnTo>
                    <a:pt x="2484894" y="155359"/>
                  </a:lnTo>
                  <a:lnTo>
                    <a:pt x="2484894" y="115582"/>
                  </a:lnTo>
                  <a:lnTo>
                    <a:pt x="2453487" y="115582"/>
                  </a:lnTo>
                  <a:lnTo>
                    <a:pt x="2453487" y="305282"/>
                  </a:lnTo>
                  <a:lnTo>
                    <a:pt x="2484894" y="305282"/>
                  </a:lnTo>
                  <a:lnTo>
                    <a:pt x="2484894" y="189280"/>
                  </a:lnTo>
                  <a:lnTo>
                    <a:pt x="2507526" y="166001"/>
                  </a:lnTo>
                  <a:lnTo>
                    <a:pt x="2520378" y="155359"/>
                  </a:lnTo>
                  <a:lnTo>
                    <a:pt x="2526512" y="150291"/>
                  </a:lnTo>
                  <a:lnTo>
                    <a:pt x="2542908" y="141414"/>
                  </a:lnTo>
                  <a:lnTo>
                    <a:pt x="2557767" y="138620"/>
                  </a:lnTo>
                  <a:lnTo>
                    <a:pt x="2566555" y="138620"/>
                  </a:lnTo>
                  <a:lnTo>
                    <a:pt x="2574086" y="142392"/>
                  </a:lnTo>
                  <a:lnTo>
                    <a:pt x="2577020" y="148653"/>
                  </a:lnTo>
                  <a:lnTo>
                    <a:pt x="2579116" y="154101"/>
                  </a:lnTo>
                  <a:lnTo>
                    <a:pt x="2579954" y="158292"/>
                  </a:lnTo>
                  <a:lnTo>
                    <a:pt x="2579954" y="305282"/>
                  </a:lnTo>
                  <a:lnTo>
                    <a:pt x="2611361" y="305282"/>
                  </a:lnTo>
                  <a:lnTo>
                    <a:pt x="2611361" y="163322"/>
                  </a:lnTo>
                  <a:close/>
                </a:path>
                <a:path w="2722245" h="407670">
                  <a:moveTo>
                    <a:pt x="2721953" y="286435"/>
                  </a:moveTo>
                  <a:lnTo>
                    <a:pt x="2720111" y="277304"/>
                  </a:lnTo>
                  <a:lnTo>
                    <a:pt x="2715095" y="269849"/>
                  </a:lnTo>
                  <a:lnTo>
                    <a:pt x="2707640" y="264833"/>
                  </a:lnTo>
                  <a:lnTo>
                    <a:pt x="2698508" y="262991"/>
                  </a:lnTo>
                  <a:lnTo>
                    <a:pt x="2689123" y="264833"/>
                  </a:lnTo>
                  <a:lnTo>
                    <a:pt x="2681541" y="269849"/>
                  </a:lnTo>
                  <a:lnTo>
                    <a:pt x="2676474" y="277304"/>
                  </a:lnTo>
                  <a:lnTo>
                    <a:pt x="2674632" y="286435"/>
                  </a:lnTo>
                  <a:lnTo>
                    <a:pt x="2676474" y="295821"/>
                  </a:lnTo>
                  <a:lnTo>
                    <a:pt x="2681541" y="303403"/>
                  </a:lnTo>
                  <a:lnTo>
                    <a:pt x="2689123" y="308457"/>
                  </a:lnTo>
                  <a:lnTo>
                    <a:pt x="2698508" y="310311"/>
                  </a:lnTo>
                  <a:lnTo>
                    <a:pt x="2707640" y="308457"/>
                  </a:lnTo>
                  <a:lnTo>
                    <a:pt x="2715095" y="303403"/>
                  </a:lnTo>
                  <a:lnTo>
                    <a:pt x="2720111" y="295821"/>
                  </a:lnTo>
                  <a:lnTo>
                    <a:pt x="2721953" y="286435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2094210" cy="1570990"/>
            </a:xfrm>
            <a:custGeom>
              <a:avLst/>
              <a:gdLst/>
              <a:ahLst/>
              <a:cxnLst/>
              <a:rect l="l" t="t" r="r" b="b"/>
              <a:pathLst>
                <a:path w="12094210" h="1570990">
                  <a:moveTo>
                    <a:pt x="12093872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11675037" y="1570632"/>
                  </a:lnTo>
                  <a:lnTo>
                    <a:pt x="12093872" y="1151797"/>
                  </a:lnTo>
                  <a:lnTo>
                    <a:pt x="12093872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56495" y="2994285"/>
              <a:ext cx="2392785" cy="11353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72264" y="3527502"/>
              <a:ext cx="142508" cy="16007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34878" y="3523388"/>
              <a:ext cx="153503" cy="1642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18189" y="3523388"/>
              <a:ext cx="153503" cy="1642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16233" y="3523353"/>
              <a:ext cx="86227" cy="15976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730767" y="3432685"/>
              <a:ext cx="138430" cy="255270"/>
            </a:xfrm>
            <a:custGeom>
              <a:avLst/>
              <a:gdLst/>
              <a:ahLst/>
              <a:cxnLst/>
              <a:rect l="l" t="t" r="r" b="b"/>
              <a:pathLst>
                <a:path w="138429" h="255270">
                  <a:moveTo>
                    <a:pt x="25758" y="0"/>
                  </a:moveTo>
                  <a:lnTo>
                    <a:pt x="0" y="0"/>
                  </a:lnTo>
                  <a:lnTo>
                    <a:pt x="0" y="245992"/>
                  </a:lnTo>
                  <a:lnTo>
                    <a:pt x="39286" y="254520"/>
                  </a:lnTo>
                  <a:lnTo>
                    <a:pt x="47087" y="254861"/>
                  </a:lnTo>
                  <a:lnTo>
                    <a:pt x="84616" y="248544"/>
                  </a:lnTo>
                  <a:lnTo>
                    <a:pt x="111763" y="231542"/>
                  </a:lnTo>
                  <a:lnTo>
                    <a:pt x="39140" y="231542"/>
                  </a:lnTo>
                  <a:lnTo>
                    <a:pt x="32951" y="230171"/>
                  </a:lnTo>
                  <a:lnTo>
                    <a:pt x="25758" y="226736"/>
                  </a:lnTo>
                  <a:lnTo>
                    <a:pt x="25758" y="127430"/>
                  </a:lnTo>
                  <a:lnTo>
                    <a:pt x="35098" y="121919"/>
                  </a:lnTo>
                  <a:lnTo>
                    <a:pt x="44352" y="118085"/>
                  </a:lnTo>
                  <a:lnTo>
                    <a:pt x="53923" y="115845"/>
                  </a:lnTo>
                  <a:lnTo>
                    <a:pt x="64217" y="115116"/>
                  </a:lnTo>
                  <a:lnTo>
                    <a:pt x="122281" y="115116"/>
                  </a:lnTo>
                  <a:lnTo>
                    <a:pt x="120129" y="111272"/>
                  </a:lnTo>
                  <a:lnTo>
                    <a:pt x="106723" y="101358"/>
                  </a:lnTo>
                  <a:lnTo>
                    <a:pt x="25758" y="101358"/>
                  </a:lnTo>
                  <a:lnTo>
                    <a:pt x="25758" y="0"/>
                  </a:lnTo>
                  <a:close/>
                </a:path>
                <a:path w="138429" h="255270">
                  <a:moveTo>
                    <a:pt x="122281" y="115116"/>
                  </a:moveTo>
                  <a:lnTo>
                    <a:pt x="64217" y="115116"/>
                  </a:lnTo>
                  <a:lnTo>
                    <a:pt x="83537" y="118629"/>
                  </a:lnTo>
                  <a:lnTo>
                    <a:pt x="97872" y="128777"/>
                  </a:lnTo>
                  <a:lnTo>
                    <a:pt x="106791" y="144974"/>
                  </a:lnTo>
                  <a:lnTo>
                    <a:pt x="109860" y="166633"/>
                  </a:lnTo>
                  <a:lnTo>
                    <a:pt x="108634" y="184112"/>
                  </a:lnTo>
                  <a:lnTo>
                    <a:pt x="86531" y="219166"/>
                  </a:lnTo>
                  <a:lnTo>
                    <a:pt x="52898" y="231542"/>
                  </a:lnTo>
                  <a:lnTo>
                    <a:pt x="111763" y="231542"/>
                  </a:lnTo>
                  <a:lnTo>
                    <a:pt x="113297" y="230581"/>
                  </a:lnTo>
                  <a:lnTo>
                    <a:pt x="131616" y="202453"/>
                  </a:lnTo>
                  <a:lnTo>
                    <a:pt x="138058" y="165638"/>
                  </a:lnTo>
                  <a:lnTo>
                    <a:pt x="133373" y="134934"/>
                  </a:lnTo>
                  <a:lnTo>
                    <a:pt x="122281" y="115116"/>
                  </a:lnTo>
                  <a:close/>
                </a:path>
                <a:path w="138429" h="255270">
                  <a:moveTo>
                    <a:pt x="72845" y="90667"/>
                  </a:moveTo>
                  <a:lnTo>
                    <a:pt x="34009" y="97232"/>
                  </a:lnTo>
                  <a:lnTo>
                    <a:pt x="25758" y="101358"/>
                  </a:lnTo>
                  <a:lnTo>
                    <a:pt x="106723" y="101358"/>
                  </a:lnTo>
                  <a:lnTo>
                    <a:pt x="99547" y="96051"/>
                  </a:lnTo>
                  <a:lnTo>
                    <a:pt x="72845" y="90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98634" y="3523378"/>
              <a:ext cx="133556" cy="16420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74637" y="3523353"/>
              <a:ext cx="234725" cy="16422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348112" y="3432688"/>
              <a:ext cx="304165" cy="255270"/>
            </a:xfrm>
            <a:custGeom>
              <a:avLst/>
              <a:gdLst/>
              <a:ahLst/>
              <a:cxnLst/>
              <a:rect l="l" t="t" r="r" b="b"/>
              <a:pathLst>
                <a:path w="304165" h="255270">
                  <a:moveTo>
                    <a:pt x="29514" y="94830"/>
                  </a:moveTo>
                  <a:lnTo>
                    <a:pt x="3746" y="94830"/>
                  </a:lnTo>
                  <a:lnTo>
                    <a:pt x="3746" y="250405"/>
                  </a:lnTo>
                  <a:lnTo>
                    <a:pt x="29514" y="250405"/>
                  </a:lnTo>
                  <a:lnTo>
                    <a:pt x="29514" y="94830"/>
                  </a:lnTo>
                  <a:close/>
                </a:path>
                <a:path w="304165" h="255270">
                  <a:moveTo>
                    <a:pt x="33642" y="31292"/>
                  </a:moveTo>
                  <a:lnTo>
                    <a:pt x="26073" y="23736"/>
                  </a:lnTo>
                  <a:lnTo>
                    <a:pt x="7569" y="23736"/>
                  </a:lnTo>
                  <a:lnTo>
                    <a:pt x="0" y="31292"/>
                  </a:lnTo>
                  <a:lnTo>
                    <a:pt x="0" y="49809"/>
                  </a:lnTo>
                  <a:lnTo>
                    <a:pt x="7569" y="57442"/>
                  </a:lnTo>
                  <a:lnTo>
                    <a:pt x="26073" y="57442"/>
                  </a:lnTo>
                  <a:lnTo>
                    <a:pt x="33642" y="49809"/>
                  </a:lnTo>
                  <a:lnTo>
                    <a:pt x="33642" y="31292"/>
                  </a:lnTo>
                  <a:close/>
                </a:path>
                <a:path w="304165" h="255270">
                  <a:moveTo>
                    <a:pt x="216446" y="0"/>
                  </a:moveTo>
                  <a:lnTo>
                    <a:pt x="190360" y="0"/>
                  </a:lnTo>
                  <a:lnTo>
                    <a:pt x="190360" y="101358"/>
                  </a:lnTo>
                  <a:lnTo>
                    <a:pt x="190360" y="137134"/>
                  </a:lnTo>
                  <a:lnTo>
                    <a:pt x="190360" y="203034"/>
                  </a:lnTo>
                  <a:lnTo>
                    <a:pt x="183172" y="211975"/>
                  </a:lnTo>
                  <a:lnTo>
                    <a:pt x="143281" y="230555"/>
                  </a:lnTo>
                  <a:lnTo>
                    <a:pt x="126644" y="226504"/>
                  </a:lnTo>
                  <a:lnTo>
                    <a:pt x="113499" y="215265"/>
                  </a:lnTo>
                  <a:lnTo>
                    <a:pt x="104863" y="198183"/>
                  </a:lnTo>
                  <a:lnTo>
                    <a:pt x="101765" y="176580"/>
                  </a:lnTo>
                  <a:lnTo>
                    <a:pt x="105600" y="151257"/>
                  </a:lnTo>
                  <a:lnTo>
                    <a:pt x="116509" y="131991"/>
                  </a:lnTo>
                  <a:lnTo>
                    <a:pt x="133604" y="119735"/>
                  </a:lnTo>
                  <a:lnTo>
                    <a:pt x="155968" y="115430"/>
                  </a:lnTo>
                  <a:lnTo>
                    <a:pt x="166903" y="116255"/>
                  </a:lnTo>
                  <a:lnTo>
                    <a:pt x="190360" y="137134"/>
                  </a:lnTo>
                  <a:lnTo>
                    <a:pt x="190360" y="101358"/>
                  </a:lnTo>
                  <a:lnTo>
                    <a:pt x="182689" y="96494"/>
                  </a:lnTo>
                  <a:lnTo>
                    <a:pt x="174256" y="93179"/>
                  </a:lnTo>
                  <a:lnTo>
                    <a:pt x="164592" y="91274"/>
                  </a:lnTo>
                  <a:lnTo>
                    <a:pt x="153225" y="90665"/>
                  </a:lnTo>
                  <a:lnTo>
                    <a:pt x="121450" y="97104"/>
                  </a:lnTo>
                  <a:lnTo>
                    <a:pt x="96354" y="114998"/>
                  </a:lnTo>
                  <a:lnTo>
                    <a:pt x="79870" y="142290"/>
                  </a:lnTo>
                  <a:lnTo>
                    <a:pt x="73939" y="176898"/>
                  </a:lnTo>
                  <a:lnTo>
                    <a:pt x="78727" y="208521"/>
                  </a:lnTo>
                  <a:lnTo>
                    <a:pt x="92087" y="233172"/>
                  </a:lnTo>
                  <a:lnTo>
                    <a:pt x="112610" y="249174"/>
                  </a:lnTo>
                  <a:lnTo>
                    <a:pt x="138849" y="254876"/>
                  </a:lnTo>
                  <a:lnTo>
                    <a:pt x="153212" y="253288"/>
                  </a:lnTo>
                  <a:lnTo>
                    <a:pt x="166789" y="248653"/>
                  </a:lnTo>
                  <a:lnTo>
                    <a:pt x="179260" y="241122"/>
                  </a:lnTo>
                  <a:lnTo>
                    <a:pt x="190360" y="230847"/>
                  </a:lnTo>
                  <a:lnTo>
                    <a:pt x="190360" y="250431"/>
                  </a:lnTo>
                  <a:lnTo>
                    <a:pt x="216446" y="250431"/>
                  </a:lnTo>
                  <a:lnTo>
                    <a:pt x="216446" y="230847"/>
                  </a:lnTo>
                  <a:lnTo>
                    <a:pt x="216446" y="230555"/>
                  </a:lnTo>
                  <a:lnTo>
                    <a:pt x="216446" y="115430"/>
                  </a:lnTo>
                  <a:lnTo>
                    <a:pt x="216446" y="101358"/>
                  </a:lnTo>
                  <a:lnTo>
                    <a:pt x="216446" y="0"/>
                  </a:lnTo>
                  <a:close/>
                </a:path>
                <a:path w="304165" h="255270">
                  <a:moveTo>
                    <a:pt x="299758" y="94830"/>
                  </a:moveTo>
                  <a:lnTo>
                    <a:pt x="274002" y="94830"/>
                  </a:lnTo>
                  <a:lnTo>
                    <a:pt x="274002" y="250405"/>
                  </a:lnTo>
                  <a:lnTo>
                    <a:pt x="299758" y="250405"/>
                  </a:lnTo>
                  <a:lnTo>
                    <a:pt x="299758" y="94830"/>
                  </a:lnTo>
                  <a:close/>
                </a:path>
                <a:path w="304165" h="255270">
                  <a:moveTo>
                    <a:pt x="303885" y="31292"/>
                  </a:moveTo>
                  <a:lnTo>
                    <a:pt x="296329" y="23736"/>
                  </a:lnTo>
                  <a:lnTo>
                    <a:pt x="277812" y="23736"/>
                  </a:lnTo>
                  <a:lnTo>
                    <a:pt x="270256" y="31292"/>
                  </a:lnTo>
                  <a:lnTo>
                    <a:pt x="270256" y="49809"/>
                  </a:lnTo>
                  <a:lnTo>
                    <a:pt x="277812" y="57442"/>
                  </a:lnTo>
                  <a:lnTo>
                    <a:pt x="296329" y="57442"/>
                  </a:lnTo>
                  <a:lnTo>
                    <a:pt x="303885" y="49809"/>
                  </a:lnTo>
                  <a:lnTo>
                    <a:pt x="303885" y="31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707092" y="3523358"/>
              <a:ext cx="129441" cy="15976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881863" y="3523407"/>
              <a:ext cx="150759" cy="24661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9740242" y="2558702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639" y="0"/>
                  </a:moveTo>
                  <a:lnTo>
                    <a:pt x="266445" y="3390"/>
                  </a:lnTo>
                  <a:lnTo>
                    <a:pt x="222353" y="13239"/>
                  </a:lnTo>
                  <a:lnTo>
                    <a:pt x="180848" y="29062"/>
                  </a:lnTo>
                  <a:lnTo>
                    <a:pt x="142413" y="50376"/>
                  </a:lnTo>
                  <a:lnTo>
                    <a:pt x="107534" y="76696"/>
                  </a:lnTo>
                  <a:lnTo>
                    <a:pt x="76692" y="107538"/>
                  </a:lnTo>
                  <a:lnTo>
                    <a:pt x="50373" y="142418"/>
                  </a:lnTo>
                  <a:lnTo>
                    <a:pt x="29061" y="180852"/>
                  </a:lnTo>
                  <a:lnTo>
                    <a:pt x="13238" y="222357"/>
                  </a:lnTo>
                  <a:lnTo>
                    <a:pt x="3390" y="266447"/>
                  </a:lnTo>
                  <a:lnTo>
                    <a:pt x="0" y="312639"/>
                  </a:lnTo>
                  <a:lnTo>
                    <a:pt x="1622" y="344687"/>
                  </a:lnTo>
                  <a:lnTo>
                    <a:pt x="14131" y="405845"/>
                  </a:lnTo>
                  <a:lnTo>
                    <a:pt x="45415" y="474998"/>
                  </a:lnTo>
                  <a:lnTo>
                    <a:pt x="71553" y="511696"/>
                  </a:lnTo>
                  <a:lnTo>
                    <a:pt x="102586" y="544200"/>
                  </a:lnTo>
                  <a:lnTo>
                    <a:pt x="137984" y="571981"/>
                  </a:lnTo>
                  <a:lnTo>
                    <a:pt x="177217" y="594509"/>
                  </a:lnTo>
                  <a:lnTo>
                    <a:pt x="219757" y="611257"/>
                  </a:lnTo>
                  <a:lnTo>
                    <a:pt x="265074" y="621693"/>
                  </a:lnTo>
                  <a:lnTo>
                    <a:pt x="312639" y="625289"/>
                  </a:lnTo>
                  <a:lnTo>
                    <a:pt x="360204" y="621693"/>
                  </a:lnTo>
                  <a:lnTo>
                    <a:pt x="405522" y="611257"/>
                  </a:lnTo>
                  <a:lnTo>
                    <a:pt x="448062" y="594509"/>
                  </a:lnTo>
                  <a:lnTo>
                    <a:pt x="487295" y="571981"/>
                  </a:lnTo>
                  <a:lnTo>
                    <a:pt x="522692" y="544200"/>
                  </a:lnTo>
                  <a:lnTo>
                    <a:pt x="553725" y="511696"/>
                  </a:lnTo>
                  <a:lnTo>
                    <a:pt x="579863" y="474998"/>
                  </a:lnTo>
                  <a:lnTo>
                    <a:pt x="600578" y="434635"/>
                  </a:lnTo>
                  <a:lnTo>
                    <a:pt x="615890" y="387454"/>
                  </a:lnTo>
                  <a:lnTo>
                    <a:pt x="318597" y="387454"/>
                  </a:lnTo>
                  <a:lnTo>
                    <a:pt x="318597" y="257573"/>
                  </a:lnTo>
                  <a:lnTo>
                    <a:pt x="283268" y="257573"/>
                  </a:lnTo>
                  <a:lnTo>
                    <a:pt x="283268" y="237814"/>
                  </a:lnTo>
                  <a:lnTo>
                    <a:pt x="615493" y="237814"/>
                  </a:lnTo>
                  <a:lnTo>
                    <a:pt x="612040" y="222357"/>
                  </a:lnTo>
                  <a:lnTo>
                    <a:pt x="596218" y="180852"/>
                  </a:lnTo>
                  <a:lnTo>
                    <a:pt x="574905" y="142418"/>
                  </a:lnTo>
                  <a:lnTo>
                    <a:pt x="548586" y="107538"/>
                  </a:lnTo>
                  <a:lnTo>
                    <a:pt x="517745" y="76696"/>
                  </a:lnTo>
                  <a:lnTo>
                    <a:pt x="482865" y="50376"/>
                  </a:lnTo>
                  <a:lnTo>
                    <a:pt x="444431" y="29062"/>
                  </a:lnTo>
                  <a:lnTo>
                    <a:pt x="402926" y="13239"/>
                  </a:lnTo>
                  <a:lnTo>
                    <a:pt x="358834" y="3390"/>
                  </a:lnTo>
                  <a:lnTo>
                    <a:pt x="312639" y="0"/>
                  </a:lnTo>
                  <a:close/>
                </a:path>
                <a:path w="625475" h="625475">
                  <a:moveTo>
                    <a:pt x="615493" y="237814"/>
                  </a:moveTo>
                  <a:lnTo>
                    <a:pt x="342041" y="237814"/>
                  </a:lnTo>
                  <a:lnTo>
                    <a:pt x="342041" y="387454"/>
                  </a:lnTo>
                  <a:lnTo>
                    <a:pt x="615890" y="387454"/>
                  </a:lnTo>
                  <a:lnTo>
                    <a:pt x="618893" y="375809"/>
                  </a:lnTo>
                  <a:lnTo>
                    <a:pt x="623656" y="344687"/>
                  </a:lnTo>
                  <a:lnTo>
                    <a:pt x="625279" y="312639"/>
                  </a:lnTo>
                  <a:lnTo>
                    <a:pt x="621889" y="266447"/>
                  </a:lnTo>
                  <a:lnTo>
                    <a:pt x="615493" y="237814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023500" y="2796520"/>
              <a:ext cx="59055" cy="149860"/>
            </a:xfrm>
            <a:custGeom>
              <a:avLst/>
              <a:gdLst/>
              <a:ahLst/>
              <a:cxnLst/>
              <a:rect l="l" t="t" r="r" b="b"/>
              <a:pathLst>
                <a:path w="59054" h="149860">
                  <a:moveTo>
                    <a:pt x="58788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35331" y="20320"/>
                  </a:lnTo>
                  <a:lnTo>
                    <a:pt x="35331" y="149860"/>
                  </a:lnTo>
                  <a:lnTo>
                    <a:pt x="58788" y="149860"/>
                  </a:lnTo>
                  <a:lnTo>
                    <a:pt x="58788" y="20320"/>
                  </a:lnTo>
                  <a:lnTo>
                    <a:pt x="58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56526" y="7113165"/>
              <a:ext cx="2392754" cy="113537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313437" y="7642213"/>
              <a:ext cx="127430" cy="16419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488154" y="7642193"/>
              <a:ext cx="129430" cy="15976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664545" y="7642213"/>
              <a:ext cx="127430" cy="16419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837825" y="7551549"/>
              <a:ext cx="26034" cy="250825"/>
            </a:xfrm>
            <a:custGeom>
              <a:avLst/>
              <a:gdLst/>
              <a:ahLst/>
              <a:cxnLst/>
              <a:rect l="l" t="t" r="r" b="b"/>
              <a:pathLst>
                <a:path w="26034" h="250825">
                  <a:moveTo>
                    <a:pt x="25758" y="0"/>
                  </a:moveTo>
                  <a:lnTo>
                    <a:pt x="0" y="0"/>
                  </a:lnTo>
                  <a:lnTo>
                    <a:pt x="0" y="250432"/>
                  </a:lnTo>
                  <a:lnTo>
                    <a:pt x="25758" y="250432"/>
                  </a:lnTo>
                  <a:lnTo>
                    <a:pt x="25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894658" y="7646362"/>
              <a:ext cx="133304" cy="24248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051420" y="7642213"/>
              <a:ext cx="112677" cy="16419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199670" y="7642213"/>
              <a:ext cx="133566" cy="16419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375733" y="7642188"/>
              <a:ext cx="234731" cy="16421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652930" y="7642193"/>
              <a:ext cx="129441" cy="15976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9740291" y="6670498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590" y="0"/>
                  </a:moveTo>
                  <a:lnTo>
                    <a:pt x="266396" y="3390"/>
                  </a:lnTo>
                  <a:lnTo>
                    <a:pt x="222304" y="13239"/>
                  </a:lnTo>
                  <a:lnTo>
                    <a:pt x="180799" y="29062"/>
                  </a:lnTo>
                  <a:lnTo>
                    <a:pt x="142365" y="50376"/>
                  </a:lnTo>
                  <a:lnTo>
                    <a:pt x="107485" y="76696"/>
                  </a:lnTo>
                  <a:lnTo>
                    <a:pt x="76644" y="107538"/>
                  </a:lnTo>
                  <a:lnTo>
                    <a:pt x="50325" y="142418"/>
                  </a:lnTo>
                  <a:lnTo>
                    <a:pt x="29012" y="180852"/>
                  </a:lnTo>
                  <a:lnTo>
                    <a:pt x="13189" y="222357"/>
                  </a:lnTo>
                  <a:lnTo>
                    <a:pt x="3341" y="266447"/>
                  </a:lnTo>
                  <a:lnTo>
                    <a:pt x="67" y="311058"/>
                  </a:lnTo>
                  <a:lnTo>
                    <a:pt x="0" y="313545"/>
                  </a:lnTo>
                  <a:lnTo>
                    <a:pt x="1782" y="346678"/>
                  </a:lnTo>
                  <a:lnTo>
                    <a:pt x="15867" y="411380"/>
                  </a:lnTo>
                  <a:lnTo>
                    <a:pt x="52346" y="485930"/>
                  </a:lnTo>
                  <a:lnTo>
                    <a:pt x="83550" y="525423"/>
                  </a:lnTo>
                  <a:lnTo>
                    <a:pt x="120610" y="559398"/>
                  </a:lnTo>
                  <a:lnTo>
                    <a:pt x="162786" y="587113"/>
                  </a:lnTo>
                  <a:lnTo>
                    <a:pt x="209335" y="607828"/>
                  </a:lnTo>
                  <a:lnTo>
                    <a:pt x="259517" y="620800"/>
                  </a:lnTo>
                  <a:lnTo>
                    <a:pt x="312590" y="625289"/>
                  </a:lnTo>
                  <a:lnTo>
                    <a:pt x="365664" y="620800"/>
                  </a:lnTo>
                  <a:lnTo>
                    <a:pt x="415846" y="607828"/>
                  </a:lnTo>
                  <a:lnTo>
                    <a:pt x="462395" y="587113"/>
                  </a:lnTo>
                  <a:lnTo>
                    <a:pt x="504571" y="559398"/>
                  </a:lnTo>
                  <a:lnTo>
                    <a:pt x="541631" y="525423"/>
                  </a:lnTo>
                  <a:lnTo>
                    <a:pt x="572835" y="485930"/>
                  </a:lnTo>
                  <a:lnTo>
                    <a:pt x="597440" y="441661"/>
                  </a:lnTo>
                  <a:lnTo>
                    <a:pt x="605328" y="421547"/>
                  </a:lnTo>
                  <a:lnTo>
                    <a:pt x="260320" y="421547"/>
                  </a:lnTo>
                  <a:lnTo>
                    <a:pt x="260320" y="401537"/>
                  </a:lnTo>
                  <a:lnTo>
                    <a:pt x="305009" y="395119"/>
                  </a:lnTo>
                  <a:lnTo>
                    <a:pt x="339963" y="360941"/>
                  </a:lnTo>
                  <a:lnTo>
                    <a:pt x="341741" y="348638"/>
                  </a:lnTo>
                  <a:lnTo>
                    <a:pt x="338800" y="332611"/>
                  </a:lnTo>
                  <a:lnTo>
                    <a:pt x="330218" y="320821"/>
                  </a:lnTo>
                  <a:lnTo>
                    <a:pt x="316359" y="313545"/>
                  </a:lnTo>
                  <a:lnTo>
                    <a:pt x="297586" y="311058"/>
                  </a:lnTo>
                  <a:lnTo>
                    <a:pt x="281953" y="311058"/>
                  </a:lnTo>
                  <a:lnTo>
                    <a:pt x="281953" y="293865"/>
                  </a:lnTo>
                  <a:lnTo>
                    <a:pt x="303186" y="287053"/>
                  </a:lnTo>
                  <a:lnTo>
                    <a:pt x="318802" y="277128"/>
                  </a:lnTo>
                  <a:lnTo>
                    <a:pt x="328438" y="264379"/>
                  </a:lnTo>
                  <a:lnTo>
                    <a:pt x="331731" y="249091"/>
                  </a:lnTo>
                  <a:lnTo>
                    <a:pt x="330519" y="241594"/>
                  </a:lnTo>
                  <a:lnTo>
                    <a:pt x="274141" y="241594"/>
                  </a:lnTo>
                  <a:lnTo>
                    <a:pt x="260320" y="225961"/>
                  </a:lnTo>
                  <a:lnTo>
                    <a:pt x="302377" y="204666"/>
                  </a:lnTo>
                  <a:lnTo>
                    <a:pt x="312905" y="203763"/>
                  </a:lnTo>
                  <a:lnTo>
                    <a:pt x="604903" y="203763"/>
                  </a:lnTo>
                  <a:lnTo>
                    <a:pt x="596169" y="180852"/>
                  </a:lnTo>
                  <a:lnTo>
                    <a:pt x="574856" y="142418"/>
                  </a:lnTo>
                  <a:lnTo>
                    <a:pt x="548537" y="107538"/>
                  </a:lnTo>
                  <a:lnTo>
                    <a:pt x="517696" y="76696"/>
                  </a:lnTo>
                  <a:lnTo>
                    <a:pt x="482816" y="50376"/>
                  </a:lnTo>
                  <a:lnTo>
                    <a:pt x="444382" y="29062"/>
                  </a:lnTo>
                  <a:lnTo>
                    <a:pt x="402877" y="13239"/>
                  </a:lnTo>
                  <a:lnTo>
                    <a:pt x="358785" y="3390"/>
                  </a:lnTo>
                  <a:lnTo>
                    <a:pt x="312590" y="0"/>
                  </a:lnTo>
                  <a:close/>
                </a:path>
                <a:path w="625475" h="625475">
                  <a:moveTo>
                    <a:pt x="604903" y="203763"/>
                  </a:moveTo>
                  <a:lnTo>
                    <a:pt x="312905" y="203763"/>
                  </a:lnTo>
                  <a:lnTo>
                    <a:pt x="330097" y="206806"/>
                  </a:lnTo>
                  <a:lnTo>
                    <a:pt x="343224" y="215446"/>
                  </a:lnTo>
                  <a:lnTo>
                    <a:pt x="351603" y="228951"/>
                  </a:lnTo>
                  <a:lnTo>
                    <a:pt x="354547" y="246589"/>
                  </a:lnTo>
                  <a:lnTo>
                    <a:pt x="352652" y="261891"/>
                  </a:lnTo>
                  <a:lnTo>
                    <a:pt x="346883" y="274951"/>
                  </a:lnTo>
                  <a:lnTo>
                    <a:pt x="337116" y="285899"/>
                  </a:lnTo>
                  <a:lnTo>
                    <a:pt x="323229" y="294870"/>
                  </a:lnTo>
                  <a:lnTo>
                    <a:pt x="332297" y="297676"/>
                  </a:lnTo>
                  <a:lnTo>
                    <a:pt x="363245" y="332072"/>
                  </a:lnTo>
                  <a:lnTo>
                    <a:pt x="364872" y="346450"/>
                  </a:lnTo>
                  <a:lnTo>
                    <a:pt x="358031" y="377439"/>
                  </a:lnTo>
                  <a:lnTo>
                    <a:pt x="338570" y="401114"/>
                  </a:lnTo>
                  <a:lnTo>
                    <a:pt x="308077" y="416231"/>
                  </a:lnTo>
                  <a:lnTo>
                    <a:pt x="268142" y="421547"/>
                  </a:lnTo>
                  <a:lnTo>
                    <a:pt x="605328" y="421547"/>
                  </a:lnTo>
                  <a:lnTo>
                    <a:pt x="609314" y="411380"/>
                  </a:lnTo>
                  <a:lnTo>
                    <a:pt x="618030" y="379655"/>
                  </a:lnTo>
                  <a:lnTo>
                    <a:pt x="623399" y="346678"/>
                  </a:lnTo>
                  <a:lnTo>
                    <a:pt x="625181" y="313545"/>
                  </a:lnTo>
                  <a:lnTo>
                    <a:pt x="625114" y="311058"/>
                  </a:lnTo>
                  <a:lnTo>
                    <a:pt x="621840" y="266447"/>
                  </a:lnTo>
                  <a:lnTo>
                    <a:pt x="611992" y="222357"/>
                  </a:lnTo>
                  <a:lnTo>
                    <a:pt x="604903" y="203763"/>
                  </a:lnTo>
                  <a:close/>
                </a:path>
                <a:path w="625475" h="625475">
                  <a:moveTo>
                    <a:pt x="308528" y="224453"/>
                  </a:moveTo>
                  <a:lnTo>
                    <a:pt x="300948" y="225241"/>
                  </a:lnTo>
                  <a:lnTo>
                    <a:pt x="293420" y="227982"/>
                  </a:lnTo>
                  <a:lnTo>
                    <a:pt x="284849" y="233244"/>
                  </a:lnTo>
                  <a:lnTo>
                    <a:pt x="274141" y="241594"/>
                  </a:lnTo>
                  <a:lnTo>
                    <a:pt x="330519" y="241594"/>
                  </a:lnTo>
                  <a:lnTo>
                    <a:pt x="330085" y="238912"/>
                  </a:lnTo>
                  <a:lnTo>
                    <a:pt x="325407" y="231146"/>
                  </a:lnTo>
                  <a:lnTo>
                    <a:pt x="318090" y="226193"/>
                  </a:lnTo>
                  <a:lnTo>
                    <a:pt x="308528" y="224453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000615" y="6874258"/>
              <a:ext cx="104541" cy="21778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963138" y="5034275"/>
              <a:ext cx="2392827" cy="113537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346881" y="5375701"/>
              <a:ext cx="232352" cy="16423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626508" y="5375399"/>
              <a:ext cx="142121" cy="24211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813244" y="5375399"/>
              <a:ext cx="142121" cy="24211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985221" y="5375742"/>
              <a:ext cx="153503" cy="16419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183264" y="5334521"/>
              <a:ext cx="186632" cy="20540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390672" y="5375727"/>
              <a:ext cx="133566" cy="16420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566679" y="5375701"/>
              <a:ext cx="234726" cy="16423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843930" y="5375706"/>
              <a:ext cx="129441" cy="15976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568283" y="5750900"/>
              <a:ext cx="133556" cy="16420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744304" y="5750880"/>
              <a:ext cx="129430" cy="159764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8002982" y="5660206"/>
              <a:ext cx="142875" cy="255270"/>
            </a:xfrm>
            <a:custGeom>
              <a:avLst/>
              <a:gdLst/>
              <a:ahLst/>
              <a:cxnLst/>
              <a:rect l="l" t="t" r="r" b="b"/>
              <a:pathLst>
                <a:path w="142875" h="255270">
                  <a:moveTo>
                    <a:pt x="79285" y="90667"/>
                  </a:moveTo>
                  <a:lnTo>
                    <a:pt x="47478" y="97097"/>
                  </a:lnTo>
                  <a:lnTo>
                    <a:pt x="22381" y="115000"/>
                  </a:lnTo>
                  <a:lnTo>
                    <a:pt x="5915" y="142293"/>
                  </a:lnTo>
                  <a:lnTo>
                    <a:pt x="0" y="176895"/>
                  </a:lnTo>
                  <a:lnTo>
                    <a:pt x="4776" y="208519"/>
                  </a:lnTo>
                  <a:lnTo>
                    <a:pt x="18144" y="233164"/>
                  </a:lnTo>
                  <a:lnTo>
                    <a:pt x="38665" y="249168"/>
                  </a:lnTo>
                  <a:lnTo>
                    <a:pt x="64898" y="254871"/>
                  </a:lnTo>
                  <a:lnTo>
                    <a:pt x="79270" y="253290"/>
                  </a:lnTo>
                  <a:lnTo>
                    <a:pt x="92841" y="248653"/>
                  </a:lnTo>
                  <a:lnTo>
                    <a:pt x="105322" y="241120"/>
                  </a:lnTo>
                  <a:lnTo>
                    <a:pt x="116425" y="230851"/>
                  </a:lnTo>
                  <a:lnTo>
                    <a:pt x="142498" y="230851"/>
                  </a:lnTo>
                  <a:lnTo>
                    <a:pt x="142498" y="230547"/>
                  </a:lnTo>
                  <a:lnTo>
                    <a:pt x="69338" y="230547"/>
                  </a:lnTo>
                  <a:lnTo>
                    <a:pt x="52685" y="226503"/>
                  </a:lnTo>
                  <a:lnTo>
                    <a:pt x="39521" y="215265"/>
                  </a:lnTo>
                  <a:lnTo>
                    <a:pt x="30869" y="198177"/>
                  </a:lnTo>
                  <a:lnTo>
                    <a:pt x="27758" y="176581"/>
                  </a:lnTo>
                  <a:lnTo>
                    <a:pt x="31604" y="151251"/>
                  </a:lnTo>
                  <a:lnTo>
                    <a:pt x="42536" y="131984"/>
                  </a:lnTo>
                  <a:lnTo>
                    <a:pt x="59647" y="119727"/>
                  </a:lnTo>
                  <a:lnTo>
                    <a:pt x="82028" y="115431"/>
                  </a:lnTo>
                  <a:lnTo>
                    <a:pt x="142498" y="115431"/>
                  </a:lnTo>
                  <a:lnTo>
                    <a:pt x="142498" y="101358"/>
                  </a:lnTo>
                  <a:lnTo>
                    <a:pt x="116425" y="101358"/>
                  </a:lnTo>
                  <a:lnTo>
                    <a:pt x="108746" y="96498"/>
                  </a:lnTo>
                  <a:lnTo>
                    <a:pt x="100313" y="93177"/>
                  </a:lnTo>
                  <a:lnTo>
                    <a:pt x="90651" y="91274"/>
                  </a:lnTo>
                  <a:lnTo>
                    <a:pt x="79285" y="90667"/>
                  </a:lnTo>
                  <a:close/>
                </a:path>
                <a:path w="142875" h="255270">
                  <a:moveTo>
                    <a:pt x="142498" y="230851"/>
                  </a:moveTo>
                  <a:lnTo>
                    <a:pt x="116425" y="230851"/>
                  </a:lnTo>
                  <a:lnTo>
                    <a:pt x="116425" y="250432"/>
                  </a:lnTo>
                  <a:lnTo>
                    <a:pt x="142498" y="250432"/>
                  </a:lnTo>
                  <a:lnTo>
                    <a:pt x="142498" y="230851"/>
                  </a:lnTo>
                  <a:close/>
                </a:path>
                <a:path w="142875" h="255270">
                  <a:moveTo>
                    <a:pt x="142498" y="115431"/>
                  </a:moveTo>
                  <a:lnTo>
                    <a:pt x="82028" y="115431"/>
                  </a:lnTo>
                  <a:lnTo>
                    <a:pt x="92964" y="116259"/>
                  </a:lnTo>
                  <a:lnTo>
                    <a:pt x="101930" y="118729"/>
                  </a:lnTo>
                  <a:lnTo>
                    <a:pt x="108761" y="122816"/>
                  </a:lnTo>
                  <a:lnTo>
                    <a:pt x="113294" y="128498"/>
                  </a:lnTo>
                  <a:lnTo>
                    <a:pt x="116048" y="133681"/>
                  </a:lnTo>
                  <a:lnTo>
                    <a:pt x="116425" y="137126"/>
                  </a:lnTo>
                  <a:lnTo>
                    <a:pt x="116425" y="203030"/>
                  </a:lnTo>
                  <a:lnTo>
                    <a:pt x="84346" y="227782"/>
                  </a:lnTo>
                  <a:lnTo>
                    <a:pt x="69338" y="230547"/>
                  </a:lnTo>
                  <a:lnTo>
                    <a:pt x="142498" y="230547"/>
                  </a:lnTo>
                  <a:lnTo>
                    <a:pt x="142498" y="115431"/>
                  </a:lnTo>
                  <a:close/>
                </a:path>
                <a:path w="142875" h="255270">
                  <a:moveTo>
                    <a:pt x="142498" y="0"/>
                  </a:moveTo>
                  <a:lnTo>
                    <a:pt x="116425" y="0"/>
                  </a:lnTo>
                  <a:lnTo>
                    <a:pt x="116425" y="101358"/>
                  </a:lnTo>
                  <a:lnTo>
                    <a:pt x="142498" y="101358"/>
                  </a:lnTo>
                  <a:lnTo>
                    <a:pt x="1424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188311" y="5750900"/>
              <a:ext cx="133566" cy="164204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8362960" y="5660246"/>
              <a:ext cx="26034" cy="250825"/>
            </a:xfrm>
            <a:custGeom>
              <a:avLst/>
              <a:gdLst/>
              <a:ahLst/>
              <a:cxnLst/>
              <a:rect l="l" t="t" r="r" b="b"/>
              <a:pathLst>
                <a:path w="26034" h="250825">
                  <a:moveTo>
                    <a:pt x="25758" y="0"/>
                  </a:moveTo>
                  <a:lnTo>
                    <a:pt x="0" y="0"/>
                  </a:lnTo>
                  <a:lnTo>
                    <a:pt x="0" y="250421"/>
                  </a:lnTo>
                  <a:lnTo>
                    <a:pt x="25758" y="250421"/>
                  </a:lnTo>
                  <a:lnTo>
                    <a:pt x="25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431836" y="5750900"/>
              <a:ext cx="133556" cy="16420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607863" y="5750880"/>
              <a:ext cx="129430" cy="159764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846910" y="4598532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639" y="0"/>
                  </a:moveTo>
                  <a:lnTo>
                    <a:pt x="266445" y="3390"/>
                  </a:lnTo>
                  <a:lnTo>
                    <a:pt x="222353" y="13238"/>
                  </a:lnTo>
                  <a:lnTo>
                    <a:pt x="180848" y="29061"/>
                  </a:lnTo>
                  <a:lnTo>
                    <a:pt x="142413" y="50373"/>
                  </a:lnTo>
                  <a:lnTo>
                    <a:pt x="107534" y="76692"/>
                  </a:lnTo>
                  <a:lnTo>
                    <a:pt x="76692" y="107534"/>
                  </a:lnTo>
                  <a:lnTo>
                    <a:pt x="50373" y="142413"/>
                  </a:lnTo>
                  <a:lnTo>
                    <a:pt x="29061" y="180848"/>
                  </a:lnTo>
                  <a:lnTo>
                    <a:pt x="13238" y="222353"/>
                  </a:lnTo>
                  <a:lnTo>
                    <a:pt x="3390" y="266445"/>
                  </a:lnTo>
                  <a:lnTo>
                    <a:pt x="0" y="312639"/>
                  </a:lnTo>
                  <a:lnTo>
                    <a:pt x="1628" y="344734"/>
                  </a:lnTo>
                  <a:lnTo>
                    <a:pt x="14175" y="405977"/>
                  </a:lnTo>
                  <a:lnTo>
                    <a:pt x="45500" y="475134"/>
                  </a:lnTo>
                  <a:lnTo>
                    <a:pt x="71642" y="511802"/>
                  </a:lnTo>
                  <a:lnTo>
                    <a:pt x="102671" y="544278"/>
                  </a:lnTo>
                  <a:lnTo>
                    <a:pt x="138059" y="572033"/>
                  </a:lnTo>
                  <a:lnTo>
                    <a:pt x="177279" y="594540"/>
                  </a:lnTo>
                  <a:lnTo>
                    <a:pt x="219801" y="611271"/>
                  </a:lnTo>
                  <a:lnTo>
                    <a:pt x="265097" y="621697"/>
                  </a:lnTo>
                  <a:lnTo>
                    <a:pt x="312639" y="625289"/>
                  </a:lnTo>
                  <a:lnTo>
                    <a:pt x="360182" y="621697"/>
                  </a:lnTo>
                  <a:lnTo>
                    <a:pt x="405478" y="611271"/>
                  </a:lnTo>
                  <a:lnTo>
                    <a:pt x="448000" y="594540"/>
                  </a:lnTo>
                  <a:lnTo>
                    <a:pt x="487219" y="572033"/>
                  </a:lnTo>
                  <a:lnTo>
                    <a:pt x="522607" y="544278"/>
                  </a:lnTo>
                  <a:lnTo>
                    <a:pt x="553637" y="511802"/>
                  </a:lnTo>
                  <a:lnTo>
                    <a:pt x="579778" y="475134"/>
                  </a:lnTo>
                  <a:lnTo>
                    <a:pt x="600505" y="434803"/>
                  </a:lnTo>
                  <a:lnTo>
                    <a:pt x="605494" y="421233"/>
                  </a:lnTo>
                  <a:lnTo>
                    <a:pt x="332461" y="421233"/>
                  </a:lnTo>
                  <a:lnTo>
                    <a:pt x="332461" y="355517"/>
                  </a:lnTo>
                  <a:lnTo>
                    <a:pt x="233919" y="355517"/>
                  </a:lnTo>
                  <a:lnTo>
                    <a:pt x="233919" y="349570"/>
                  </a:lnTo>
                  <a:lnTo>
                    <a:pt x="344094" y="204067"/>
                  </a:lnTo>
                  <a:lnTo>
                    <a:pt x="605069" y="204067"/>
                  </a:lnTo>
                  <a:lnTo>
                    <a:pt x="596218" y="180848"/>
                  </a:lnTo>
                  <a:lnTo>
                    <a:pt x="574905" y="142413"/>
                  </a:lnTo>
                  <a:lnTo>
                    <a:pt x="548586" y="107534"/>
                  </a:lnTo>
                  <a:lnTo>
                    <a:pt x="517745" y="76692"/>
                  </a:lnTo>
                  <a:lnTo>
                    <a:pt x="482865" y="50373"/>
                  </a:lnTo>
                  <a:lnTo>
                    <a:pt x="444431" y="29061"/>
                  </a:lnTo>
                  <a:lnTo>
                    <a:pt x="402926" y="13238"/>
                  </a:lnTo>
                  <a:lnTo>
                    <a:pt x="358834" y="3390"/>
                  </a:lnTo>
                  <a:lnTo>
                    <a:pt x="312639" y="0"/>
                  </a:lnTo>
                  <a:close/>
                </a:path>
                <a:path w="625475" h="625475">
                  <a:moveTo>
                    <a:pt x="605069" y="204067"/>
                  </a:moveTo>
                  <a:lnTo>
                    <a:pt x="355036" y="204067"/>
                  </a:lnTo>
                  <a:lnTo>
                    <a:pt x="355036" y="335811"/>
                  </a:lnTo>
                  <a:lnTo>
                    <a:pt x="391359" y="335811"/>
                  </a:lnTo>
                  <a:lnTo>
                    <a:pt x="391359" y="355517"/>
                  </a:lnTo>
                  <a:lnTo>
                    <a:pt x="355036" y="355517"/>
                  </a:lnTo>
                  <a:lnTo>
                    <a:pt x="355036" y="421233"/>
                  </a:lnTo>
                  <a:lnTo>
                    <a:pt x="605494" y="421233"/>
                  </a:lnTo>
                  <a:lnTo>
                    <a:pt x="611103" y="405977"/>
                  </a:lnTo>
                  <a:lnTo>
                    <a:pt x="618872" y="375900"/>
                  </a:lnTo>
                  <a:lnTo>
                    <a:pt x="623651" y="344734"/>
                  </a:lnTo>
                  <a:lnTo>
                    <a:pt x="625279" y="312639"/>
                  </a:lnTo>
                  <a:lnTo>
                    <a:pt x="621889" y="266445"/>
                  </a:lnTo>
                  <a:lnTo>
                    <a:pt x="612040" y="222353"/>
                  </a:lnTo>
                  <a:lnTo>
                    <a:pt x="605069" y="204067"/>
                  </a:lnTo>
                  <a:close/>
                </a:path>
                <a:path w="625475" h="625475">
                  <a:moveTo>
                    <a:pt x="332775" y="249782"/>
                  </a:moveTo>
                  <a:lnTo>
                    <a:pt x="328147" y="259154"/>
                  </a:lnTo>
                  <a:lnTo>
                    <a:pt x="274619" y="330817"/>
                  </a:lnTo>
                  <a:lnTo>
                    <a:pt x="268682" y="337382"/>
                  </a:lnTo>
                  <a:lnTo>
                    <a:pt x="276504" y="335811"/>
                  </a:lnTo>
                  <a:lnTo>
                    <a:pt x="332461" y="335811"/>
                  </a:lnTo>
                  <a:lnTo>
                    <a:pt x="332175" y="266445"/>
                  </a:lnTo>
                  <a:lnTo>
                    <a:pt x="332167" y="259154"/>
                  </a:lnTo>
                  <a:lnTo>
                    <a:pt x="332775" y="249782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748111" y="5038339"/>
              <a:ext cx="2392848" cy="113639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080826" y="4802599"/>
              <a:ext cx="157450" cy="21716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297701" y="5380768"/>
              <a:ext cx="150759" cy="24661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469975" y="5380739"/>
              <a:ext cx="133556" cy="16419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633369" y="5380768"/>
              <a:ext cx="150759" cy="24661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1805641" y="5380739"/>
              <a:ext cx="294859" cy="16419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2120667" y="5380739"/>
              <a:ext cx="133556" cy="16419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2296693" y="5380712"/>
              <a:ext cx="129430" cy="15976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474833" y="5380731"/>
              <a:ext cx="112677" cy="16420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1132358" y="5760040"/>
              <a:ext cx="142508" cy="16006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1294960" y="5755911"/>
              <a:ext cx="133566" cy="16419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1471030" y="5755886"/>
              <a:ext cx="231343" cy="15976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1734101" y="5755906"/>
              <a:ext cx="127430" cy="16420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1908828" y="5755885"/>
              <a:ext cx="233165" cy="159764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2185329" y="5755911"/>
              <a:ext cx="133556" cy="164193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2359979" y="5665251"/>
              <a:ext cx="26034" cy="250825"/>
            </a:xfrm>
            <a:custGeom>
              <a:avLst/>
              <a:gdLst/>
              <a:ahLst/>
              <a:cxnLst/>
              <a:rect l="l" t="t" r="r" b="b"/>
              <a:pathLst>
                <a:path w="26034" h="250825">
                  <a:moveTo>
                    <a:pt x="25758" y="0"/>
                  </a:moveTo>
                  <a:lnTo>
                    <a:pt x="0" y="0"/>
                  </a:lnTo>
                  <a:lnTo>
                    <a:pt x="0" y="250432"/>
                  </a:lnTo>
                  <a:lnTo>
                    <a:pt x="25758" y="250432"/>
                  </a:lnTo>
                  <a:lnTo>
                    <a:pt x="25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2428852" y="5755911"/>
              <a:ext cx="133556" cy="16419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2604872" y="5755885"/>
              <a:ext cx="129430" cy="159764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11631895" y="4593490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639" y="0"/>
                  </a:moveTo>
                  <a:lnTo>
                    <a:pt x="266445" y="3390"/>
                  </a:lnTo>
                  <a:lnTo>
                    <a:pt x="222353" y="13238"/>
                  </a:lnTo>
                  <a:lnTo>
                    <a:pt x="180848" y="29061"/>
                  </a:lnTo>
                  <a:lnTo>
                    <a:pt x="142413" y="50373"/>
                  </a:lnTo>
                  <a:lnTo>
                    <a:pt x="107534" y="76692"/>
                  </a:lnTo>
                  <a:lnTo>
                    <a:pt x="76692" y="107534"/>
                  </a:lnTo>
                  <a:lnTo>
                    <a:pt x="50373" y="142413"/>
                  </a:lnTo>
                  <a:lnTo>
                    <a:pt x="29061" y="180848"/>
                  </a:lnTo>
                  <a:lnTo>
                    <a:pt x="13238" y="222353"/>
                  </a:lnTo>
                  <a:lnTo>
                    <a:pt x="3390" y="266445"/>
                  </a:lnTo>
                  <a:lnTo>
                    <a:pt x="0" y="312639"/>
                  </a:lnTo>
                  <a:lnTo>
                    <a:pt x="3390" y="358834"/>
                  </a:lnTo>
                  <a:lnTo>
                    <a:pt x="13238" y="402926"/>
                  </a:lnTo>
                  <a:lnTo>
                    <a:pt x="29061" y="444431"/>
                  </a:lnTo>
                  <a:lnTo>
                    <a:pt x="50373" y="482865"/>
                  </a:lnTo>
                  <a:lnTo>
                    <a:pt x="76692" y="517745"/>
                  </a:lnTo>
                  <a:lnTo>
                    <a:pt x="107534" y="548586"/>
                  </a:lnTo>
                  <a:lnTo>
                    <a:pt x="142413" y="574905"/>
                  </a:lnTo>
                  <a:lnTo>
                    <a:pt x="180848" y="596218"/>
                  </a:lnTo>
                  <a:lnTo>
                    <a:pt x="222353" y="612040"/>
                  </a:lnTo>
                  <a:lnTo>
                    <a:pt x="266445" y="621889"/>
                  </a:lnTo>
                  <a:lnTo>
                    <a:pt x="312639" y="625279"/>
                  </a:lnTo>
                  <a:lnTo>
                    <a:pt x="358834" y="621889"/>
                  </a:lnTo>
                  <a:lnTo>
                    <a:pt x="402926" y="612040"/>
                  </a:lnTo>
                  <a:lnTo>
                    <a:pt x="444433" y="596218"/>
                  </a:lnTo>
                  <a:lnTo>
                    <a:pt x="482868" y="574905"/>
                  </a:lnTo>
                  <a:lnTo>
                    <a:pt x="517749" y="548586"/>
                  </a:lnTo>
                  <a:lnTo>
                    <a:pt x="548592" y="517745"/>
                  </a:lnTo>
                  <a:lnTo>
                    <a:pt x="574912" y="482865"/>
                  </a:lnTo>
                  <a:lnTo>
                    <a:pt x="596226" y="444431"/>
                  </a:lnTo>
                  <a:lnTo>
                    <a:pt x="612050" y="402926"/>
                  </a:lnTo>
                  <a:lnTo>
                    <a:pt x="621899" y="358834"/>
                  </a:lnTo>
                  <a:lnTo>
                    <a:pt x="625289" y="312639"/>
                  </a:lnTo>
                  <a:lnTo>
                    <a:pt x="621899" y="266445"/>
                  </a:lnTo>
                  <a:lnTo>
                    <a:pt x="612050" y="222353"/>
                  </a:lnTo>
                  <a:lnTo>
                    <a:pt x="596226" y="180848"/>
                  </a:lnTo>
                  <a:lnTo>
                    <a:pt x="574912" y="142413"/>
                  </a:lnTo>
                  <a:lnTo>
                    <a:pt x="548592" y="107534"/>
                  </a:lnTo>
                  <a:lnTo>
                    <a:pt x="517749" y="76692"/>
                  </a:lnTo>
                  <a:lnTo>
                    <a:pt x="482868" y="50373"/>
                  </a:lnTo>
                  <a:lnTo>
                    <a:pt x="444433" y="29061"/>
                  </a:lnTo>
                  <a:lnTo>
                    <a:pt x="402926" y="13238"/>
                  </a:lnTo>
                  <a:lnTo>
                    <a:pt x="358834" y="3390"/>
                  </a:lnTo>
                  <a:lnTo>
                    <a:pt x="312639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1881646" y="4830216"/>
              <a:ext cx="125807" cy="151817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7595908" y="3473468"/>
              <a:ext cx="5038725" cy="4268470"/>
            </a:xfrm>
            <a:custGeom>
              <a:avLst/>
              <a:gdLst/>
              <a:ahLst/>
              <a:cxnLst/>
              <a:rect l="l" t="t" r="r" b="b"/>
              <a:pathLst>
                <a:path w="5038725" h="4268470">
                  <a:moveTo>
                    <a:pt x="934161" y="60299"/>
                  </a:moveTo>
                  <a:lnTo>
                    <a:pt x="934135" y="36804"/>
                  </a:lnTo>
                  <a:lnTo>
                    <a:pt x="924928" y="17640"/>
                  </a:lnTo>
                  <a:lnTo>
                    <a:pt x="908100" y="4737"/>
                  </a:lnTo>
                  <a:lnTo>
                    <a:pt x="885240" y="0"/>
                  </a:lnTo>
                  <a:lnTo>
                    <a:pt x="683971" y="3136"/>
                  </a:lnTo>
                  <a:lnTo>
                    <a:pt x="662851" y="7302"/>
                  </a:lnTo>
                  <a:lnTo>
                    <a:pt x="651535" y="17957"/>
                  </a:lnTo>
                  <a:lnTo>
                    <a:pt x="650786" y="33477"/>
                  </a:lnTo>
                  <a:lnTo>
                    <a:pt x="661352" y="52222"/>
                  </a:lnTo>
                  <a:lnTo>
                    <a:pt x="730554" y="135839"/>
                  </a:lnTo>
                  <a:lnTo>
                    <a:pt x="694016" y="169379"/>
                  </a:lnTo>
                  <a:lnTo>
                    <a:pt x="658139" y="203581"/>
                  </a:lnTo>
                  <a:lnTo>
                    <a:pt x="622922" y="238442"/>
                  </a:lnTo>
                  <a:lnTo>
                    <a:pt x="588378" y="273939"/>
                  </a:lnTo>
                  <a:lnTo>
                    <a:pt x="554532" y="310057"/>
                  </a:lnTo>
                  <a:lnTo>
                    <a:pt x="521373" y="346798"/>
                  </a:lnTo>
                  <a:lnTo>
                    <a:pt x="488911" y="384149"/>
                  </a:lnTo>
                  <a:lnTo>
                    <a:pt x="457161" y="422084"/>
                  </a:lnTo>
                  <a:lnTo>
                    <a:pt x="426135" y="460603"/>
                  </a:lnTo>
                  <a:lnTo>
                    <a:pt x="395820" y="499681"/>
                  </a:lnTo>
                  <a:lnTo>
                    <a:pt x="366255" y="539318"/>
                  </a:lnTo>
                  <a:lnTo>
                    <a:pt x="337426" y="579501"/>
                  </a:lnTo>
                  <a:lnTo>
                    <a:pt x="309359" y="620217"/>
                  </a:lnTo>
                  <a:lnTo>
                    <a:pt x="282041" y="661466"/>
                  </a:lnTo>
                  <a:lnTo>
                    <a:pt x="255498" y="703211"/>
                  </a:lnTo>
                  <a:lnTo>
                    <a:pt x="229730" y="745451"/>
                  </a:lnTo>
                  <a:lnTo>
                    <a:pt x="204749" y="788174"/>
                  </a:lnTo>
                  <a:lnTo>
                    <a:pt x="180555" y="831367"/>
                  </a:lnTo>
                  <a:lnTo>
                    <a:pt x="157175" y="875030"/>
                  </a:lnTo>
                  <a:lnTo>
                    <a:pt x="134607" y="919137"/>
                  </a:lnTo>
                  <a:lnTo>
                    <a:pt x="112852" y="963688"/>
                  </a:lnTo>
                  <a:lnTo>
                    <a:pt x="91922" y="1008659"/>
                  </a:lnTo>
                  <a:lnTo>
                    <a:pt x="71831" y="1054036"/>
                  </a:lnTo>
                  <a:lnTo>
                    <a:pt x="52578" y="1099820"/>
                  </a:lnTo>
                  <a:lnTo>
                    <a:pt x="34188" y="1145997"/>
                  </a:lnTo>
                  <a:lnTo>
                    <a:pt x="16662" y="1192555"/>
                  </a:lnTo>
                  <a:lnTo>
                    <a:pt x="0" y="1239469"/>
                  </a:lnTo>
                  <a:lnTo>
                    <a:pt x="59118" y="1259967"/>
                  </a:lnTo>
                  <a:lnTo>
                    <a:pt x="75996" y="1212494"/>
                  </a:lnTo>
                  <a:lnTo>
                    <a:pt x="93789" y="1165402"/>
                  </a:lnTo>
                  <a:lnTo>
                    <a:pt x="112471" y="1118704"/>
                  </a:lnTo>
                  <a:lnTo>
                    <a:pt x="132054" y="1072426"/>
                  </a:lnTo>
                  <a:lnTo>
                    <a:pt x="152527" y="1026566"/>
                  </a:lnTo>
                  <a:lnTo>
                    <a:pt x="173875" y="981138"/>
                  </a:lnTo>
                  <a:lnTo>
                    <a:pt x="196088" y="936167"/>
                  </a:lnTo>
                  <a:lnTo>
                    <a:pt x="219151" y="891641"/>
                  </a:lnTo>
                  <a:lnTo>
                    <a:pt x="243065" y="847610"/>
                  </a:lnTo>
                  <a:lnTo>
                    <a:pt x="267830" y="804049"/>
                  </a:lnTo>
                  <a:lnTo>
                    <a:pt x="293408" y="760996"/>
                  </a:lnTo>
                  <a:lnTo>
                    <a:pt x="319824" y="718464"/>
                  </a:lnTo>
                  <a:lnTo>
                    <a:pt x="347040" y="676440"/>
                  </a:lnTo>
                  <a:lnTo>
                    <a:pt x="375056" y="634974"/>
                  </a:lnTo>
                  <a:lnTo>
                    <a:pt x="403872" y="594042"/>
                  </a:lnTo>
                  <a:lnTo>
                    <a:pt x="433476" y="553694"/>
                  </a:lnTo>
                  <a:lnTo>
                    <a:pt x="463854" y="513905"/>
                  </a:lnTo>
                  <a:lnTo>
                    <a:pt x="494995" y="474726"/>
                  </a:lnTo>
                  <a:lnTo>
                    <a:pt x="526884" y="436130"/>
                  </a:lnTo>
                  <a:lnTo>
                    <a:pt x="559536" y="398170"/>
                  </a:lnTo>
                  <a:lnTo>
                    <a:pt x="592912" y="360832"/>
                  </a:lnTo>
                  <a:lnTo>
                    <a:pt x="627024" y="324129"/>
                  </a:lnTo>
                  <a:lnTo>
                    <a:pt x="661860" y="288099"/>
                  </a:lnTo>
                  <a:lnTo>
                    <a:pt x="697395" y="252730"/>
                  </a:lnTo>
                  <a:lnTo>
                    <a:pt x="733640" y="218033"/>
                  </a:lnTo>
                  <a:lnTo>
                    <a:pt x="770585" y="184035"/>
                  </a:lnTo>
                  <a:lnTo>
                    <a:pt x="841489" y="269582"/>
                  </a:lnTo>
                  <a:lnTo>
                    <a:pt x="848461" y="276885"/>
                  </a:lnTo>
                  <a:lnTo>
                    <a:pt x="855408" y="282054"/>
                  </a:lnTo>
                  <a:lnTo>
                    <a:pt x="862203" y="285140"/>
                  </a:lnTo>
                  <a:lnTo>
                    <a:pt x="868718" y="286156"/>
                  </a:lnTo>
                  <a:lnTo>
                    <a:pt x="876998" y="284251"/>
                  </a:lnTo>
                  <a:lnTo>
                    <a:pt x="884186" y="278612"/>
                  </a:lnTo>
                  <a:lnTo>
                    <a:pt x="889952" y="269316"/>
                  </a:lnTo>
                  <a:lnTo>
                    <a:pt x="893953" y="256451"/>
                  </a:lnTo>
                  <a:lnTo>
                    <a:pt x="934161" y="60299"/>
                  </a:lnTo>
                  <a:close/>
                </a:path>
                <a:path w="5038725" h="4268470">
                  <a:moveTo>
                    <a:pt x="1051293" y="4216997"/>
                  </a:moveTo>
                  <a:lnTo>
                    <a:pt x="1010361" y="4187609"/>
                  </a:lnTo>
                  <a:lnTo>
                    <a:pt x="970051" y="4157459"/>
                  </a:lnTo>
                  <a:lnTo>
                    <a:pt x="930363" y="4126547"/>
                  </a:lnTo>
                  <a:lnTo>
                    <a:pt x="891336" y="4094886"/>
                  </a:lnTo>
                  <a:lnTo>
                    <a:pt x="852957" y="4062501"/>
                  </a:lnTo>
                  <a:lnTo>
                    <a:pt x="815225" y="4029392"/>
                  </a:lnTo>
                  <a:lnTo>
                    <a:pt x="778179" y="3995572"/>
                  </a:lnTo>
                  <a:lnTo>
                    <a:pt x="741819" y="3961053"/>
                  </a:lnTo>
                  <a:lnTo>
                    <a:pt x="706145" y="3925862"/>
                  </a:lnTo>
                  <a:lnTo>
                    <a:pt x="671169" y="3889997"/>
                  </a:lnTo>
                  <a:lnTo>
                    <a:pt x="636905" y="3853472"/>
                  </a:lnTo>
                  <a:lnTo>
                    <a:pt x="603364" y="3816299"/>
                  </a:lnTo>
                  <a:lnTo>
                    <a:pt x="570547" y="3778491"/>
                  </a:lnTo>
                  <a:lnTo>
                    <a:pt x="538480" y="3740061"/>
                  </a:lnTo>
                  <a:lnTo>
                    <a:pt x="507161" y="3701021"/>
                  </a:lnTo>
                  <a:lnTo>
                    <a:pt x="476605" y="3661384"/>
                  </a:lnTo>
                  <a:lnTo>
                    <a:pt x="446824" y="3621163"/>
                  </a:lnTo>
                  <a:lnTo>
                    <a:pt x="417817" y="3580384"/>
                  </a:lnTo>
                  <a:lnTo>
                    <a:pt x="389597" y="3539032"/>
                  </a:lnTo>
                  <a:lnTo>
                    <a:pt x="362178" y="3497122"/>
                  </a:lnTo>
                  <a:lnTo>
                    <a:pt x="335572" y="3454692"/>
                  </a:lnTo>
                  <a:lnTo>
                    <a:pt x="309778" y="3411740"/>
                  </a:lnTo>
                  <a:lnTo>
                    <a:pt x="284822" y="3368268"/>
                  </a:lnTo>
                  <a:lnTo>
                    <a:pt x="260705" y="3324301"/>
                  </a:lnTo>
                  <a:lnTo>
                    <a:pt x="237439" y="3279851"/>
                  </a:lnTo>
                  <a:lnTo>
                    <a:pt x="215023" y="3234931"/>
                  </a:lnTo>
                  <a:lnTo>
                    <a:pt x="316890" y="3190532"/>
                  </a:lnTo>
                  <a:lnTo>
                    <a:pt x="334810" y="3178530"/>
                  </a:lnTo>
                  <a:lnTo>
                    <a:pt x="341160" y="3164332"/>
                  </a:lnTo>
                  <a:lnTo>
                    <a:pt x="335864" y="3149739"/>
                  </a:lnTo>
                  <a:lnTo>
                    <a:pt x="318897" y="3136493"/>
                  </a:lnTo>
                  <a:lnTo>
                    <a:pt x="141617" y="3043402"/>
                  </a:lnTo>
                  <a:lnTo>
                    <a:pt x="116128" y="3036824"/>
                  </a:lnTo>
                  <a:lnTo>
                    <a:pt x="100838" y="3039389"/>
                  </a:lnTo>
                  <a:lnTo>
                    <a:pt x="69773" y="3074657"/>
                  </a:lnTo>
                  <a:lnTo>
                    <a:pt x="17259" y="3267938"/>
                  </a:lnTo>
                  <a:lnTo>
                    <a:pt x="14960" y="3284804"/>
                  </a:lnTo>
                  <a:lnTo>
                    <a:pt x="17983" y="3297466"/>
                  </a:lnTo>
                  <a:lnTo>
                    <a:pt x="25730" y="3305441"/>
                  </a:lnTo>
                  <a:lnTo>
                    <a:pt x="37617" y="3308210"/>
                  </a:lnTo>
                  <a:lnTo>
                    <a:pt x="43535" y="3308210"/>
                  </a:lnTo>
                  <a:lnTo>
                    <a:pt x="50444" y="3306635"/>
                  </a:lnTo>
                  <a:lnTo>
                    <a:pt x="157632" y="3259937"/>
                  </a:lnTo>
                  <a:lnTo>
                    <a:pt x="179717" y="3304362"/>
                  </a:lnTo>
                  <a:lnTo>
                    <a:pt x="202615" y="3348342"/>
                  </a:lnTo>
                  <a:lnTo>
                    <a:pt x="226326" y="3391852"/>
                  </a:lnTo>
                  <a:lnTo>
                    <a:pt x="250850" y="3434892"/>
                  </a:lnTo>
                  <a:lnTo>
                    <a:pt x="276161" y="3477450"/>
                  </a:lnTo>
                  <a:lnTo>
                    <a:pt x="302260" y="3519500"/>
                  </a:lnTo>
                  <a:lnTo>
                    <a:pt x="329133" y="3561054"/>
                  </a:lnTo>
                  <a:lnTo>
                    <a:pt x="356768" y="3602088"/>
                  </a:lnTo>
                  <a:lnTo>
                    <a:pt x="385165" y="3642588"/>
                  </a:lnTo>
                  <a:lnTo>
                    <a:pt x="414312" y="3682555"/>
                  </a:lnTo>
                  <a:lnTo>
                    <a:pt x="444182" y="3721963"/>
                  </a:lnTo>
                  <a:lnTo>
                    <a:pt x="474789" y="3760813"/>
                  </a:lnTo>
                  <a:lnTo>
                    <a:pt x="506120" y="3799090"/>
                  </a:lnTo>
                  <a:lnTo>
                    <a:pt x="538162" y="3836771"/>
                  </a:lnTo>
                  <a:lnTo>
                    <a:pt x="570903" y="3873855"/>
                  </a:lnTo>
                  <a:lnTo>
                    <a:pt x="604342" y="3910330"/>
                  </a:lnTo>
                  <a:lnTo>
                    <a:pt x="638467" y="3946194"/>
                  </a:lnTo>
                  <a:lnTo>
                    <a:pt x="673252" y="3981424"/>
                  </a:lnTo>
                  <a:lnTo>
                    <a:pt x="708710" y="4016006"/>
                  </a:lnTo>
                  <a:lnTo>
                    <a:pt x="744829" y="4049928"/>
                  </a:lnTo>
                  <a:lnTo>
                    <a:pt x="781583" y="4083189"/>
                  </a:lnTo>
                  <a:lnTo>
                    <a:pt x="818984" y="4115778"/>
                  </a:lnTo>
                  <a:lnTo>
                    <a:pt x="857008" y="4147680"/>
                  </a:lnTo>
                  <a:lnTo>
                    <a:pt x="895654" y="4178871"/>
                  </a:lnTo>
                  <a:lnTo>
                    <a:pt x="934910" y="4209364"/>
                  </a:lnTo>
                  <a:lnTo>
                    <a:pt x="974763" y="4239120"/>
                  </a:lnTo>
                  <a:lnTo>
                    <a:pt x="1015212" y="4268152"/>
                  </a:lnTo>
                  <a:lnTo>
                    <a:pt x="1051293" y="4216997"/>
                  </a:lnTo>
                  <a:close/>
                </a:path>
                <a:path w="5038725" h="4268470">
                  <a:moveTo>
                    <a:pt x="4946027" y="3051073"/>
                  </a:moveTo>
                  <a:lnTo>
                    <a:pt x="4887493" y="3029051"/>
                  </a:lnTo>
                  <a:lnTo>
                    <a:pt x="4869294" y="3076041"/>
                  </a:lnTo>
                  <a:lnTo>
                    <a:pt x="4850206" y="3122599"/>
                  </a:lnTo>
                  <a:lnTo>
                    <a:pt x="4830216" y="3168751"/>
                  </a:lnTo>
                  <a:lnTo>
                    <a:pt x="4809350" y="3214459"/>
                  </a:lnTo>
                  <a:lnTo>
                    <a:pt x="4787608" y="3259734"/>
                  </a:lnTo>
                  <a:lnTo>
                    <a:pt x="4765002" y="3304540"/>
                  </a:lnTo>
                  <a:lnTo>
                    <a:pt x="4741545" y="3348875"/>
                  </a:lnTo>
                  <a:lnTo>
                    <a:pt x="4717237" y="3392716"/>
                  </a:lnTo>
                  <a:lnTo>
                    <a:pt x="4692091" y="3436074"/>
                  </a:lnTo>
                  <a:lnTo>
                    <a:pt x="4666132" y="3478911"/>
                  </a:lnTo>
                  <a:lnTo>
                    <a:pt x="4639361" y="3521240"/>
                  </a:lnTo>
                  <a:lnTo>
                    <a:pt x="4611776" y="3563023"/>
                  </a:lnTo>
                  <a:lnTo>
                    <a:pt x="4583392" y="3604247"/>
                  </a:lnTo>
                  <a:lnTo>
                    <a:pt x="4554220" y="3644925"/>
                  </a:lnTo>
                  <a:lnTo>
                    <a:pt x="4524273" y="3685032"/>
                  </a:lnTo>
                  <a:lnTo>
                    <a:pt x="4493565" y="3724541"/>
                  </a:lnTo>
                  <a:lnTo>
                    <a:pt x="4462094" y="3763454"/>
                  </a:lnTo>
                  <a:lnTo>
                    <a:pt x="4429874" y="3801770"/>
                  </a:lnTo>
                  <a:lnTo>
                    <a:pt x="4396905" y="3839438"/>
                  </a:lnTo>
                  <a:lnTo>
                    <a:pt x="4363212" y="3876484"/>
                  </a:lnTo>
                  <a:lnTo>
                    <a:pt x="4328807" y="3912882"/>
                  </a:lnTo>
                  <a:lnTo>
                    <a:pt x="4293679" y="3948620"/>
                  </a:lnTo>
                  <a:lnTo>
                    <a:pt x="4257865" y="3983672"/>
                  </a:lnTo>
                  <a:lnTo>
                    <a:pt x="4221353" y="4018038"/>
                  </a:lnTo>
                  <a:lnTo>
                    <a:pt x="4184154" y="4051706"/>
                  </a:lnTo>
                  <a:lnTo>
                    <a:pt x="4146283" y="4084675"/>
                  </a:lnTo>
                  <a:lnTo>
                    <a:pt x="4077754" y="3997121"/>
                  </a:lnTo>
                  <a:lnTo>
                    <a:pt x="4070845" y="3989501"/>
                  </a:lnTo>
                  <a:lnTo>
                    <a:pt x="4063898" y="3984104"/>
                  </a:lnTo>
                  <a:lnTo>
                    <a:pt x="4057053" y="3980878"/>
                  </a:lnTo>
                  <a:lnTo>
                    <a:pt x="4050449" y="3979799"/>
                  </a:lnTo>
                  <a:lnTo>
                    <a:pt x="4042308" y="3981653"/>
                  </a:lnTo>
                  <a:lnTo>
                    <a:pt x="3979329" y="4203789"/>
                  </a:lnTo>
                  <a:lnTo>
                    <a:pt x="3978694" y="4227474"/>
                  </a:lnTo>
                  <a:lnTo>
                    <a:pt x="3987584" y="4246994"/>
                  </a:lnTo>
                  <a:lnTo>
                    <a:pt x="4004411" y="4260329"/>
                  </a:lnTo>
                  <a:lnTo>
                    <a:pt x="4027601" y="4265434"/>
                  </a:lnTo>
                  <a:lnTo>
                    <a:pt x="4228833" y="4267873"/>
                  </a:lnTo>
                  <a:lnTo>
                    <a:pt x="4249534" y="4264076"/>
                  </a:lnTo>
                  <a:lnTo>
                    <a:pt x="4260761" y="4253700"/>
                  </a:lnTo>
                  <a:lnTo>
                    <a:pt x="4261764" y="4238295"/>
                  </a:lnTo>
                  <a:lnTo>
                    <a:pt x="4251769" y="4219422"/>
                  </a:lnTo>
                  <a:lnTo>
                    <a:pt x="4184853" y="4133951"/>
                  </a:lnTo>
                  <a:lnTo>
                    <a:pt x="4222331" y="4101427"/>
                  </a:lnTo>
                  <a:lnTo>
                    <a:pt x="4259173" y="4068241"/>
                  </a:lnTo>
                  <a:lnTo>
                    <a:pt x="4295356" y="4034371"/>
                  </a:lnTo>
                  <a:lnTo>
                    <a:pt x="4330878" y="3999852"/>
                  </a:lnTo>
                  <a:lnTo>
                    <a:pt x="4365739" y="3964686"/>
                  </a:lnTo>
                  <a:lnTo>
                    <a:pt x="4399915" y="3928872"/>
                  </a:lnTo>
                  <a:lnTo>
                    <a:pt x="4433405" y="3892448"/>
                  </a:lnTo>
                  <a:lnTo>
                    <a:pt x="4466209" y="3855402"/>
                  </a:lnTo>
                  <a:lnTo>
                    <a:pt x="4498302" y="3817759"/>
                  </a:lnTo>
                  <a:lnTo>
                    <a:pt x="4529696" y="3779532"/>
                  </a:lnTo>
                  <a:lnTo>
                    <a:pt x="4560354" y="3740734"/>
                  </a:lnTo>
                  <a:lnTo>
                    <a:pt x="4590300" y="3701364"/>
                  </a:lnTo>
                  <a:lnTo>
                    <a:pt x="4619498" y="3661448"/>
                  </a:lnTo>
                  <a:lnTo>
                    <a:pt x="4647946" y="3620986"/>
                  </a:lnTo>
                  <a:lnTo>
                    <a:pt x="4675644" y="3579990"/>
                  </a:lnTo>
                  <a:lnTo>
                    <a:pt x="4702581" y="3538474"/>
                  </a:lnTo>
                  <a:lnTo>
                    <a:pt x="4728743" y="3496462"/>
                  </a:lnTo>
                  <a:lnTo>
                    <a:pt x="4754130" y="3453955"/>
                  </a:lnTo>
                  <a:lnTo>
                    <a:pt x="4778730" y="3410966"/>
                  </a:lnTo>
                  <a:lnTo>
                    <a:pt x="4802517" y="3367494"/>
                  </a:lnTo>
                  <a:lnTo>
                    <a:pt x="4825517" y="3323577"/>
                  </a:lnTo>
                  <a:lnTo>
                    <a:pt x="4847691" y="3279203"/>
                  </a:lnTo>
                  <a:lnTo>
                    <a:pt x="4869040" y="3234398"/>
                  </a:lnTo>
                  <a:lnTo>
                    <a:pt x="4889551" y="3189173"/>
                  </a:lnTo>
                  <a:lnTo>
                    <a:pt x="4909236" y="3143542"/>
                  </a:lnTo>
                  <a:lnTo>
                    <a:pt x="4928057" y="3097492"/>
                  </a:lnTo>
                  <a:lnTo>
                    <a:pt x="4946027" y="3051073"/>
                  </a:lnTo>
                  <a:close/>
                </a:path>
                <a:path w="5038725" h="4268470">
                  <a:moveTo>
                    <a:pt x="5038572" y="1004519"/>
                  </a:moveTo>
                  <a:lnTo>
                    <a:pt x="5036794" y="994651"/>
                  </a:lnTo>
                  <a:lnTo>
                    <a:pt x="5032235" y="987336"/>
                  </a:lnTo>
                  <a:lnTo>
                    <a:pt x="5025123" y="982789"/>
                  </a:lnTo>
                  <a:lnTo>
                    <a:pt x="5015700" y="981227"/>
                  </a:lnTo>
                  <a:lnTo>
                    <a:pt x="5009934" y="981227"/>
                  </a:lnTo>
                  <a:lnTo>
                    <a:pt x="5003228" y="982687"/>
                  </a:lnTo>
                  <a:lnTo>
                    <a:pt x="4895405" y="1027023"/>
                  </a:lnTo>
                  <a:lnTo>
                    <a:pt x="4874222" y="982154"/>
                  </a:lnTo>
                  <a:lnTo>
                    <a:pt x="4852213" y="937717"/>
                  </a:lnTo>
                  <a:lnTo>
                    <a:pt x="4829391" y="893724"/>
                  </a:lnTo>
                  <a:lnTo>
                    <a:pt x="4805756" y="850188"/>
                  </a:lnTo>
                  <a:lnTo>
                    <a:pt x="4781321" y="807123"/>
                  </a:lnTo>
                  <a:lnTo>
                    <a:pt x="4756086" y="764540"/>
                  </a:lnTo>
                  <a:lnTo>
                    <a:pt x="4730077" y="722439"/>
                  </a:lnTo>
                  <a:lnTo>
                    <a:pt x="4703280" y="680847"/>
                  </a:lnTo>
                  <a:lnTo>
                    <a:pt x="4675733" y="639775"/>
                  </a:lnTo>
                  <a:lnTo>
                    <a:pt x="4647412" y="599224"/>
                  </a:lnTo>
                  <a:lnTo>
                    <a:pt x="4618355" y="559206"/>
                  </a:lnTo>
                  <a:lnTo>
                    <a:pt x="4588548" y="519747"/>
                  </a:lnTo>
                  <a:lnTo>
                    <a:pt x="4558004" y="480834"/>
                  </a:lnTo>
                  <a:lnTo>
                    <a:pt x="4526750" y="442506"/>
                  </a:lnTo>
                  <a:lnTo>
                    <a:pt x="4494784" y="404749"/>
                  </a:lnTo>
                  <a:lnTo>
                    <a:pt x="4462107" y="367588"/>
                  </a:lnTo>
                  <a:lnTo>
                    <a:pt x="4428731" y="331038"/>
                  </a:lnTo>
                  <a:lnTo>
                    <a:pt x="4394682" y="295109"/>
                  </a:lnTo>
                  <a:lnTo>
                    <a:pt x="4359935" y="259803"/>
                  </a:lnTo>
                  <a:lnTo>
                    <a:pt x="4324540" y="225132"/>
                  </a:lnTo>
                  <a:lnTo>
                    <a:pt x="4288472" y="191122"/>
                  </a:lnTo>
                  <a:lnTo>
                    <a:pt x="4251757" y="157772"/>
                  </a:lnTo>
                  <a:lnTo>
                    <a:pt x="4214393" y="125095"/>
                  </a:lnTo>
                  <a:lnTo>
                    <a:pt x="4176395" y="93103"/>
                  </a:lnTo>
                  <a:lnTo>
                    <a:pt x="4137774" y="61810"/>
                  </a:lnTo>
                  <a:lnTo>
                    <a:pt x="4098544" y="31229"/>
                  </a:lnTo>
                  <a:lnTo>
                    <a:pt x="4058704" y="1358"/>
                  </a:lnTo>
                  <a:lnTo>
                    <a:pt x="4021683" y="51828"/>
                  </a:lnTo>
                  <a:lnTo>
                    <a:pt x="4061993" y="82042"/>
                  </a:lnTo>
                  <a:lnTo>
                    <a:pt x="4101668" y="113030"/>
                  </a:lnTo>
                  <a:lnTo>
                    <a:pt x="4140695" y="144754"/>
                  </a:lnTo>
                  <a:lnTo>
                    <a:pt x="4179062" y="177215"/>
                  </a:lnTo>
                  <a:lnTo>
                    <a:pt x="4216768" y="210388"/>
                  </a:lnTo>
                  <a:lnTo>
                    <a:pt x="4253789" y="244271"/>
                  </a:lnTo>
                  <a:lnTo>
                    <a:pt x="4290136" y="278841"/>
                  </a:lnTo>
                  <a:lnTo>
                    <a:pt x="4325772" y="314109"/>
                  </a:lnTo>
                  <a:lnTo>
                    <a:pt x="4360710" y="350037"/>
                  </a:lnTo>
                  <a:lnTo>
                    <a:pt x="4394936" y="386613"/>
                  </a:lnTo>
                  <a:lnTo>
                    <a:pt x="4428439" y="423849"/>
                  </a:lnTo>
                  <a:lnTo>
                    <a:pt x="4461205" y="461708"/>
                  </a:lnTo>
                  <a:lnTo>
                    <a:pt x="4493222" y="500176"/>
                  </a:lnTo>
                  <a:lnTo>
                    <a:pt x="4524489" y="539267"/>
                  </a:lnTo>
                  <a:lnTo>
                    <a:pt x="4554994" y="578942"/>
                  </a:lnTo>
                  <a:lnTo>
                    <a:pt x="4584725" y="619188"/>
                  </a:lnTo>
                  <a:lnTo>
                    <a:pt x="4613681" y="660019"/>
                  </a:lnTo>
                  <a:lnTo>
                    <a:pt x="4641837" y="701395"/>
                  </a:lnTo>
                  <a:lnTo>
                    <a:pt x="4669193" y="743318"/>
                  </a:lnTo>
                  <a:lnTo>
                    <a:pt x="4695736" y="785774"/>
                  </a:lnTo>
                  <a:lnTo>
                    <a:pt x="4721466" y="828738"/>
                  </a:lnTo>
                  <a:lnTo>
                    <a:pt x="4746358" y="872210"/>
                  </a:lnTo>
                  <a:lnTo>
                    <a:pt x="4770412" y="916178"/>
                  </a:lnTo>
                  <a:lnTo>
                    <a:pt x="4793615" y="960628"/>
                  </a:lnTo>
                  <a:lnTo>
                    <a:pt x="4815954" y="1005535"/>
                  </a:lnTo>
                  <a:lnTo>
                    <a:pt x="4837430" y="1050899"/>
                  </a:lnTo>
                  <a:lnTo>
                    <a:pt x="4734699" y="1093177"/>
                  </a:lnTo>
                  <a:lnTo>
                    <a:pt x="4716551" y="1104773"/>
                  </a:lnTo>
                  <a:lnTo>
                    <a:pt x="4709934" y="1118819"/>
                  </a:lnTo>
                  <a:lnTo>
                    <a:pt x="4714926" y="1133525"/>
                  </a:lnTo>
                  <a:lnTo>
                    <a:pt x="4731639" y="1147127"/>
                  </a:lnTo>
                  <a:lnTo>
                    <a:pt x="4907038" y="1243812"/>
                  </a:lnTo>
                  <a:lnTo>
                    <a:pt x="4933366" y="1250962"/>
                  </a:lnTo>
                  <a:lnTo>
                    <a:pt x="4948364" y="1248473"/>
                  </a:lnTo>
                  <a:lnTo>
                    <a:pt x="4979378" y="1214043"/>
                  </a:lnTo>
                  <a:lnTo>
                    <a:pt x="5037607" y="1016355"/>
                  </a:lnTo>
                  <a:lnTo>
                    <a:pt x="5038445" y="1011250"/>
                  </a:lnTo>
                  <a:lnTo>
                    <a:pt x="5038572" y="1004519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261529" y="526696"/>
              <a:ext cx="2490470" cy="610870"/>
            </a:xfrm>
            <a:custGeom>
              <a:avLst/>
              <a:gdLst/>
              <a:ahLst/>
              <a:cxnLst/>
              <a:rect l="l" t="t" r="r" b="b"/>
              <a:pathLst>
                <a:path w="2490470" h="610869">
                  <a:moveTo>
                    <a:pt x="431599" y="157691"/>
                  </a:moveTo>
                  <a:lnTo>
                    <a:pt x="384294" y="165682"/>
                  </a:lnTo>
                  <a:lnTo>
                    <a:pt x="343983" y="188148"/>
                  </a:lnTo>
                  <a:lnTo>
                    <a:pt x="312688" y="222826"/>
                  </a:lnTo>
                  <a:lnTo>
                    <a:pt x="292429" y="267454"/>
                  </a:lnTo>
                  <a:lnTo>
                    <a:pt x="285226" y="319770"/>
                  </a:lnTo>
                  <a:lnTo>
                    <a:pt x="291604" y="369251"/>
                  </a:lnTo>
                  <a:lnTo>
                    <a:pt x="310014" y="409836"/>
                  </a:lnTo>
                  <a:lnTo>
                    <a:pt x="339370" y="440319"/>
                  </a:lnTo>
                  <a:lnTo>
                    <a:pt x="378584" y="459493"/>
                  </a:lnTo>
                  <a:lnTo>
                    <a:pt x="426573" y="466153"/>
                  </a:lnTo>
                  <a:lnTo>
                    <a:pt x="451575" y="464857"/>
                  </a:lnTo>
                  <a:lnTo>
                    <a:pt x="499460" y="454491"/>
                  </a:lnTo>
                  <a:lnTo>
                    <a:pt x="535810" y="439216"/>
                  </a:lnTo>
                  <a:lnTo>
                    <a:pt x="554108" y="429714"/>
                  </a:lnTo>
                  <a:lnTo>
                    <a:pt x="542261" y="405212"/>
                  </a:lnTo>
                  <a:lnTo>
                    <a:pt x="435997" y="405212"/>
                  </a:lnTo>
                  <a:lnTo>
                    <a:pt x="415894" y="402719"/>
                  </a:lnTo>
                  <a:lnTo>
                    <a:pt x="382290" y="384539"/>
                  </a:lnTo>
                  <a:lnTo>
                    <a:pt x="361746" y="339462"/>
                  </a:lnTo>
                  <a:lnTo>
                    <a:pt x="360617" y="323539"/>
                  </a:lnTo>
                  <a:lnTo>
                    <a:pt x="554108" y="323539"/>
                  </a:lnTo>
                  <a:lnTo>
                    <a:pt x="554108" y="291498"/>
                  </a:lnTo>
                  <a:lnTo>
                    <a:pt x="551614" y="276420"/>
                  </a:lnTo>
                  <a:lnTo>
                    <a:pt x="364386" y="276420"/>
                  </a:lnTo>
                  <a:lnTo>
                    <a:pt x="372072" y="250010"/>
                  </a:lnTo>
                  <a:lnTo>
                    <a:pt x="385353" y="230489"/>
                  </a:lnTo>
                  <a:lnTo>
                    <a:pt x="403697" y="218386"/>
                  </a:lnTo>
                  <a:lnTo>
                    <a:pt x="426573" y="214234"/>
                  </a:lnTo>
                  <a:lnTo>
                    <a:pt x="531451" y="214234"/>
                  </a:lnTo>
                  <a:lnTo>
                    <a:pt x="519947" y="194914"/>
                  </a:lnTo>
                  <a:lnTo>
                    <a:pt x="481221" y="167468"/>
                  </a:lnTo>
                  <a:lnTo>
                    <a:pt x="431599" y="157691"/>
                  </a:lnTo>
                  <a:close/>
                </a:path>
                <a:path w="2490470" h="610869">
                  <a:moveTo>
                    <a:pt x="203543" y="110572"/>
                  </a:moveTo>
                  <a:lnTo>
                    <a:pt x="124394" y="110572"/>
                  </a:lnTo>
                  <a:lnTo>
                    <a:pt x="124394" y="457986"/>
                  </a:lnTo>
                  <a:lnTo>
                    <a:pt x="203543" y="457986"/>
                  </a:lnTo>
                  <a:lnTo>
                    <a:pt x="203543" y="110572"/>
                  </a:lnTo>
                  <a:close/>
                </a:path>
                <a:path w="2490470" h="610869">
                  <a:moveTo>
                    <a:pt x="526465" y="372543"/>
                  </a:moveTo>
                  <a:lnTo>
                    <a:pt x="482910" y="396132"/>
                  </a:lnTo>
                  <a:lnTo>
                    <a:pt x="444488" y="404957"/>
                  </a:lnTo>
                  <a:lnTo>
                    <a:pt x="435997" y="405212"/>
                  </a:lnTo>
                  <a:lnTo>
                    <a:pt x="542261" y="405212"/>
                  </a:lnTo>
                  <a:lnTo>
                    <a:pt x="526465" y="372543"/>
                  </a:lnTo>
                  <a:close/>
                </a:path>
                <a:path w="2490470" h="610869">
                  <a:moveTo>
                    <a:pt x="531451" y="214234"/>
                  </a:moveTo>
                  <a:lnTo>
                    <a:pt x="426573" y="214234"/>
                  </a:lnTo>
                  <a:lnTo>
                    <a:pt x="449298" y="217679"/>
                  </a:lnTo>
                  <a:lnTo>
                    <a:pt x="465132" y="228604"/>
                  </a:lnTo>
                  <a:lnTo>
                    <a:pt x="474723" y="247890"/>
                  </a:lnTo>
                  <a:lnTo>
                    <a:pt x="478718" y="276420"/>
                  </a:lnTo>
                  <a:lnTo>
                    <a:pt x="551614" y="276420"/>
                  </a:lnTo>
                  <a:lnTo>
                    <a:pt x="545126" y="237200"/>
                  </a:lnTo>
                  <a:lnTo>
                    <a:pt x="531451" y="214234"/>
                  </a:lnTo>
                  <a:close/>
                </a:path>
                <a:path w="2490470" h="610869">
                  <a:moveTo>
                    <a:pt x="327937" y="43349"/>
                  </a:moveTo>
                  <a:lnTo>
                    <a:pt x="0" y="43349"/>
                  </a:lnTo>
                  <a:lnTo>
                    <a:pt x="0" y="110572"/>
                  </a:lnTo>
                  <a:lnTo>
                    <a:pt x="327937" y="110572"/>
                  </a:lnTo>
                  <a:lnTo>
                    <a:pt x="327937" y="43349"/>
                  </a:lnTo>
                  <a:close/>
                </a:path>
                <a:path w="2490470" h="610869">
                  <a:moveTo>
                    <a:pt x="667822" y="165858"/>
                  </a:moveTo>
                  <a:lnTo>
                    <a:pt x="603112" y="165858"/>
                  </a:lnTo>
                  <a:lnTo>
                    <a:pt x="603112" y="457986"/>
                  </a:lnTo>
                  <a:lnTo>
                    <a:pt x="677874" y="457986"/>
                  </a:lnTo>
                  <a:lnTo>
                    <a:pt x="677874" y="324168"/>
                  </a:lnTo>
                  <a:lnTo>
                    <a:pt x="679072" y="308540"/>
                  </a:lnTo>
                  <a:lnTo>
                    <a:pt x="697978" y="268253"/>
                  </a:lnTo>
                  <a:lnTo>
                    <a:pt x="734417" y="246264"/>
                  </a:lnTo>
                  <a:lnTo>
                    <a:pt x="759905" y="246264"/>
                  </a:lnTo>
                  <a:lnTo>
                    <a:pt x="765254" y="229940"/>
                  </a:lnTo>
                  <a:lnTo>
                    <a:pt x="670963" y="229940"/>
                  </a:lnTo>
                  <a:lnTo>
                    <a:pt x="667822" y="165858"/>
                  </a:lnTo>
                  <a:close/>
                </a:path>
                <a:path w="2490470" h="610869">
                  <a:moveTo>
                    <a:pt x="759905" y="246264"/>
                  </a:moveTo>
                  <a:lnTo>
                    <a:pt x="742584" y="246264"/>
                  </a:lnTo>
                  <a:lnTo>
                    <a:pt x="748867" y="248777"/>
                  </a:lnTo>
                  <a:lnTo>
                    <a:pt x="757024" y="255060"/>
                  </a:lnTo>
                  <a:lnTo>
                    <a:pt x="759905" y="246264"/>
                  </a:lnTo>
                  <a:close/>
                </a:path>
                <a:path w="2490470" h="610869">
                  <a:moveTo>
                    <a:pt x="740071" y="161461"/>
                  </a:moveTo>
                  <a:lnTo>
                    <a:pt x="723707" y="165181"/>
                  </a:lnTo>
                  <a:lnTo>
                    <a:pt x="707638" y="177088"/>
                  </a:lnTo>
                  <a:lnTo>
                    <a:pt x="690508" y="198302"/>
                  </a:lnTo>
                  <a:lnTo>
                    <a:pt x="670963" y="229940"/>
                  </a:lnTo>
                  <a:lnTo>
                    <a:pt x="765254" y="229940"/>
                  </a:lnTo>
                  <a:lnTo>
                    <a:pt x="780897" y="182193"/>
                  </a:lnTo>
                  <a:lnTo>
                    <a:pt x="771690" y="173123"/>
                  </a:lnTo>
                  <a:lnTo>
                    <a:pt x="761894" y="166644"/>
                  </a:lnTo>
                  <a:lnTo>
                    <a:pt x="751393" y="162756"/>
                  </a:lnTo>
                  <a:lnTo>
                    <a:pt x="740071" y="161461"/>
                  </a:lnTo>
                  <a:close/>
                </a:path>
                <a:path w="2490470" h="610869">
                  <a:moveTo>
                    <a:pt x="893983" y="165858"/>
                  </a:moveTo>
                  <a:lnTo>
                    <a:pt x="818592" y="165858"/>
                  </a:lnTo>
                  <a:lnTo>
                    <a:pt x="818592" y="380710"/>
                  </a:lnTo>
                  <a:lnTo>
                    <a:pt x="823540" y="416894"/>
                  </a:lnTo>
                  <a:lnTo>
                    <a:pt x="838382" y="442593"/>
                  </a:lnTo>
                  <a:lnTo>
                    <a:pt x="863120" y="457927"/>
                  </a:lnTo>
                  <a:lnTo>
                    <a:pt x="897752" y="463012"/>
                  </a:lnTo>
                  <a:lnTo>
                    <a:pt x="924247" y="460047"/>
                  </a:lnTo>
                  <a:lnTo>
                    <a:pt x="949033" y="450604"/>
                  </a:lnTo>
                  <a:lnTo>
                    <a:pt x="973467" y="433857"/>
                  </a:lnTo>
                  <a:lnTo>
                    <a:pt x="998901" y="408982"/>
                  </a:lnTo>
                  <a:lnTo>
                    <a:pt x="1074291" y="408982"/>
                  </a:lnTo>
                  <a:lnTo>
                    <a:pt x="1074291" y="403328"/>
                  </a:lnTo>
                  <a:lnTo>
                    <a:pt x="917856" y="403328"/>
                  </a:lnTo>
                  <a:lnTo>
                    <a:pt x="906705" y="400608"/>
                  </a:lnTo>
                  <a:lnTo>
                    <a:pt x="899323" y="391940"/>
                  </a:lnTo>
                  <a:lnTo>
                    <a:pt x="895239" y="376558"/>
                  </a:lnTo>
                  <a:lnTo>
                    <a:pt x="893983" y="353696"/>
                  </a:lnTo>
                  <a:lnTo>
                    <a:pt x="893983" y="165858"/>
                  </a:lnTo>
                  <a:close/>
                </a:path>
                <a:path w="2490470" h="610869">
                  <a:moveTo>
                    <a:pt x="1074291" y="408982"/>
                  </a:moveTo>
                  <a:lnTo>
                    <a:pt x="998901" y="408982"/>
                  </a:lnTo>
                  <a:lnTo>
                    <a:pt x="998901" y="457986"/>
                  </a:lnTo>
                  <a:lnTo>
                    <a:pt x="1074291" y="457986"/>
                  </a:lnTo>
                  <a:lnTo>
                    <a:pt x="1074291" y="408982"/>
                  </a:lnTo>
                  <a:close/>
                </a:path>
                <a:path w="2490470" h="610869">
                  <a:moveTo>
                    <a:pt x="1074291" y="165858"/>
                  </a:moveTo>
                  <a:lnTo>
                    <a:pt x="998901" y="165858"/>
                  </a:lnTo>
                  <a:lnTo>
                    <a:pt x="998901" y="341759"/>
                  </a:lnTo>
                  <a:lnTo>
                    <a:pt x="988849" y="352439"/>
                  </a:lnTo>
                  <a:lnTo>
                    <a:pt x="966271" y="374968"/>
                  </a:lnTo>
                  <a:lnTo>
                    <a:pt x="947227" y="390841"/>
                  </a:lnTo>
                  <a:lnTo>
                    <a:pt x="931246" y="400235"/>
                  </a:lnTo>
                  <a:lnTo>
                    <a:pt x="917856" y="403328"/>
                  </a:lnTo>
                  <a:lnTo>
                    <a:pt x="1074291" y="403328"/>
                  </a:lnTo>
                  <a:lnTo>
                    <a:pt x="1074291" y="165858"/>
                  </a:lnTo>
                  <a:close/>
                </a:path>
                <a:path w="2490470" h="610869">
                  <a:moveTo>
                    <a:pt x="1269678" y="157691"/>
                  </a:moveTo>
                  <a:lnTo>
                    <a:pt x="1217543" y="165456"/>
                  </a:lnTo>
                  <a:lnTo>
                    <a:pt x="1178189" y="187767"/>
                  </a:lnTo>
                  <a:lnTo>
                    <a:pt x="1153324" y="223153"/>
                  </a:lnTo>
                  <a:lnTo>
                    <a:pt x="1144656" y="270138"/>
                  </a:lnTo>
                  <a:lnTo>
                    <a:pt x="1146295" y="290163"/>
                  </a:lnTo>
                  <a:lnTo>
                    <a:pt x="1170414" y="341759"/>
                  </a:lnTo>
                  <a:lnTo>
                    <a:pt x="1196173" y="364376"/>
                  </a:lnTo>
                  <a:lnTo>
                    <a:pt x="1179838" y="375684"/>
                  </a:lnTo>
                  <a:lnTo>
                    <a:pt x="1160833" y="389997"/>
                  </a:lnTo>
                  <a:lnTo>
                    <a:pt x="1148425" y="402542"/>
                  </a:lnTo>
                  <a:lnTo>
                    <a:pt x="1141672" y="414381"/>
                  </a:lnTo>
                  <a:lnTo>
                    <a:pt x="1139630" y="426573"/>
                  </a:lnTo>
                  <a:lnTo>
                    <a:pt x="1141946" y="438677"/>
                  </a:lnTo>
                  <a:lnTo>
                    <a:pt x="1149211" y="448954"/>
                  </a:lnTo>
                  <a:lnTo>
                    <a:pt x="1161893" y="457936"/>
                  </a:lnTo>
                  <a:lnTo>
                    <a:pt x="1180466" y="466153"/>
                  </a:lnTo>
                  <a:lnTo>
                    <a:pt x="1158890" y="486255"/>
                  </a:lnTo>
                  <a:lnTo>
                    <a:pt x="1144499" y="504000"/>
                  </a:lnTo>
                  <a:lnTo>
                    <a:pt x="1136469" y="520566"/>
                  </a:lnTo>
                  <a:lnTo>
                    <a:pt x="1133975" y="537135"/>
                  </a:lnTo>
                  <a:lnTo>
                    <a:pt x="1142653" y="567173"/>
                  </a:lnTo>
                  <a:lnTo>
                    <a:pt x="1167116" y="590379"/>
                  </a:lnTo>
                  <a:lnTo>
                    <a:pt x="1205007" y="605340"/>
                  </a:lnTo>
                  <a:lnTo>
                    <a:pt x="1253972" y="610641"/>
                  </a:lnTo>
                  <a:lnTo>
                    <a:pt x="1309116" y="604569"/>
                  </a:lnTo>
                  <a:lnTo>
                    <a:pt x="1355574" y="587401"/>
                  </a:lnTo>
                  <a:lnTo>
                    <a:pt x="1391296" y="560704"/>
                  </a:lnTo>
                  <a:lnTo>
                    <a:pt x="1397332" y="551585"/>
                  </a:lnTo>
                  <a:lnTo>
                    <a:pt x="1265280" y="551585"/>
                  </a:lnTo>
                  <a:lnTo>
                    <a:pt x="1241083" y="549042"/>
                  </a:lnTo>
                  <a:lnTo>
                    <a:pt x="1221538" y="542082"/>
                  </a:lnTo>
                  <a:lnTo>
                    <a:pt x="1208473" y="531706"/>
                  </a:lnTo>
                  <a:lnTo>
                    <a:pt x="1203712" y="518916"/>
                  </a:lnTo>
                  <a:lnTo>
                    <a:pt x="1204723" y="512388"/>
                  </a:lnTo>
                  <a:lnTo>
                    <a:pt x="1207560" y="504389"/>
                  </a:lnTo>
                  <a:lnTo>
                    <a:pt x="1211928" y="495331"/>
                  </a:lnTo>
                  <a:lnTo>
                    <a:pt x="1217533" y="485629"/>
                  </a:lnTo>
                  <a:lnTo>
                    <a:pt x="1223816" y="475577"/>
                  </a:lnTo>
                  <a:lnTo>
                    <a:pt x="1420772" y="475577"/>
                  </a:lnTo>
                  <a:lnTo>
                    <a:pt x="1417219" y="454128"/>
                  </a:lnTo>
                  <a:lnTo>
                    <a:pt x="1401681" y="432149"/>
                  </a:lnTo>
                  <a:lnTo>
                    <a:pt x="1375425" y="419004"/>
                  </a:lnTo>
                  <a:lnTo>
                    <a:pt x="1338158" y="414636"/>
                  </a:lnTo>
                  <a:lnTo>
                    <a:pt x="1221303" y="414636"/>
                  </a:lnTo>
                  <a:lnTo>
                    <a:pt x="1216277" y="412751"/>
                  </a:lnTo>
                  <a:lnTo>
                    <a:pt x="1216277" y="406469"/>
                  </a:lnTo>
                  <a:lnTo>
                    <a:pt x="1218053" y="400412"/>
                  </a:lnTo>
                  <a:lnTo>
                    <a:pt x="1223423" y="393354"/>
                  </a:lnTo>
                  <a:lnTo>
                    <a:pt x="1232444" y="385000"/>
                  </a:lnTo>
                  <a:lnTo>
                    <a:pt x="1245176" y="375056"/>
                  </a:lnTo>
                  <a:lnTo>
                    <a:pt x="1278857" y="375056"/>
                  </a:lnTo>
                  <a:lnTo>
                    <a:pt x="1318896" y="368931"/>
                  </a:lnTo>
                  <a:lnTo>
                    <a:pt x="1359356" y="346314"/>
                  </a:lnTo>
                  <a:lnTo>
                    <a:pt x="1378616" y="320398"/>
                  </a:lnTo>
                  <a:lnTo>
                    <a:pt x="1269678" y="320398"/>
                  </a:lnTo>
                  <a:lnTo>
                    <a:pt x="1250709" y="316197"/>
                  </a:lnTo>
                  <a:lnTo>
                    <a:pt x="1235360" y="304770"/>
                  </a:lnTo>
                  <a:lnTo>
                    <a:pt x="1225062" y="287798"/>
                  </a:lnTo>
                  <a:lnTo>
                    <a:pt x="1221303" y="266997"/>
                  </a:lnTo>
                  <a:lnTo>
                    <a:pt x="1225053" y="245642"/>
                  </a:lnTo>
                  <a:lnTo>
                    <a:pt x="1235281" y="228054"/>
                  </a:lnTo>
                  <a:lnTo>
                    <a:pt x="1250457" y="216118"/>
                  </a:lnTo>
                  <a:lnTo>
                    <a:pt x="1269050" y="211721"/>
                  </a:lnTo>
                  <a:lnTo>
                    <a:pt x="1433013" y="211721"/>
                  </a:lnTo>
                  <a:lnTo>
                    <a:pt x="1433013" y="169628"/>
                  </a:lnTo>
                  <a:lnTo>
                    <a:pt x="1330619" y="169628"/>
                  </a:lnTo>
                  <a:lnTo>
                    <a:pt x="1312439" y="163787"/>
                  </a:lnTo>
                  <a:lnTo>
                    <a:pt x="1297792" y="160126"/>
                  </a:lnTo>
                  <a:lnTo>
                    <a:pt x="1284324" y="158231"/>
                  </a:lnTo>
                  <a:lnTo>
                    <a:pt x="1269678" y="157691"/>
                  </a:lnTo>
                  <a:close/>
                </a:path>
                <a:path w="2490470" h="610869">
                  <a:moveTo>
                    <a:pt x="1420772" y="475577"/>
                  </a:moveTo>
                  <a:lnTo>
                    <a:pt x="1314912" y="475577"/>
                  </a:lnTo>
                  <a:lnTo>
                    <a:pt x="1331306" y="476745"/>
                  </a:lnTo>
                  <a:lnTo>
                    <a:pt x="1342870" y="480210"/>
                  </a:lnTo>
                  <a:lnTo>
                    <a:pt x="1349721" y="485913"/>
                  </a:lnTo>
                  <a:lnTo>
                    <a:pt x="1351979" y="493796"/>
                  </a:lnTo>
                  <a:lnTo>
                    <a:pt x="1350487" y="502556"/>
                  </a:lnTo>
                  <a:lnTo>
                    <a:pt x="1315639" y="538598"/>
                  </a:lnTo>
                  <a:lnTo>
                    <a:pt x="1265280" y="551585"/>
                  </a:lnTo>
                  <a:lnTo>
                    <a:pt x="1397332" y="551585"/>
                  </a:lnTo>
                  <a:lnTo>
                    <a:pt x="1414232" y="526048"/>
                  </a:lnTo>
                  <a:lnTo>
                    <a:pt x="1422333" y="485000"/>
                  </a:lnTo>
                  <a:lnTo>
                    <a:pt x="1420772" y="475577"/>
                  </a:lnTo>
                  <a:close/>
                </a:path>
                <a:path w="2490470" h="610869">
                  <a:moveTo>
                    <a:pt x="1278857" y="375056"/>
                  </a:moveTo>
                  <a:lnTo>
                    <a:pt x="1245176" y="375056"/>
                  </a:lnTo>
                  <a:lnTo>
                    <a:pt x="1254600" y="376941"/>
                  </a:lnTo>
                  <a:lnTo>
                    <a:pt x="1266537" y="376941"/>
                  </a:lnTo>
                  <a:lnTo>
                    <a:pt x="1278857" y="375056"/>
                  </a:lnTo>
                  <a:close/>
                </a:path>
                <a:path w="2490470" h="610869">
                  <a:moveTo>
                    <a:pt x="1433013" y="211721"/>
                  </a:moveTo>
                  <a:lnTo>
                    <a:pt x="1269050" y="211721"/>
                  </a:lnTo>
                  <a:lnTo>
                    <a:pt x="1288104" y="216020"/>
                  </a:lnTo>
                  <a:lnTo>
                    <a:pt x="1303682" y="227740"/>
                  </a:lnTo>
                  <a:lnTo>
                    <a:pt x="1314196" y="245112"/>
                  </a:lnTo>
                  <a:lnTo>
                    <a:pt x="1317940" y="265740"/>
                  </a:lnTo>
                  <a:lnTo>
                    <a:pt x="1317942" y="266997"/>
                  </a:lnTo>
                  <a:lnTo>
                    <a:pt x="1314294" y="287533"/>
                  </a:lnTo>
                  <a:lnTo>
                    <a:pt x="1303996" y="304692"/>
                  </a:lnTo>
                  <a:lnTo>
                    <a:pt x="1288634" y="316197"/>
                  </a:lnTo>
                  <a:lnTo>
                    <a:pt x="1269678" y="320398"/>
                  </a:lnTo>
                  <a:lnTo>
                    <a:pt x="1378616" y="320398"/>
                  </a:lnTo>
                  <a:lnTo>
                    <a:pt x="1385445" y="311210"/>
                  </a:lnTo>
                  <a:lnTo>
                    <a:pt x="1394690" y="265740"/>
                  </a:lnTo>
                  <a:lnTo>
                    <a:pt x="1394042" y="253049"/>
                  </a:lnTo>
                  <a:lnTo>
                    <a:pt x="1391864" y="242421"/>
                  </a:lnTo>
                  <a:lnTo>
                    <a:pt x="1387803" y="232618"/>
                  </a:lnTo>
                  <a:lnTo>
                    <a:pt x="1381507" y="222401"/>
                  </a:lnTo>
                  <a:lnTo>
                    <a:pt x="1433013" y="222401"/>
                  </a:lnTo>
                  <a:lnTo>
                    <a:pt x="1433013" y="211721"/>
                  </a:lnTo>
                  <a:close/>
                </a:path>
                <a:path w="2490470" h="610869">
                  <a:moveTo>
                    <a:pt x="1433013" y="165858"/>
                  </a:moveTo>
                  <a:lnTo>
                    <a:pt x="1373968" y="169628"/>
                  </a:lnTo>
                  <a:lnTo>
                    <a:pt x="1433013" y="169628"/>
                  </a:lnTo>
                  <a:lnTo>
                    <a:pt x="1433013" y="165858"/>
                  </a:lnTo>
                  <a:close/>
                </a:path>
                <a:path w="2490470" h="610869">
                  <a:moveTo>
                    <a:pt x="1551753" y="0"/>
                  </a:moveTo>
                  <a:lnTo>
                    <a:pt x="1477002" y="0"/>
                  </a:lnTo>
                  <a:lnTo>
                    <a:pt x="1477002" y="449818"/>
                  </a:lnTo>
                  <a:lnTo>
                    <a:pt x="1518466" y="460499"/>
                  </a:lnTo>
                  <a:lnTo>
                    <a:pt x="1563425" y="466330"/>
                  </a:lnTo>
                  <a:lnTo>
                    <a:pt x="1577512" y="466781"/>
                  </a:lnTo>
                  <a:lnTo>
                    <a:pt x="1626818" y="461508"/>
                  </a:lnTo>
                  <a:lnTo>
                    <a:pt x="1668725" y="446165"/>
                  </a:lnTo>
                  <a:lnTo>
                    <a:pt x="1702534" y="421468"/>
                  </a:lnTo>
                  <a:lnTo>
                    <a:pt x="1710489" y="410867"/>
                  </a:lnTo>
                  <a:lnTo>
                    <a:pt x="1586307" y="410867"/>
                  </a:lnTo>
                  <a:lnTo>
                    <a:pt x="1578699" y="410474"/>
                  </a:lnTo>
                  <a:lnTo>
                    <a:pt x="1571151" y="409139"/>
                  </a:lnTo>
                  <a:lnTo>
                    <a:pt x="1562542" y="406626"/>
                  </a:lnTo>
                  <a:lnTo>
                    <a:pt x="1551753" y="402699"/>
                  </a:lnTo>
                  <a:lnTo>
                    <a:pt x="1551753" y="228684"/>
                  </a:lnTo>
                  <a:lnTo>
                    <a:pt x="1564397" y="222647"/>
                  </a:lnTo>
                  <a:lnTo>
                    <a:pt x="1575627" y="218553"/>
                  </a:lnTo>
                  <a:lnTo>
                    <a:pt x="1586386" y="216227"/>
                  </a:lnTo>
                  <a:lnTo>
                    <a:pt x="1597616" y="215490"/>
                  </a:lnTo>
                  <a:lnTo>
                    <a:pt x="1728119" y="215490"/>
                  </a:lnTo>
                  <a:lnTo>
                    <a:pt x="1726543" y="211698"/>
                  </a:lnTo>
                  <a:lnTo>
                    <a:pt x="1700765" y="182439"/>
                  </a:lnTo>
                  <a:lnTo>
                    <a:pt x="1683881" y="173397"/>
                  </a:lnTo>
                  <a:lnTo>
                    <a:pt x="1551753" y="173397"/>
                  </a:lnTo>
                  <a:lnTo>
                    <a:pt x="1551753" y="0"/>
                  </a:lnTo>
                  <a:close/>
                </a:path>
                <a:path w="2490470" h="610869">
                  <a:moveTo>
                    <a:pt x="1728119" y="215490"/>
                  </a:moveTo>
                  <a:lnTo>
                    <a:pt x="1597616" y="215490"/>
                  </a:lnTo>
                  <a:lnTo>
                    <a:pt x="1627458" y="221614"/>
                  </a:lnTo>
                  <a:lnTo>
                    <a:pt x="1650232" y="239045"/>
                  </a:lnTo>
                  <a:lnTo>
                    <a:pt x="1664760" y="266370"/>
                  </a:lnTo>
                  <a:lnTo>
                    <a:pt x="1669865" y="302179"/>
                  </a:lnTo>
                  <a:lnTo>
                    <a:pt x="1663435" y="345136"/>
                  </a:lnTo>
                  <a:lnTo>
                    <a:pt x="1645756" y="379611"/>
                  </a:lnTo>
                  <a:lnTo>
                    <a:pt x="1619241" y="402542"/>
                  </a:lnTo>
                  <a:lnTo>
                    <a:pt x="1586307" y="410867"/>
                  </a:lnTo>
                  <a:lnTo>
                    <a:pt x="1710489" y="410867"/>
                  </a:lnTo>
                  <a:lnTo>
                    <a:pt x="1727548" y="388133"/>
                  </a:lnTo>
                  <a:lnTo>
                    <a:pt x="1743068" y="346875"/>
                  </a:lnTo>
                  <a:lnTo>
                    <a:pt x="1748397" y="298409"/>
                  </a:lnTo>
                  <a:lnTo>
                    <a:pt x="1742762" y="250727"/>
                  </a:lnTo>
                  <a:lnTo>
                    <a:pt x="1728119" y="215490"/>
                  </a:lnTo>
                  <a:close/>
                </a:path>
                <a:path w="2490470" h="610869">
                  <a:moveTo>
                    <a:pt x="1624631" y="157691"/>
                  </a:moveTo>
                  <a:lnTo>
                    <a:pt x="1604851" y="158643"/>
                  </a:lnTo>
                  <a:lnTo>
                    <a:pt x="1586072" y="161539"/>
                  </a:lnTo>
                  <a:lnTo>
                    <a:pt x="1568353" y="166437"/>
                  </a:lnTo>
                  <a:lnTo>
                    <a:pt x="1551753" y="173397"/>
                  </a:lnTo>
                  <a:lnTo>
                    <a:pt x="1683881" y="173397"/>
                  </a:lnTo>
                  <a:lnTo>
                    <a:pt x="1666452" y="164064"/>
                  </a:lnTo>
                  <a:lnTo>
                    <a:pt x="1624631" y="157691"/>
                  </a:lnTo>
                  <a:close/>
                </a:path>
                <a:path w="2490470" h="610869">
                  <a:moveTo>
                    <a:pt x="1875304" y="0"/>
                  </a:moveTo>
                  <a:lnTo>
                    <a:pt x="1800542" y="0"/>
                  </a:lnTo>
                  <a:lnTo>
                    <a:pt x="1800542" y="457975"/>
                  </a:lnTo>
                  <a:lnTo>
                    <a:pt x="1875304" y="457975"/>
                  </a:lnTo>
                  <a:lnTo>
                    <a:pt x="1875304" y="0"/>
                  </a:lnTo>
                  <a:close/>
                </a:path>
                <a:path w="2490470" h="610869">
                  <a:moveTo>
                    <a:pt x="2027969" y="165858"/>
                  </a:moveTo>
                  <a:lnTo>
                    <a:pt x="1953207" y="165858"/>
                  </a:lnTo>
                  <a:lnTo>
                    <a:pt x="1953207" y="457986"/>
                  </a:lnTo>
                  <a:lnTo>
                    <a:pt x="2027969" y="457986"/>
                  </a:lnTo>
                  <a:lnTo>
                    <a:pt x="2027969" y="165858"/>
                  </a:lnTo>
                  <a:close/>
                </a:path>
                <a:path w="2490470" h="610869">
                  <a:moveTo>
                    <a:pt x="1990902" y="10052"/>
                  </a:moveTo>
                  <a:lnTo>
                    <a:pt x="1974420" y="14027"/>
                  </a:lnTo>
                  <a:lnTo>
                    <a:pt x="1960825" y="24894"/>
                  </a:lnTo>
                  <a:lnTo>
                    <a:pt x="1951587" y="41062"/>
                  </a:lnTo>
                  <a:lnTo>
                    <a:pt x="1948181" y="60940"/>
                  </a:lnTo>
                  <a:lnTo>
                    <a:pt x="1951587" y="80818"/>
                  </a:lnTo>
                  <a:lnTo>
                    <a:pt x="1960825" y="96986"/>
                  </a:lnTo>
                  <a:lnTo>
                    <a:pt x="1974420" y="107853"/>
                  </a:lnTo>
                  <a:lnTo>
                    <a:pt x="1990902" y="111829"/>
                  </a:lnTo>
                  <a:lnTo>
                    <a:pt x="2007286" y="107853"/>
                  </a:lnTo>
                  <a:lnTo>
                    <a:pt x="2020666" y="96986"/>
                  </a:lnTo>
                  <a:lnTo>
                    <a:pt x="2029687" y="80818"/>
                  </a:lnTo>
                  <a:lnTo>
                    <a:pt x="2032995" y="60940"/>
                  </a:lnTo>
                  <a:lnTo>
                    <a:pt x="2029687" y="41062"/>
                  </a:lnTo>
                  <a:lnTo>
                    <a:pt x="2020666" y="24894"/>
                  </a:lnTo>
                  <a:lnTo>
                    <a:pt x="2007286" y="14027"/>
                  </a:lnTo>
                  <a:lnTo>
                    <a:pt x="1990902" y="10052"/>
                  </a:lnTo>
                  <a:close/>
                </a:path>
                <a:path w="2490470" h="610869">
                  <a:moveTo>
                    <a:pt x="2182509" y="0"/>
                  </a:moveTo>
                  <a:lnTo>
                    <a:pt x="2107757" y="0"/>
                  </a:lnTo>
                  <a:lnTo>
                    <a:pt x="2107757" y="457986"/>
                  </a:lnTo>
                  <a:lnTo>
                    <a:pt x="2182509" y="457986"/>
                  </a:lnTo>
                  <a:lnTo>
                    <a:pt x="2182509" y="307833"/>
                  </a:lnTo>
                  <a:lnTo>
                    <a:pt x="2257949" y="307833"/>
                  </a:lnTo>
                  <a:lnTo>
                    <a:pt x="2252873" y="300294"/>
                  </a:lnTo>
                  <a:lnTo>
                    <a:pt x="2259247" y="292127"/>
                  </a:lnTo>
                  <a:lnTo>
                    <a:pt x="2182509" y="292127"/>
                  </a:lnTo>
                  <a:lnTo>
                    <a:pt x="2182509" y="0"/>
                  </a:lnTo>
                  <a:close/>
                </a:path>
                <a:path w="2490470" h="610869">
                  <a:moveTo>
                    <a:pt x="2257949" y="307833"/>
                  </a:moveTo>
                  <a:lnTo>
                    <a:pt x="2182509" y="307833"/>
                  </a:lnTo>
                  <a:lnTo>
                    <a:pt x="2273606" y="457986"/>
                  </a:lnTo>
                  <a:lnTo>
                    <a:pt x="2359048" y="457986"/>
                  </a:lnTo>
                  <a:lnTo>
                    <a:pt x="2257949" y="307833"/>
                  </a:lnTo>
                  <a:close/>
                </a:path>
                <a:path w="2490470" h="610869">
                  <a:moveTo>
                    <a:pt x="2357792" y="165858"/>
                  </a:moveTo>
                  <a:lnTo>
                    <a:pt x="2273606" y="165858"/>
                  </a:lnTo>
                  <a:lnTo>
                    <a:pt x="2182509" y="292127"/>
                  </a:lnTo>
                  <a:lnTo>
                    <a:pt x="2259247" y="292127"/>
                  </a:lnTo>
                  <a:lnTo>
                    <a:pt x="2357792" y="165858"/>
                  </a:lnTo>
                  <a:close/>
                </a:path>
                <a:path w="2490470" h="610869">
                  <a:moveTo>
                    <a:pt x="2440721" y="365632"/>
                  </a:moveTo>
                  <a:lnTo>
                    <a:pt x="2421206" y="369510"/>
                  </a:lnTo>
                  <a:lnTo>
                    <a:pt x="2405225" y="380161"/>
                  </a:lnTo>
                  <a:lnTo>
                    <a:pt x="2394427" y="396112"/>
                  </a:lnTo>
                  <a:lnTo>
                    <a:pt x="2390461" y="415893"/>
                  </a:lnTo>
                  <a:lnTo>
                    <a:pt x="2394427" y="435408"/>
                  </a:lnTo>
                  <a:lnTo>
                    <a:pt x="2405225" y="451389"/>
                  </a:lnTo>
                  <a:lnTo>
                    <a:pt x="2421206" y="462187"/>
                  </a:lnTo>
                  <a:lnTo>
                    <a:pt x="2440721" y="466153"/>
                  </a:lnTo>
                  <a:lnTo>
                    <a:pt x="2460138" y="462187"/>
                  </a:lnTo>
                  <a:lnTo>
                    <a:pt x="2475903" y="451389"/>
                  </a:lnTo>
                  <a:lnTo>
                    <a:pt x="2486485" y="435408"/>
                  </a:lnTo>
                  <a:lnTo>
                    <a:pt x="2490353" y="415893"/>
                  </a:lnTo>
                  <a:lnTo>
                    <a:pt x="2486485" y="396112"/>
                  </a:lnTo>
                  <a:lnTo>
                    <a:pt x="2475903" y="380161"/>
                  </a:lnTo>
                  <a:lnTo>
                    <a:pt x="2460138" y="369510"/>
                  </a:lnTo>
                  <a:lnTo>
                    <a:pt x="2440721" y="365632"/>
                  </a:lnTo>
                  <a:close/>
                </a:path>
                <a:path w="2490470" h="610869">
                  <a:moveTo>
                    <a:pt x="2440721" y="157691"/>
                  </a:moveTo>
                  <a:lnTo>
                    <a:pt x="2421206" y="161657"/>
                  </a:lnTo>
                  <a:lnTo>
                    <a:pt x="2405225" y="172455"/>
                  </a:lnTo>
                  <a:lnTo>
                    <a:pt x="2394427" y="188436"/>
                  </a:lnTo>
                  <a:lnTo>
                    <a:pt x="2390461" y="207951"/>
                  </a:lnTo>
                  <a:lnTo>
                    <a:pt x="2394427" y="227465"/>
                  </a:lnTo>
                  <a:lnTo>
                    <a:pt x="2405225" y="243442"/>
                  </a:lnTo>
                  <a:lnTo>
                    <a:pt x="2421206" y="254237"/>
                  </a:lnTo>
                  <a:lnTo>
                    <a:pt x="2440721" y="258201"/>
                  </a:lnTo>
                  <a:lnTo>
                    <a:pt x="2460138" y="254237"/>
                  </a:lnTo>
                  <a:lnTo>
                    <a:pt x="2475903" y="243442"/>
                  </a:lnTo>
                  <a:lnTo>
                    <a:pt x="2486485" y="227465"/>
                  </a:lnTo>
                  <a:lnTo>
                    <a:pt x="2490353" y="207951"/>
                  </a:lnTo>
                  <a:lnTo>
                    <a:pt x="2486485" y="188436"/>
                  </a:lnTo>
                  <a:lnTo>
                    <a:pt x="2475903" y="172455"/>
                  </a:lnTo>
                  <a:lnTo>
                    <a:pt x="2460138" y="161657"/>
                  </a:lnTo>
                  <a:lnTo>
                    <a:pt x="2440721" y="1576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969257" y="526697"/>
              <a:ext cx="7566575" cy="6169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2094210" cy="1570990"/>
            </a:xfrm>
            <a:custGeom>
              <a:avLst/>
              <a:gdLst/>
              <a:ahLst/>
              <a:cxnLst/>
              <a:rect l="l" t="t" r="r" b="b"/>
              <a:pathLst>
                <a:path w="12094210" h="1570990">
                  <a:moveTo>
                    <a:pt x="12093872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11675037" y="1570632"/>
                  </a:lnTo>
                  <a:lnTo>
                    <a:pt x="12093872" y="1151797"/>
                  </a:lnTo>
                  <a:lnTo>
                    <a:pt x="12093872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71571" y="1257409"/>
              <a:ext cx="1618725" cy="7683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317537" y="1615608"/>
              <a:ext cx="213853" cy="11108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551554" y="1615608"/>
              <a:ext cx="103850" cy="11108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685536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49" y="1061"/>
                  </a:lnTo>
                  <a:lnTo>
                    <a:pt x="33050" y="4654"/>
                  </a:lnTo>
                  <a:lnTo>
                    <a:pt x="26090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9"/>
                  </a:lnTo>
                  <a:lnTo>
                    <a:pt x="31174" y="24707"/>
                  </a:lnTo>
                  <a:lnTo>
                    <a:pt x="37072" y="19447"/>
                  </a:lnTo>
                  <a:lnTo>
                    <a:pt x="42302" y="17674"/>
                  </a:lnTo>
                  <a:lnTo>
                    <a:pt x="44365" y="17674"/>
                  </a:lnTo>
                  <a:lnTo>
                    <a:pt x="46228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63021" y="1554246"/>
              <a:ext cx="93389" cy="1724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876577" y="1615598"/>
              <a:ext cx="90353" cy="11108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995650" y="1615584"/>
              <a:ext cx="158785" cy="1111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7180655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103"/>
                  </a:moveTo>
                  <a:lnTo>
                    <a:pt x="2544" y="48103"/>
                  </a:lnTo>
                  <a:lnTo>
                    <a:pt x="2544" y="153346"/>
                  </a:lnTo>
                  <a:lnTo>
                    <a:pt x="19967" y="153346"/>
                  </a:lnTo>
                  <a:lnTo>
                    <a:pt x="19967" y="481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30675" y="1554246"/>
              <a:ext cx="96405" cy="17242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7363478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103"/>
                  </a:moveTo>
                  <a:lnTo>
                    <a:pt x="2544" y="48103"/>
                  </a:lnTo>
                  <a:lnTo>
                    <a:pt x="2544" y="153346"/>
                  </a:lnTo>
                  <a:lnTo>
                    <a:pt x="19967" y="153346"/>
                  </a:lnTo>
                  <a:lnTo>
                    <a:pt x="19967" y="481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423513" y="1615588"/>
              <a:ext cx="87557" cy="1080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541737" y="1615624"/>
              <a:ext cx="101986" cy="16683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676942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961054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171571" y="4043869"/>
              <a:ext cx="1618725" cy="76835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480685" y="4402017"/>
              <a:ext cx="86217" cy="11108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598878" y="4402007"/>
              <a:ext cx="87568" cy="1080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718215" y="4402017"/>
              <a:ext cx="86217" cy="11108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6835445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873887" y="4402017"/>
              <a:ext cx="182281" cy="16685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080233" y="4402017"/>
              <a:ext cx="90353" cy="11108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199345" y="4402003"/>
              <a:ext cx="158785" cy="11110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386864" y="4402007"/>
              <a:ext cx="87568" cy="10808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6769460" y="37446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06" y="285185"/>
                  </a:lnTo>
                  <a:lnTo>
                    <a:pt x="176108" y="285185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2" y="217039"/>
                  </a:lnTo>
                  <a:lnTo>
                    <a:pt x="214018" y="212116"/>
                  </a:lnTo>
                  <a:lnTo>
                    <a:pt x="201322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7" y="194195"/>
                  </a:lnTo>
                  <a:lnTo>
                    <a:pt x="215672" y="187483"/>
                  </a:lnTo>
                  <a:lnTo>
                    <a:pt x="222192" y="178860"/>
                  </a:lnTo>
                  <a:lnTo>
                    <a:pt x="224420" y="168518"/>
                  </a:lnTo>
                  <a:lnTo>
                    <a:pt x="22442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88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88" y="137849"/>
                  </a:lnTo>
                  <a:lnTo>
                    <a:pt x="223316" y="139906"/>
                  </a:lnTo>
                  <a:lnTo>
                    <a:pt x="232195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2" y="177171"/>
                  </a:lnTo>
                  <a:lnTo>
                    <a:pt x="234669" y="186006"/>
                  </a:lnTo>
                  <a:lnTo>
                    <a:pt x="228060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38" y="234380"/>
                  </a:lnTo>
                  <a:lnTo>
                    <a:pt x="242211" y="255345"/>
                  </a:lnTo>
                  <a:lnTo>
                    <a:pt x="229046" y="271362"/>
                  </a:lnTo>
                  <a:lnTo>
                    <a:pt x="208416" y="281589"/>
                  </a:lnTo>
                  <a:lnTo>
                    <a:pt x="181395" y="285185"/>
                  </a:lnTo>
                  <a:lnTo>
                    <a:pt x="409506" y="285185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43" y="151848"/>
                  </a:moveTo>
                  <a:lnTo>
                    <a:pt x="208724" y="151848"/>
                  </a:lnTo>
                  <a:lnTo>
                    <a:pt x="203596" y="152380"/>
                  </a:lnTo>
                  <a:lnTo>
                    <a:pt x="198505" y="154232"/>
                  </a:lnTo>
                  <a:lnTo>
                    <a:pt x="192707" y="157790"/>
                  </a:lnTo>
                  <a:lnTo>
                    <a:pt x="185458" y="163440"/>
                  </a:lnTo>
                  <a:lnTo>
                    <a:pt x="224420" y="163440"/>
                  </a:lnTo>
                  <a:lnTo>
                    <a:pt x="224420" y="158361"/>
                  </a:lnTo>
                  <a:lnTo>
                    <a:pt x="218243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945564" y="3882493"/>
              <a:ext cx="70730" cy="14733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451260" y="2640484"/>
              <a:ext cx="1618778" cy="76877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7823059" y="2872114"/>
              <a:ext cx="206890" cy="16685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8050138" y="2872114"/>
              <a:ext cx="420009" cy="16685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8498883" y="2872101"/>
              <a:ext cx="87557" cy="10808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8619401" y="2872112"/>
              <a:ext cx="76228" cy="11108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7711205" y="3125920"/>
              <a:ext cx="200350" cy="11108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7940317" y="3125900"/>
              <a:ext cx="156502" cy="10808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118292" y="3125917"/>
              <a:ext cx="86206" cy="11108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8236491" y="3125908"/>
              <a:ext cx="157733" cy="1080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423537" y="3125920"/>
              <a:ext cx="90353" cy="11108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588283" y="3125920"/>
              <a:ext cx="90353" cy="11108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8707369" y="3125908"/>
              <a:ext cx="87557" cy="10808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8049141" y="233954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5" y="417416"/>
                  </a:lnTo>
                  <a:lnTo>
                    <a:pt x="304513" y="401502"/>
                  </a:lnTo>
                  <a:lnTo>
                    <a:pt x="343786" y="376533"/>
                  </a:lnTo>
                  <a:lnTo>
                    <a:pt x="376542" y="343777"/>
                  </a:lnTo>
                  <a:lnTo>
                    <a:pt x="401512" y="304507"/>
                  </a:lnTo>
                  <a:lnTo>
                    <a:pt x="417426" y="259991"/>
                  </a:lnTo>
                  <a:lnTo>
                    <a:pt x="423013" y="211501"/>
                  </a:lnTo>
                  <a:lnTo>
                    <a:pt x="417426" y="163011"/>
                  </a:lnTo>
                  <a:lnTo>
                    <a:pt x="401512" y="118495"/>
                  </a:lnTo>
                  <a:lnTo>
                    <a:pt x="376542" y="79225"/>
                  </a:lnTo>
                  <a:lnTo>
                    <a:pt x="343786" y="46469"/>
                  </a:lnTo>
                  <a:lnTo>
                    <a:pt x="304513" y="21500"/>
                  </a:lnTo>
                  <a:lnTo>
                    <a:pt x="259995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218100" y="2499682"/>
              <a:ext cx="85107" cy="102708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37"/>
                  </a:lnTo>
                  <a:lnTo>
                    <a:pt x="114363" y="670547"/>
                  </a:lnTo>
                  <a:lnTo>
                    <a:pt x="136067" y="626605"/>
                  </a:lnTo>
                  <a:lnTo>
                    <a:pt x="158978" y="583311"/>
                  </a:lnTo>
                  <a:lnTo>
                    <a:pt x="183070" y="540689"/>
                  </a:lnTo>
                  <a:lnTo>
                    <a:pt x="208343" y="498792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85"/>
                  </a:lnTo>
                  <a:lnTo>
                    <a:pt x="351586" y="300812"/>
                  </a:lnTo>
                  <a:lnTo>
                    <a:pt x="383489" y="263715"/>
                  </a:lnTo>
                  <a:lnTo>
                    <a:pt x="416433" y="227507"/>
                  </a:lnTo>
                  <a:lnTo>
                    <a:pt x="450380" y="192214"/>
                  </a:lnTo>
                  <a:lnTo>
                    <a:pt x="485343" y="157873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86"/>
                  </a:lnTo>
                  <a:lnTo>
                    <a:pt x="587692" y="193586"/>
                  </a:lnTo>
                  <a:lnTo>
                    <a:pt x="593293" y="192303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74"/>
                  </a:lnTo>
                  <a:lnTo>
                    <a:pt x="557136" y="2730931"/>
                  </a:lnTo>
                  <a:lnTo>
                    <a:pt x="520928" y="2697886"/>
                  </a:lnTo>
                  <a:lnTo>
                    <a:pt x="485698" y="2663863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54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69" y="2359482"/>
                  </a:lnTo>
                  <a:lnTo>
                    <a:pt x="215315" y="2317788"/>
                  </a:lnTo>
                  <a:lnTo>
                    <a:pt x="190842" y="2275370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63" y="2158403"/>
                  </a:lnTo>
                  <a:lnTo>
                    <a:pt x="226491" y="2150287"/>
                  </a:lnTo>
                  <a:lnTo>
                    <a:pt x="230784" y="2140699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38" y="2238032"/>
                  </a:lnTo>
                  <a:lnTo>
                    <a:pt x="34124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40" y="2422995"/>
                  </a:lnTo>
                  <a:lnTo>
                    <a:pt x="260553" y="2464231"/>
                  </a:lnTo>
                  <a:lnTo>
                    <a:pt x="290322" y="2504643"/>
                  </a:lnTo>
                  <a:lnTo>
                    <a:pt x="321195" y="2544216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51"/>
                  </a:lnTo>
                  <a:lnTo>
                    <a:pt x="455447" y="2693454"/>
                  </a:lnTo>
                  <a:lnTo>
                    <a:pt x="491604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92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8010"/>
                  </a:lnTo>
                  <a:lnTo>
                    <a:pt x="3205378" y="580212"/>
                  </a:lnTo>
                  <a:lnTo>
                    <a:pt x="3228975" y="623125"/>
                  </a:lnTo>
                  <a:lnTo>
                    <a:pt x="3251365" y="666711"/>
                  </a:lnTo>
                  <a:lnTo>
                    <a:pt x="3272548" y="710946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41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294195" y="2648753"/>
              <a:ext cx="694690" cy="281940"/>
            </a:xfrm>
            <a:custGeom>
              <a:avLst/>
              <a:gdLst/>
              <a:ahLst/>
              <a:cxnLst/>
              <a:rect l="l" t="t" r="r" b="b"/>
              <a:pathLst>
                <a:path w="694689" h="281939">
                  <a:moveTo>
                    <a:pt x="52762" y="0"/>
                  </a:moveTo>
                  <a:lnTo>
                    <a:pt x="0" y="0"/>
                  </a:lnTo>
                  <a:lnTo>
                    <a:pt x="0" y="276389"/>
                  </a:lnTo>
                  <a:lnTo>
                    <a:pt x="52762" y="276389"/>
                  </a:lnTo>
                  <a:lnTo>
                    <a:pt x="52762" y="157880"/>
                  </a:lnTo>
                  <a:lnTo>
                    <a:pt x="247489" y="157880"/>
                  </a:lnTo>
                  <a:lnTo>
                    <a:pt x="247489" y="110562"/>
                  </a:lnTo>
                  <a:lnTo>
                    <a:pt x="52762" y="110562"/>
                  </a:lnTo>
                  <a:lnTo>
                    <a:pt x="52762" y="0"/>
                  </a:lnTo>
                  <a:close/>
                </a:path>
                <a:path w="694689" h="281939">
                  <a:moveTo>
                    <a:pt x="247489" y="157880"/>
                  </a:moveTo>
                  <a:lnTo>
                    <a:pt x="194727" y="157880"/>
                  </a:lnTo>
                  <a:lnTo>
                    <a:pt x="194727" y="276389"/>
                  </a:lnTo>
                  <a:lnTo>
                    <a:pt x="247489" y="276389"/>
                  </a:lnTo>
                  <a:lnTo>
                    <a:pt x="247489" y="157880"/>
                  </a:lnTo>
                  <a:close/>
                </a:path>
                <a:path w="694689" h="281939">
                  <a:moveTo>
                    <a:pt x="247489" y="0"/>
                  </a:moveTo>
                  <a:lnTo>
                    <a:pt x="194727" y="0"/>
                  </a:lnTo>
                  <a:lnTo>
                    <a:pt x="194727" y="110562"/>
                  </a:lnTo>
                  <a:lnTo>
                    <a:pt x="247489" y="110562"/>
                  </a:lnTo>
                  <a:lnTo>
                    <a:pt x="247489" y="0"/>
                  </a:lnTo>
                  <a:close/>
                </a:path>
                <a:path w="694689" h="281939">
                  <a:moveTo>
                    <a:pt x="393275" y="76217"/>
                  </a:moveTo>
                  <a:lnTo>
                    <a:pt x="354467" y="84062"/>
                  </a:lnTo>
                  <a:lnTo>
                    <a:pt x="323391" y="105687"/>
                  </a:lnTo>
                  <a:lnTo>
                    <a:pt x="302758" y="138229"/>
                  </a:lnTo>
                  <a:lnTo>
                    <a:pt x="295278" y="178821"/>
                  </a:lnTo>
                  <a:lnTo>
                    <a:pt x="302758" y="219650"/>
                  </a:lnTo>
                  <a:lnTo>
                    <a:pt x="323391" y="252312"/>
                  </a:lnTo>
                  <a:lnTo>
                    <a:pt x="354467" y="273982"/>
                  </a:lnTo>
                  <a:lnTo>
                    <a:pt x="393275" y="281834"/>
                  </a:lnTo>
                  <a:lnTo>
                    <a:pt x="432082" y="273982"/>
                  </a:lnTo>
                  <a:lnTo>
                    <a:pt x="463154" y="252312"/>
                  </a:lnTo>
                  <a:lnTo>
                    <a:pt x="469633" y="242055"/>
                  </a:lnTo>
                  <a:lnTo>
                    <a:pt x="393275" y="242055"/>
                  </a:lnTo>
                  <a:lnTo>
                    <a:pt x="375475" y="237062"/>
                  </a:lnTo>
                  <a:lnTo>
                    <a:pt x="360816" y="223470"/>
                  </a:lnTo>
                  <a:lnTo>
                    <a:pt x="350868" y="203363"/>
                  </a:lnTo>
                  <a:lnTo>
                    <a:pt x="347204" y="178821"/>
                  </a:lnTo>
                  <a:lnTo>
                    <a:pt x="350868" y="154517"/>
                  </a:lnTo>
                  <a:lnTo>
                    <a:pt x="360816" y="134535"/>
                  </a:lnTo>
                  <a:lnTo>
                    <a:pt x="375475" y="120992"/>
                  </a:lnTo>
                  <a:lnTo>
                    <a:pt x="393275" y="116006"/>
                  </a:lnTo>
                  <a:lnTo>
                    <a:pt x="469696" y="116006"/>
                  </a:lnTo>
                  <a:lnTo>
                    <a:pt x="463154" y="105687"/>
                  </a:lnTo>
                  <a:lnTo>
                    <a:pt x="432082" y="84062"/>
                  </a:lnTo>
                  <a:lnTo>
                    <a:pt x="393275" y="76217"/>
                  </a:lnTo>
                  <a:close/>
                </a:path>
                <a:path w="694689" h="281939">
                  <a:moveTo>
                    <a:pt x="469696" y="116006"/>
                  </a:moveTo>
                  <a:lnTo>
                    <a:pt x="393275" y="116006"/>
                  </a:lnTo>
                  <a:lnTo>
                    <a:pt x="411070" y="120992"/>
                  </a:lnTo>
                  <a:lnTo>
                    <a:pt x="425726" y="134535"/>
                  </a:lnTo>
                  <a:lnTo>
                    <a:pt x="435672" y="154517"/>
                  </a:lnTo>
                  <a:lnTo>
                    <a:pt x="439337" y="178821"/>
                  </a:lnTo>
                  <a:lnTo>
                    <a:pt x="435672" y="203363"/>
                  </a:lnTo>
                  <a:lnTo>
                    <a:pt x="425726" y="223470"/>
                  </a:lnTo>
                  <a:lnTo>
                    <a:pt x="411070" y="237062"/>
                  </a:lnTo>
                  <a:lnTo>
                    <a:pt x="393275" y="242055"/>
                  </a:lnTo>
                  <a:lnTo>
                    <a:pt x="469633" y="242055"/>
                  </a:lnTo>
                  <a:lnTo>
                    <a:pt x="483784" y="219650"/>
                  </a:lnTo>
                  <a:lnTo>
                    <a:pt x="491262" y="178821"/>
                  </a:lnTo>
                  <a:lnTo>
                    <a:pt x="483784" y="138229"/>
                  </a:lnTo>
                  <a:lnTo>
                    <a:pt x="469696" y="116006"/>
                  </a:lnTo>
                  <a:close/>
                </a:path>
                <a:path w="694689" h="281939">
                  <a:moveTo>
                    <a:pt x="612735" y="76217"/>
                  </a:moveTo>
                  <a:lnTo>
                    <a:pt x="573994" y="84441"/>
                  </a:lnTo>
                  <a:lnTo>
                    <a:pt x="543065" y="107152"/>
                  </a:lnTo>
                  <a:lnTo>
                    <a:pt x="522580" y="141405"/>
                  </a:lnTo>
                  <a:lnTo>
                    <a:pt x="515167" y="184256"/>
                  </a:lnTo>
                  <a:lnTo>
                    <a:pt x="521762" y="224589"/>
                  </a:lnTo>
                  <a:lnTo>
                    <a:pt x="540605" y="255344"/>
                  </a:lnTo>
                  <a:lnTo>
                    <a:pt x="570283" y="274949"/>
                  </a:lnTo>
                  <a:lnTo>
                    <a:pt x="609384" y="281834"/>
                  </a:lnTo>
                  <a:lnTo>
                    <a:pt x="626051" y="280970"/>
                  </a:lnTo>
                  <a:lnTo>
                    <a:pt x="673455" y="268012"/>
                  </a:lnTo>
                  <a:lnTo>
                    <a:pt x="694397" y="257541"/>
                  </a:lnTo>
                  <a:lnTo>
                    <a:pt x="686502" y="241217"/>
                  </a:lnTo>
                  <a:lnTo>
                    <a:pt x="615667" y="241217"/>
                  </a:lnTo>
                  <a:lnTo>
                    <a:pt x="602266" y="239555"/>
                  </a:lnTo>
                  <a:lnTo>
                    <a:pt x="569245" y="211860"/>
                  </a:lnTo>
                  <a:lnTo>
                    <a:pt x="565417" y="186769"/>
                  </a:lnTo>
                  <a:lnTo>
                    <a:pt x="694397" y="186769"/>
                  </a:lnTo>
                  <a:lnTo>
                    <a:pt x="694397" y="165419"/>
                  </a:lnTo>
                  <a:lnTo>
                    <a:pt x="692734" y="155366"/>
                  </a:lnTo>
                  <a:lnTo>
                    <a:pt x="567930" y="155366"/>
                  </a:lnTo>
                  <a:lnTo>
                    <a:pt x="573054" y="137757"/>
                  </a:lnTo>
                  <a:lnTo>
                    <a:pt x="581907" y="124744"/>
                  </a:lnTo>
                  <a:lnTo>
                    <a:pt x="594135" y="116679"/>
                  </a:lnTo>
                  <a:lnTo>
                    <a:pt x="609384" y="113912"/>
                  </a:lnTo>
                  <a:lnTo>
                    <a:pt x="679294" y="113912"/>
                  </a:lnTo>
                  <a:lnTo>
                    <a:pt x="671624" y="101032"/>
                  </a:lnTo>
                  <a:lnTo>
                    <a:pt x="645810" y="82735"/>
                  </a:lnTo>
                  <a:lnTo>
                    <a:pt x="612735" y="76217"/>
                  </a:lnTo>
                  <a:close/>
                </a:path>
                <a:path w="694689" h="281939">
                  <a:moveTo>
                    <a:pt x="675968" y="219438"/>
                  </a:moveTo>
                  <a:lnTo>
                    <a:pt x="638703" y="237867"/>
                  </a:lnTo>
                  <a:lnTo>
                    <a:pt x="623206" y="241217"/>
                  </a:lnTo>
                  <a:lnTo>
                    <a:pt x="686502" y="241217"/>
                  </a:lnTo>
                  <a:lnTo>
                    <a:pt x="675968" y="219438"/>
                  </a:lnTo>
                  <a:close/>
                </a:path>
                <a:path w="694689" h="281939">
                  <a:moveTo>
                    <a:pt x="679294" y="113912"/>
                  </a:moveTo>
                  <a:lnTo>
                    <a:pt x="609384" y="113912"/>
                  </a:lnTo>
                  <a:lnTo>
                    <a:pt x="624534" y="116208"/>
                  </a:lnTo>
                  <a:lnTo>
                    <a:pt x="635090" y="123488"/>
                  </a:lnTo>
                  <a:lnTo>
                    <a:pt x="641484" y="136344"/>
                  </a:lnTo>
                  <a:lnTo>
                    <a:pt x="644147" y="155366"/>
                  </a:lnTo>
                  <a:lnTo>
                    <a:pt x="692734" y="155366"/>
                  </a:lnTo>
                  <a:lnTo>
                    <a:pt x="688409" y="129222"/>
                  </a:lnTo>
                  <a:lnTo>
                    <a:pt x="679294" y="113912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120965" y="2616091"/>
              <a:ext cx="4430776" cy="416259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257338" y="3244347"/>
              <a:ext cx="3467735" cy="2827655"/>
            </a:xfrm>
            <a:custGeom>
              <a:avLst/>
              <a:gdLst/>
              <a:ahLst/>
              <a:cxnLst/>
              <a:rect l="l" t="t" r="r" b="b"/>
              <a:pathLst>
                <a:path w="3467735" h="2827654">
                  <a:moveTo>
                    <a:pt x="121856" y="1468831"/>
                  </a:moveTo>
                  <a:lnTo>
                    <a:pt x="118033" y="1449692"/>
                  </a:lnTo>
                  <a:lnTo>
                    <a:pt x="107569" y="1434122"/>
                  </a:lnTo>
                  <a:lnTo>
                    <a:pt x="91998" y="1423657"/>
                  </a:lnTo>
                  <a:lnTo>
                    <a:pt x="72872" y="1419834"/>
                  </a:lnTo>
                  <a:lnTo>
                    <a:pt x="53721" y="1423657"/>
                  </a:lnTo>
                  <a:lnTo>
                    <a:pt x="38163" y="1434122"/>
                  </a:lnTo>
                  <a:lnTo>
                    <a:pt x="27698" y="1449692"/>
                  </a:lnTo>
                  <a:lnTo>
                    <a:pt x="23876" y="1468831"/>
                  </a:lnTo>
                  <a:lnTo>
                    <a:pt x="27698" y="1487970"/>
                  </a:lnTo>
                  <a:lnTo>
                    <a:pt x="38163" y="1503527"/>
                  </a:lnTo>
                  <a:lnTo>
                    <a:pt x="53721" y="1513992"/>
                  </a:lnTo>
                  <a:lnTo>
                    <a:pt x="72872" y="1517815"/>
                  </a:lnTo>
                  <a:lnTo>
                    <a:pt x="91998" y="1513992"/>
                  </a:lnTo>
                  <a:lnTo>
                    <a:pt x="107569" y="1503527"/>
                  </a:lnTo>
                  <a:lnTo>
                    <a:pt x="118033" y="1487970"/>
                  </a:lnTo>
                  <a:lnTo>
                    <a:pt x="121856" y="1468831"/>
                  </a:lnTo>
                  <a:close/>
                </a:path>
                <a:path w="3467735" h="2827654">
                  <a:moveTo>
                    <a:pt x="121856" y="840574"/>
                  </a:moveTo>
                  <a:lnTo>
                    <a:pt x="118033" y="821436"/>
                  </a:lnTo>
                  <a:lnTo>
                    <a:pt x="107569" y="805865"/>
                  </a:lnTo>
                  <a:lnTo>
                    <a:pt x="91998" y="795401"/>
                  </a:lnTo>
                  <a:lnTo>
                    <a:pt x="72872" y="791578"/>
                  </a:lnTo>
                  <a:lnTo>
                    <a:pt x="53721" y="795401"/>
                  </a:lnTo>
                  <a:lnTo>
                    <a:pt x="38163" y="805865"/>
                  </a:lnTo>
                  <a:lnTo>
                    <a:pt x="27698" y="821436"/>
                  </a:lnTo>
                  <a:lnTo>
                    <a:pt x="23876" y="840574"/>
                  </a:lnTo>
                  <a:lnTo>
                    <a:pt x="27698" y="859713"/>
                  </a:lnTo>
                  <a:lnTo>
                    <a:pt x="38163" y="875284"/>
                  </a:lnTo>
                  <a:lnTo>
                    <a:pt x="53721" y="885736"/>
                  </a:lnTo>
                  <a:lnTo>
                    <a:pt x="72872" y="889571"/>
                  </a:lnTo>
                  <a:lnTo>
                    <a:pt x="91998" y="885736"/>
                  </a:lnTo>
                  <a:lnTo>
                    <a:pt x="107569" y="875284"/>
                  </a:lnTo>
                  <a:lnTo>
                    <a:pt x="118033" y="859713"/>
                  </a:lnTo>
                  <a:lnTo>
                    <a:pt x="121856" y="840574"/>
                  </a:lnTo>
                  <a:close/>
                </a:path>
                <a:path w="3467735" h="2827654">
                  <a:moveTo>
                    <a:pt x="121856" y="212318"/>
                  </a:moveTo>
                  <a:lnTo>
                    <a:pt x="118033" y="193179"/>
                  </a:lnTo>
                  <a:lnTo>
                    <a:pt x="107569" y="177609"/>
                  </a:lnTo>
                  <a:lnTo>
                    <a:pt x="91998" y="167157"/>
                  </a:lnTo>
                  <a:lnTo>
                    <a:pt x="72872" y="163322"/>
                  </a:lnTo>
                  <a:lnTo>
                    <a:pt x="53721" y="167157"/>
                  </a:lnTo>
                  <a:lnTo>
                    <a:pt x="38163" y="177609"/>
                  </a:lnTo>
                  <a:lnTo>
                    <a:pt x="27698" y="193179"/>
                  </a:lnTo>
                  <a:lnTo>
                    <a:pt x="23876" y="212318"/>
                  </a:lnTo>
                  <a:lnTo>
                    <a:pt x="27698" y="231457"/>
                  </a:lnTo>
                  <a:lnTo>
                    <a:pt x="38163" y="247027"/>
                  </a:lnTo>
                  <a:lnTo>
                    <a:pt x="53721" y="257492"/>
                  </a:lnTo>
                  <a:lnTo>
                    <a:pt x="72872" y="261315"/>
                  </a:lnTo>
                  <a:lnTo>
                    <a:pt x="91998" y="257492"/>
                  </a:lnTo>
                  <a:lnTo>
                    <a:pt x="107569" y="247027"/>
                  </a:lnTo>
                  <a:lnTo>
                    <a:pt x="118033" y="231457"/>
                  </a:lnTo>
                  <a:lnTo>
                    <a:pt x="121856" y="212318"/>
                  </a:lnTo>
                  <a:close/>
                </a:path>
                <a:path w="3467735" h="2827654">
                  <a:moveTo>
                    <a:pt x="360553" y="2545677"/>
                  </a:moveTo>
                  <a:lnTo>
                    <a:pt x="310718" y="2545677"/>
                  </a:lnTo>
                  <a:lnTo>
                    <a:pt x="244983" y="2750883"/>
                  </a:lnTo>
                  <a:lnTo>
                    <a:pt x="227368" y="2708999"/>
                  </a:lnTo>
                  <a:lnTo>
                    <a:pt x="205193" y="2656230"/>
                  </a:lnTo>
                  <a:lnTo>
                    <a:pt x="226339" y="2600960"/>
                  </a:lnTo>
                  <a:lnTo>
                    <a:pt x="247484" y="2545677"/>
                  </a:lnTo>
                  <a:lnTo>
                    <a:pt x="202679" y="2545677"/>
                  </a:lnTo>
                  <a:lnTo>
                    <a:pt x="184251" y="2600960"/>
                  </a:lnTo>
                  <a:lnTo>
                    <a:pt x="163309" y="2545677"/>
                  </a:lnTo>
                  <a:lnTo>
                    <a:pt x="116001" y="2545677"/>
                  </a:lnTo>
                  <a:lnTo>
                    <a:pt x="160807" y="2661678"/>
                  </a:lnTo>
                  <a:lnTo>
                    <a:pt x="126466" y="2753817"/>
                  </a:lnTo>
                  <a:lnTo>
                    <a:pt x="55270" y="2545677"/>
                  </a:lnTo>
                  <a:lnTo>
                    <a:pt x="0" y="2545677"/>
                  </a:lnTo>
                  <a:lnTo>
                    <a:pt x="105524" y="2827502"/>
                  </a:lnTo>
                  <a:lnTo>
                    <a:pt x="139446" y="2827502"/>
                  </a:lnTo>
                  <a:lnTo>
                    <a:pt x="165747" y="2753817"/>
                  </a:lnTo>
                  <a:lnTo>
                    <a:pt x="181749" y="2708999"/>
                  </a:lnTo>
                  <a:lnTo>
                    <a:pt x="223621" y="2827502"/>
                  </a:lnTo>
                  <a:lnTo>
                    <a:pt x="260477" y="2827502"/>
                  </a:lnTo>
                  <a:lnTo>
                    <a:pt x="287680" y="2750883"/>
                  </a:lnTo>
                  <a:lnTo>
                    <a:pt x="360553" y="2545677"/>
                  </a:lnTo>
                  <a:close/>
                </a:path>
                <a:path w="3467735" h="2827654">
                  <a:moveTo>
                    <a:pt x="526021" y="2786888"/>
                  </a:moveTo>
                  <a:lnTo>
                    <a:pt x="510527" y="2735389"/>
                  </a:lnTo>
                  <a:lnTo>
                    <a:pt x="510463" y="2683459"/>
                  </a:lnTo>
                  <a:lnTo>
                    <a:pt x="506539" y="2656230"/>
                  </a:lnTo>
                  <a:lnTo>
                    <a:pt x="494258" y="2636863"/>
                  </a:lnTo>
                  <a:lnTo>
                    <a:pt x="473265" y="2625572"/>
                  </a:lnTo>
                  <a:lnTo>
                    <a:pt x="443115" y="2621902"/>
                  </a:lnTo>
                  <a:lnTo>
                    <a:pt x="407898" y="2625509"/>
                  </a:lnTo>
                  <a:lnTo>
                    <a:pt x="381863" y="2636024"/>
                  </a:lnTo>
                  <a:lnTo>
                    <a:pt x="365734" y="2652992"/>
                  </a:lnTo>
                  <a:lnTo>
                    <a:pt x="360299" y="2675496"/>
                  </a:lnTo>
                  <a:lnTo>
                    <a:pt x="360197" y="2681363"/>
                  </a:lnTo>
                  <a:lnTo>
                    <a:pt x="360616" y="2683459"/>
                  </a:lnTo>
                  <a:lnTo>
                    <a:pt x="362712" y="2689326"/>
                  </a:lnTo>
                  <a:lnTo>
                    <a:pt x="410451" y="2678849"/>
                  </a:lnTo>
                  <a:lnTo>
                    <a:pt x="409613" y="2676334"/>
                  </a:lnTo>
                  <a:lnTo>
                    <a:pt x="409194" y="2675496"/>
                  </a:lnTo>
                  <a:lnTo>
                    <a:pt x="409194" y="2673820"/>
                  </a:lnTo>
                  <a:lnTo>
                    <a:pt x="411327" y="2667012"/>
                  </a:lnTo>
                  <a:lnTo>
                    <a:pt x="417144" y="2661412"/>
                  </a:lnTo>
                  <a:lnTo>
                    <a:pt x="425805" y="2657627"/>
                  </a:lnTo>
                  <a:lnTo>
                    <a:pt x="436422" y="2656230"/>
                  </a:lnTo>
                  <a:lnTo>
                    <a:pt x="447027" y="2658072"/>
                  </a:lnTo>
                  <a:lnTo>
                    <a:pt x="454469" y="2663672"/>
                  </a:lnTo>
                  <a:lnTo>
                    <a:pt x="458851" y="2673197"/>
                  </a:lnTo>
                  <a:lnTo>
                    <a:pt x="460273" y="2686812"/>
                  </a:lnTo>
                  <a:lnTo>
                    <a:pt x="460273" y="2703131"/>
                  </a:lnTo>
                  <a:lnTo>
                    <a:pt x="460273" y="2735389"/>
                  </a:lnTo>
                  <a:lnTo>
                    <a:pt x="460273" y="2773489"/>
                  </a:lnTo>
                  <a:lnTo>
                    <a:pt x="453161" y="2778937"/>
                  </a:lnTo>
                  <a:lnTo>
                    <a:pt x="450646" y="2780601"/>
                  </a:lnTo>
                  <a:lnTo>
                    <a:pt x="447306" y="2782278"/>
                  </a:lnTo>
                  <a:lnTo>
                    <a:pt x="440601" y="2786049"/>
                  </a:lnTo>
                  <a:lnTo>
                    <a:pt x="433070" y="2788145"/>
                  </a:lnTo>
                  <a:lnTo>
                    <a:pt x="426783" y="2788145"/>
                  </a:lnTo>
                  <a:lnTo>
                    <a:pt x="418338" y="2786773"/>
                  </a:lnTo>
                  <a:lnTo>
                    <a:pt x="412013" y="2782811"/>
                  </a:lnTo>
                  <a:lnTo>
                    <a:pt x="408051" y="2776486"/>
                  </a:lnTo>
                  <a:lnTo>
                    <a:pt x="406679" y="2768041"/>
                  </a:lnTo>
                  <a:lnTo>
                    <a:pt x="406679" y="2763024"/>
                  </a:lnTo>
                  <a:lnTo>
                    <a:pt x="407517" y="2759252"/>
                  </a:lnTo>
                  <a:lnTo>
                    <a:pt x="410451" y="2751721"/>
                  </a:lnTo>
                  <a:lnTo>
                    <a:pt x="460273" y="2735389"/>
                  </a:lnTo>
                  <a:lnTo>
                    <a:pt x="460273" y="2703131"/>
                  </a:lnTo>
                  <a:lnTo>
                    <a:pt x="405003" y="2719044"/>
                  </a:lnTo>
                  <a:lnTo>
                    <a:pt x="364261" y="2742666"/>
                  </a:lnTo>
                  <a:lnTo>
                    <a:pt x="354749" y="2767622"/>
                  </a:lnTo>
                  <a:lnTo>
                    <a:pt x="354749" y="2774327"/>
                  </a:lnTo>
                  <a:lnTo>
                    <a:pt x="358940" y="2795651"/>
                  </a:lnTo>
                  <a:lnTo>
                    <a:pt x="370611" y="2812326"/>
                  </a:lnTo>
                  <a:lnTo>
                    <a:pt x="388493" y="2823197"/>
                  </a:lnTo>
                  <a:lnTo>
                    <a:pt x="411289" y="2827083"/>
                  </a:lnTo>
                  <a:lnTo>
                    <a:pt x="425500" y="2825712"/>
                  </a:lnTo>
                  <a:lnTo>
                    <a:pt x="438975" y="2821444"/>
                  </a:lnTo>
                  <a:lnTo>
                    <a:pt x="452221" y="2814015"/>
                  </a:lnTo>
                  <a:lnTo>
                    <a:pt x="465721" y="2803220"/>
                  </a:lnTo>
                  <a:lnTo>
                    <a:pt x="472440" y="2813812"/>
                  </a:lnTo>
                  <a:lnTo>
                    <a:pt x="480542" y="2820339"/>
                  </a:lnTo>
                  <a:lnTo>
                    <a:pt x="491693" y="2823667"/>
                  </a:lnTo>
                  <a:lnTo>
                    <a:pt x="507606" y="2824581"/>
                  </a:lnTo>
                  <a:lnTo>
                    <a:pt x="518071" y="2824581"/>
                  </a:lnTo>
                  <a:lnTo>
                    <a:pt x="522579" y="2803220"/>
                  </a:lnTo>
                  <a:lnTo>
                    <a:pt x="525767" y="2788145"/>
                  </a:lnTo>
                  <a:lnTo>
                    <a:pt x="526021" y="2786888"/>
                  </a:lnTo>
                  <a:close/>
                </a:path>
                <a:path w="3467735" h="2827654">
                  <a:moveTo>
                    <a:pt x="674687" y="170865"/>
                  </a:moveTo>
                  <a:lnTo>
                    <a:pt x="667994" y="124129"/>
                  </a:lnTo>
                  <a:lnTo>
                    <a:pt x="649058" y="84632"/>
                  </a:lnTo>
                  <a:lnTo>
                    <a:pt x="637006" y="72174"/>
                  </a:lnTo>
                  <a:lnTo>
                    <a:pt x="637006" y="170865"/>
                  </a:lnTo>
                  <a:lnTo>
                    <a:pt x="629005" y="214922"/>
                  </a:lnTo>
                  <a:lnTo>
                    <a:pt x="607275" y="251002"/>
                  </a:lnTo>
                  <a:lnTo>
                    <a:pt x="575170" y="275386"/>
                  </a:lnTo>
                  <a:lnTo>
                    <a:pt x="536079" y="284353"/>
                  </a:lnTo>
                  <a:lnTo>
                    <a:pt x="496747" y="275386"/>
                  </a:lnTo>
                  <a:lnTo>
                    <a:pt x="464527" y="251002"/>
                  </a:lnTo>
                  <a:lnTo>
                    <a:pt x="442747" y="214922"/>
                  </a:lnTo>
                  <a:lnTo>
                    <a:pt x="434746" y="170865"/>
                  </a:lnTo>
                  <a:lnTo>
                    <a:pt x="442747" y="127050"/>
                  </a:lnTo>
                  <a:lnTo>
                    <a:pt x="464527" y="91084"/>
                  </a:lnTo>
                  <a:lnTo>
                    <a:pt x="496747" y="66738"/>
                  </a:lnTo>
                  <a:lnTo>
                    <a:pt x="536079" y="57785"/>
                  </a:lnTo>
                  <a:lnTo>
                    <a:pt x="575170" y="66738"/>
                  </a:lnTo>
                  <a:lnTo>
                    <a:pt x="607275" y="91084"/>
                  </a:lnTo>
                  <a:lnTo>
                    <a:pt x="629005" y="127050"/>
                  </a:lnTo>
                  <a:lnTo>
                    <a:pt x="637006" y="170865"/>
                  </a:lnTo>
                  <a:lnTo>
                    <a:pt x="637006" y="72174"/>
                  </a:lnTo>
                  <a:lnTo>
                    <a:pt x="623100" y="57785"/>
                  </a:lnTo>
                  <a:lnTo>
                    <a:pt x="619607" y="54178"/>
                  </a:lnTo>
                  <a:lnTo>
                    <a:pt x="581367" y="34582"/>
                  </a:lnTo>
                  <a:lnTo>
                    <a:pt x="536079" y="27647"/>
                  </a:lnTo>
                  <a:lnTo>
                    <a:pt x="490753" y="34582"/>
                  </a:lnTo>
                  <a:lnTo>
                    <a:pt x="452412" y="54178"/>
                  </a:lnTo>
                  <a:lnTo>
                    <a:pt x="422833" y="84632"/>
                  </a:lnTo>
                  <a:lnTo>
                    <a:pt x="403796" y="124129"/>
                  </a:lnTo>
                  <a:lnTo>
                    <a:pt x="397052" y="170865"/>
                  </a:lnTo>
                  <a:lnTo>
                    <a:pt x="403796" y="217805"/>
                  </a:lnTo>
                  <a:lnTo>
                    <a:pt x="422833" y="257416"/>
                  </a:lnTo>
                  <a:lnTo>
                    <a:pt x="452412" y="287934"/>
                  </a:lnTo>
                  <a:lnTo>
                    <a:pt x="490753" y="307555"/>
                  </a:lnTo>
                  <a:lnTo>
                    <a:pt x="536079" y="314490"/>
                  </a:lnTo>
                  <a:lnTo>
                    <a:pt x="581367" y="307555"/>
                  </a:lnTo>
                  <a:lnTo>
                    <a:pt x="619607" y="287934"/>
                  </a:lnTo>
                  <a:lnTo>
                    <a:pt x="623062" y="284353"/>
                  </a:lnTo>
                  <a:lnTo>
                    <a:pt x="649058" y="257416"/>
                  </a:lnTo>
                  <a:lnTo>
                    <a:pt x="667994" y="217805"/>
                  </a:lnTo>
                  <a:lnTo>
                    <a:pt x="674687" y="170865"/>
                  </a:lnTo>
                  <a:close/>
                </a:path>
                <a:path w="3467735" h="2827654">
                  <a:moveTo>
                    <a:pt x="725385" y="2786888"/>
                  </a:moveTo>
                  <a:lnTo>
                    <a:pt x="709891" y="2735389"/>
                  </a:lnTo>
                  <a:lnTo>
                    <a:pt x="709828" y="2683459"/>
                  </a:lnTo>
                  <a:lnTo>
                    <a:pt x="705904" y="2656230"/>
                  </a:lnTo>
                  <a:lnTo>
                    <a:pt x="693623" y="2636863"/>
                  </a:lnTo>
                  <a:lnTo>
                    <a:pt x="672617" y="2625572"/>
                  </a:lnTo>
                  <a:lnTo>
                    <a:pt x="642467" y="2621902"/>
                  </a:lnTo>
                  <a:lnTo>
                    <a:pt x="607263" y="2625509"/>
                  </a:lnTo>
                  <a:lnTo>
                    <a:pt x="581228" y="2636024"/>
                  </a:lnTo>
                  <a:lnTo>
                    <a:pt x="565099" y="2652992"/>
                  </a:lnTo>
                  <a:lnTo>
                    <a:pt x="559663" y="2675496"/>
                  </a:lnTo>
                  <a:lnTo>
                    <a:pt x="559562" y="2681363"/>
                  </a:lnTo>
                  <a:lnTo>
                    <a:pt x="559981" y="2683459"/>
                  </a:lnTo>
                  <a:lnTo>
                    <a:pt x="562076" y="2689326"/>
                  </a:lnTo>
                  <a:lnTo>
                    <a:pt x="609815" y="2678849"/>
                  </a:lnTo>
                  <a:lnTo>
                    <a:pt x="608977" y="2676334"/>
                  </a:lnTo>
                  <a:lnTo>
                    <a:pt x="608558" y="2675496"/>
                  </a:lnTo>
                  <a:lnTo>
                    <a:pt x="608558" y="2673820"/>
                  </a:lnTo>
                  <a:lnTo>
                    <a:pt x="610692" y="2667012"/>
                  </a:lnTo>
                  <a:lnTo>
                    <a:pt x="616521" y="2661412"/>
                  </a:lnTo>
                  <a:lnTo>
                    <a:pt x="625170" y="2657627"/>
                  </a:lnTo>
                  <a:lnTo>
                    <a:pt x="635787" y="2656230"/>
                  </a:lnTo>
                  <a:lnTo>
                    <a:pt x="646391" y="2658072"/>
                  </a:lnTo>
                  <a:lnTo>
                    <a:pt x="653834" y="2663672"/>
                  </a:lnTo>
                  <a:lnTo>
                    <a:pt x="658215" y="2673197"/>
                  </a:lnTo>
                  <a:lnTo>
                    <a:pt x="659650" y="2686812"/>
                  </a:lnTo>
                  <a:lnTo>
                    <a:pt x="659650" y="2703131"/>
                  </a:lnTo>
                  <a:lnTo>
                    <a:pt x="659650" y="2735389"/>
                  </a:lnTo>
                  <a:lnTo>
                    <a:pt x="659650" y="2773489"/>
                  </a:lnTo>
                  <a:lnTo>
                    <a:pt x="652526" y="2778937"/>
                  </a:lnTo>
                  <a:lnTo>
                    <a:pt x="650011" y="2780601"/>
                  </a:lnTo>
                  <a:lnTo>
                    <a:pt x="646658" y="2782278"/>
                  </a:lnTo>
                  <a:lnTo>
                    <a:pt x="639965" y="2786049"/>
                  </a:lnTo>
                  <a:lnTo>
                    <a:pt x="632434" y="2788145"/>
                  </a:lnTo>
                  <a:lnTo>
                    <a:pt x="626148" y="2788145"/>
                  </a:lnTo>
                  <a:lnTo>
                    <a:pt x="617702" y="2786773"/>
                  </a:lnTo>
                  <a:lnTo>
                    <a:pt x="611390" y="2782811"/>
                  </a:lnTo>
                  <a:lnTo>
                    <a:pt x="607415" y="2776486"/>
                  </a:lnTo>
                  <a:lnTo>
                    <a:pt x="606044" y="2768041"/>
                  </a:lnTo>
                  <a:lnTo>
                    <a:pt x="606044" y="2763024"/>
                  </a:lnTo>
                  <a:lnTo>
                    <a:pt x="606882" y="2759252"/>
                  </a:lnTo>
                  <a:lnTo>
                    <a:pt x="609815" y="2751721"/>
                  </a:lnTo>
                  <a:lnTo>
                    <a:pt x="659650" y="2735389"/>
                  </a:lnTo>
                  <a:lnTo>
                    <a:pt x="659650" y="2703131"/>
                  </a:lnTo>
                  <a:lnTo>
                    <a:pt x="604367" y="2719044"/>
                  </a:lnTo>
                  <a:lnTo>
                    <a:pt x="563626" y="2742666"/>
                  </a:lnTo>
                  <a:lnTo>
                    <a:pt x="554113" y="2767622"/>
                  </a:lnTo>
                  <a:lnTo>
                    <a:pt x="554113" y="2774327"/>
                  </a:lnTo>
                  <a:lnTo>
                    <a:pt x="558304" y="2795651"/>
                  </a:lnTo>
                  <a:lnTo>
                    <a:pt x="569976" y="2812326"/>
                  </a:lnTo>
                  <a:lnTo>
                    <a:pt x="587870" y="2823197"/>
                  </a:lnTo>
                  <a:lnTo>
                    <a:pt x="610654" y="2827083"/>
                  </a:lnTo>
                  <a:lnTo>
                    <a:pt x="624865" y="2825712"/>
                  </a:lnTo>
                  <a:lnTo>
                    <a:pt x="638340" y="2821444"/>
                  </a:lnTo>
                  <a:lnTo>
                    <a:pt x="651573" y="2814015"/>
                  </a:lnTo>
                  <a:lnTo>
                    <a:pt x="665086" y="2803220"/>
                  </a:lnTo>
                  <a:lnTo>
                    <a:pt x="671817" y="2813812"/>
                  </a:lnTo>
                  <a:lnTo>
                    <a:pt x="679907" y="2820339"/>
                  </a:lnTo>
                  <a:lnTo>
                    <a:pt x="691057" y="2823667"/>
                  </a:lnTo>
                  <a:lnTo>
                    <a:pt x="706958" y="2824581"/>
                  </a:lnTo>
                  <a:lnTo>
                    <a:pt x="717435" y="2824581"/>
                  </a:lnTo>
                  <a:lnTo>
                    <a:pt x="721944" y="2803220"/>
                  </a:lnTo>
                  <a:lnTo>
                    <a:pt x="725131" y="2788145"/>
                  </a:lnTo>
                  <a:lnTo>
                    <a:pt x="725385" y="2786888"/>
                  </a:lnTo>
                  <a:close/>
                </a:path>
                <a:path w="3467735" h="2827654">
                  <a:moveTo>
                    <a:pt x="734568" y="1289177"/>
                  </a:moveTo>
                  <a:lnTo>
                    <a:pt x="700659" y="1289177"/>
                  </a:lnTo>
                  <a:lnTo>
                    <a:pt x="619417" y="1516976"/>
                  </a:lnTo>
                  <a:lnTo>
                    <a:pt x="590067" y="1440345"/>
                  </a:lnTo>
                  <a:lnTo>
                    <a:pt x="574192" y="1398892"/>
                  </a:lnTo>
                  <a:lnTo>
                    <a:pt x="588556" y="1361630"/>
                  </a:lnTo>
                  <a:lnTo>
                    <a:pt x="616483" y="1289177"/>
                  </a:lnTo>
                  <a:lnTo>
                    <a:pt x="588010" y="1289177"/>
                  </a:lnTo>
                  <a:lnTo>
                    <a:pt x="559955" y="1361630"/>
                  </a:lnTo>
                  <a:lnTo>
                    <a:pt x="532307" y="1289177"/>
                  </a:lnTo>
                  <a:lnTo>
                    <a:pt x="500900" y="1289177"/>
                  </a:lnTo>
                  <a:lnTo>
                    <a:pt x="544449" y="1403921"/>
                  </a:lnTo>
                  <a:lnTo>
                    <a:pt x="500900" y="1517396"/>
                  </a:lnTo>
                  <a:lnTo>
                    <a:pt x="416306" y="1289177"/>
                  </a:lnTo>
                  <a:lnTo>
                    <a:pt x="379463" y="1289177"/>
                  </a:lnTo>
                  <a:lnTo>
                    <a:pt x="490016" y="1571002"/>
                  </a:lnTo>
                  <a:lnTo>
                    <a:pt x="508444" y="1571002"/>
                  </a:lnTo>
                  <a:lnTo>
                    <a:pt x="529056" y="1517396"/>
                  </a:lnTo>
                  <a:lnTo>
                    <a:pt x="558698" y="1440345"/>
                  </a:lnTo>
                  <a:lnTo>
                    <a:pt x="608520" y="1571002"/>
                  </a:lnTo>
                  <a:lnTo>
                    <a:pt x="629881" y="1571002"/>
                  </a:lnTo>
                  <a:lnTo>
                    <a:pt x="649947" y="1516976"/>
                  </a:lnTo>
                  <a:lnTo>
                    <a:pt x="734568" y="1289177"/>
                  </a:lnTo>
                  <a:close/>
                </a:path>
                <a:path w="3467735" h="2827654">
                  <a:moveTo>
                    <a:pt x="734568" y="660920"/>
                  </a:moveTo>
                  <a:lnTo>
                    <a:pt x="700659" y="660920"/>
                  </a:lnTo>
                  <a:lnTo>
                    <a:pt x="619417" y="888733"/>
                  </a:lnTo>
                  <a:lnTo>
                    <a:pt x="590067" y="812088"/>
                  </a:lnTo>
                  <a:lnTo>
                    <a:pt x="574192" y="770636"/>
                  </a:lnTo>
                  <a:lnTo>
                    <a:pt x="588556" y="733374"/>
                  </a:lnTo>
                  <a:lnTo>
                    <a:pt x="616483" y="660920"/>
                  </a:lnTo>
                  <a:lnTo>
                    <a:pt x="588010" y="660920"/>
                  </a:lnTo>
                  <a:lnTo>
                    <a:pt x="559955" y="733374"/>
                  </a:lnTo>
                  <a:lnTo>
                    <a:pt x="532307" y="660920"/>
                  </a:lnTo>
                  <a:lnTo>
                    <a:pt x="500900" y="660920"/>
                  </a:lnTo>
                  <a:lnTo>
                    <a:pt x="544449" y="775665"/>
                  </a:lnTo>
                  <a:lnTo>
                    <a:pt x="500900" y="889152"/>
                  </a:lnTo>
                  <a:lnTo>
                    <a:pt x="416306" y="660920"/>
                  </a:lnTo>
                  <a:lnTo>
                    <a:pt x="379463" y="660920"/>
                  </a:lnTo>
                  <a:lnTo>
                    <a:pt x="490016" y="942746"/>
                  </a:lnTo>
                  <a:lnTo>
                    <a:pt x="508444" y="942746"/>
                  </a:lnTo>
                  <a:lnTo>
                    <a:pt x="529056" y="889152"/>
                  </a:lnTo>
                  <a:lnTo>
                    <a:pt x="558698" y="812088"/>
                  </a:lnTo>
                  <a:lnTo>
                    <a:pt x="608520" y="942746"/>
                  </a:lnTo>
                  <a:lnTo>
                    <a:pt x="629881" y="942746"/>
                  </a:lnTo>
                  <a:lnTo>
                    <a:pt x="649947" y="888733"/>
                  </a:lnTo>
                  <a:lnTo>
                    <a:pt x="734568" y="660920"/>
                  </a:lnTo>
                  <a:close/>
                </a:path>
                <a:path w="3467735" h="2827654">
                  <a:moveTo>
                    <a:pt x="805408" y="1375867"/>
                  </a:moveTo>
                  <a:lnTo>
                    <a:pt x="774001" y="1375867"/>
                  </a:lnTo>
                  <a:lnTo>
                    <a:pt x="774001" y="1565567"/>
                  </a:lnTo>
                  <a:lnTo>
                    <a:pt x="805408" y="1565567"/>
                  </a:lnTo>
                  <a:lnTo>
                    <a:pt x="805408" y="1375867"/>
                  </a:lnTo>
                  <a:close/>
                </a:path>
                <a:path w="3467735" h="2827654">
                  <a:moveTo>
                    <a:pt x="810437" y="1309700"/>
                  </a:moveTo>
                  <a:lnTo>
                    <a:pt x="808824" y="1301724"/>
                  </a:lnTo>
                  <a:lnTo>
                    <a:pt x="804418" y="1295196"/>
                  </a:lnTo>
                  <a:lnTo>
                    <a:pt x="797890" y="1290789"/>
                  </a:lnTo>
                  <a:lnTo>
                    <a:pt x="789914" y="1289177"/>
                  </a:lnTo>
                  <a:lnTo>
                    <a:pt x="781939" y="1290789"/>
                  </a:lnTo>
                  <a:lnTo>
                    <a:pt x="775411" y="1295196"/>
                  </a:lnTo>
                  <a:lnTo>
                    <a:pt x="771004" y="1301724"/>
                  </a:lnTo>
                  <a:lnTo>
                    <a:pt x="769391" y="1309700"/>
                  </a:lnTo>
                  <a:lnTo>
                    <a:pt x="771004" y="1317675"/>
                  </a:lnTo>
                  <a:lnTo>
                    <a:pt x="775411" y="1324190"/>
                  </a:lnTo>
                  <a:lnTo>
                    <a:pt x="781939" y="1328597"/>
                  </a:lnTo>
                  <a:lnTo>
                    <a:pt x="789914" y="1330210"/>
                  </a:lnTo>
                  <a:lnTo>
                    <a:pt x="797890" y="1328597"/>
                  </a:lnTo>
                  <a:lnTo>
                    <a:pt x="804418" y="1324190"/>
                  </a:lnTo>
                  <a:lnTo>
                    <a:pt x="808824" y="1317675"/>
                  </a:lnTo>
                  <a:lnTo>
                    <a:pt x="810437" y="1309700"/>
                  </a:lnTo>
                  <a:close/>
                </a:path>
                <a:path w="3467735" h="2827654">
                  <a:moveTo>
                    <a:pt x="882878" y="2638234"/>
                  </a:moveTo>
                  <a:lnTo>
                    <a:pt x="876744" y="2632189"/>
                  </a:lnTo>
                  <a:lnTo>
                    <a:pt x="870216" y="2627871"/>
                  </a:lnTo>
                  <a:lnTo>
                    <a:pt x="863206" y="2625280"/>
                  </a:lnTo>
                  <a:lnTo>
                    <a:pt x="855662" y="2624417"/>
                  </a:lnTo>
                  <a:lnTo>
                    <a:pt x="844753" y="2626893"/>
                  </a:lnTo>
                  <a:lnTo>
                    <a:pt x="834047" y="2634831"/>
                  </a:lnTo>
                  <a:lnTo>
                    <a:pt x="822629" y="2648966"/>
                  </a:lnTo>
                  <a:lnTo>
                    <a:pt x="809599" y="2670060"/>
                  </a:lnTo>
                  <a:lnTo>
                    <a:pt x="807504" y="2627350"/>
                  </a:lnTo>
                  <a:lnTo>
                    <a:pt x="764374" y="2627350"/>
                  </a:lnTo>
                  <a:lnTo>
                    <a:pt x="764374" y="2822067"/>
                  </a:lnTo>
                  <a:lnTo>
                    <a:pt x="814209" y="2822067"/>
                  </a:lnTo>
                  <a:lnTo>
                    <a:pt x="814209" y="2732875"/>
                  </a:lnTo>
                  <a:lnTo>
                    <a:pt x="815009" y="2722448"/>
                  </a:lnTo>
                  <a:lnTo>
                    <a:pt x="839597" y="2684818"/>
                  </a:lnTo>
                  <a:lnTo>
                    <a:pt x="851890" y="2680944"/>
                  </a:lnTo>
                  <a:lnTo>
                    <a:pt x="857338" y="2680944"/>
                  </a:lnTo>
                  <a:lnTo>
                    <a:pt x="861529" y="2682621"/>
                  </a:lnTo>
                  <a:lnTo>
                    <a:pt x="866965" y="2686812"/>
                  </a:lnTo>
                  <a:lnTo>
                    <a:pt x="868895" y="2680944"/>
                  </a:lnTo>
                  <a:lnTo>
                    <a:pt x="872464" y="2670060"/>
                  </a:lnTo>
                  <a:lnTo>
                    <a:pt x="882878" y="2638234"/>
                  </a:lnTo>
                  <a:close/>
                </a:path>
                <a:path w="3467735" h="2827654">
                  <a:moveTo>
                    <a:pt x="886637" y="916368"/>
                  </a:moveTo>
                  <a:lnTo>
                    <a:pt x="877023" y="914692"/>
                  </a:lnTo>
                  <a:lnTo>
                    <a:pt x="876388" y="914273"/>
                  </a:lnTo>
                  <a:lnTo>
                    <a:pt x="871994" y="911352"/>
                  </a:lnTo>
                  <a:lnTo>
                    <a:pt x="871156" y="906322"/>
                  </a:lnTo>
                  <a:lnTo>
                    <a:pt x="871156" y="850620"/>
                  </a:lnTo>
                  <a:lnTo>
                    <a:pt x="871067" y="789482"/>
                  </a:lnTo>
                  <a:lnTo>
                    <a:pt x="834936" y="745858"/>
                  </a:lnTo>
                  <a:lnTo>
                    <a:pt x="809180" y="742581"/>
                  </a:lnTo>
                  <a:lnTo>
                    <a:pt x="781380" y="745655"/>
                  </a:lnTo>
                  <a:lnTo>
                    <a:pt x="759815" y="754303"/>
                  </a:lnTo>
                  <a:lnTo>
                    <a:pt x="745871" y="767664"/>
                  </a:lnTo>
                  <a:lnTo>
                    <a:pt x="740918" y="784872"/>
                  </a:lnTo>
                  <a:lnTo>
                    <a:pt x="741006" y="789901"/>
                  </a:lnTo>
                  <a:lnTo>
                    <a:pt x="741337" y="791578"/>
                  </a:lnTo>
                  <a:lnTo>
                    <a:pt x="744270" y="796607"/>
                  </a:lnTo>
                  <a:lnTo>
                    <a:pt x="776097" y="789901"/>
                  </a:lnTo>
                  <a:lnTo>
                    <a:pt x="774839" y="786549"/>
                  </a:lnTo>
                  <a:lnTo>
                    <a:pt x="774420" y="784872"/>
                  </a:lnTo>
                  <a:lnTo>
                    <a:pt x="774420" y="782789"/>
                  </a:lnTo>
                  <a:lnTo>
                    <a:pt x="776160" y="775639"/>
                  </a:lnTo>
                  <a:lnTo>
                    <a:pt x="781481" y="770534"/>
                  </a:lnTo>
                  <a:lnTo>
                    <a:pt x="790498" y="767473"/>
                  </a:lnTo>
                  <a:lnTo>
                    <a:pt x="803313" y="766445"/>
                  </a:lnTo>
                  <a:lnTo>
                    <a:pt x="819188" y="767930"/>
                  </a:lnTo>
                  <a:lnTo>
                    <a:pt x="830427" y="772363"/>
                  </a:lnTo>
                  <a:lnTo>
                    <a:pt x="837107" y="779703"/>
                  </a:lnTo>
                  <a:lnTo>
                    <a:pt x="839228" y="789482"/>
                  </a:lnTo>
                  <a:lnTo>
                    <a:pt x="839330" y="824242"/>
                  </a:lnTo>
                  <a:lnTo>
                    <a:pt x="839330" y="850620"/>
                  </a:lnTo>
                  <a:lnTo>
                    <a:pt x="839330" y="889990"/>
                  </a:lnTo>
                  <a:lnTo>
                    <a:pt x="821867" y="902081"/>
                  </a:lnTo>
                  <a:lnTo>
                    <a:pt x="808913" y="909510"/>
                  </a:lnTo>
                  <a:lnTo>
                    <a:pt x="798398" y="913244"/>
                  </a:lnTo>
                  <a:lnTo>
                    <a:pt x="788238" y="914273"/>
                  </a:lnTo>
                  <a:lnTo>
                    <a:pt x="777709" y="912533"/>
                  </a:lnTo>
                  <a:lnTo>
                    <a:pt x="769645" y="907580"/>
                  </a:lnTo>
                  <a:lnTo>
                    <a:pt x="764501" y="899795"/>
                  </a:lnTo>
                  <a:lnTo>
                    <a:pt x="762762" y="889990"/>
                  </a:lnTo>
                  <a:lnTo>
                    <a:pt x="762685" y="882027"/>
                  </a:lnTo>
                  <a:lnTo>
                    <a:pt x="763524" y="877836"/>
                  </a:lnTo>
                  <a:lnTo>
                    <a:pt x="768134" y="869048"/>
                  </a:lnTo>
                  <a:lnTo>
                    <a:pt x="839330" y="850620"/>
                  </a:lnTo>
                  <a:lnTo>
                    <a:pt x="839330" y="824242"/>
                  </a:lnTo>
                  <a:lnTo>
                    <a:pt x="773582" y="839736"/>
                  </a:lnTo>
                  <a:lnTo>
                    <a:pt x="734009" y="873544"/>
                  </a:lnTo>
                  <a:lnTo>
                    <a:pt x="731291" y="892492"/>
                  </a:lnTo>
                  <a:lnTo>
                    <a:pt x="734910" y="913003"/>
                  </a:lnTo>
                  <a:lnTo>
                    <a:pt x="745159" y="928725"/>
                  </a:lnTo>
                  <a:lnTo>
                    <a:pt x="761149" y="938784"/>
                  </a:lnTo>
                  <a:lnTo>
                    <a:pt x="781951" y="942327"/>
                  </a:lnTo>
                  <a:lnTo>
                    <a:pt x="792238" y="941565"/>
                  </a:lnTo>
                  <a:lnTo>
                    <a:pt x="828433" y="928103"/>
                  </a:lnTo>
                  <a:lnTo>
                    <a:pt x="842251" y="916368"/>
                  </a:lnTo>
                  <a:lnTo>
                    <a:pt x="845070" y="927849"/>
                  </a:lnTo>
                  <a:lnTo>
                    <a:pt x="851573" y="935685"/>
                  </a:lnTo>
                  <a:lnTo>
                    <a:pt x="862634" y="940447"/>
                  </a:lnTo>
                  <a:lnTo>
                    <a:pt x="879106" y="942746"/>
                  </a:lnTo>
                  <a:lnTo>
                    <a:pt x="886637" y="916368"/>
                  </a:lnTo>
                  <a:close/>
                </a:path>
                <a:path w="3467735" h="2827654">
                  <a:moveTo>
                    <a:pt x="905065" y="208965"/>
                  </a:moveTo>
                  <a:lnTo>
                    <a:pt x="899223" y="170446"/>
                  </a:lnTo>
                  <a:lnTo>
                    <a:pt x="884631" y="143637"/>
                  </a:lnTo>
                  <a:lnTo>
                    <a:pt x="884402" y="143217"/>
                  </a:lnTo>
                  <a:lnTo>
                    <a:pt x="882865" y="140398"/>
                  </a:lnTo>
                  <a:lnTo>
                    <a:pt x="871143" y="131305"/>
                  </a:lnTo>
                  <a:lnTo>
                    <a:pt x="871143" y="209384"/>
                  </a:lnTo>
                  <a:lnTo>
                    <a:pt x="866457" y="240360"/>
                  </a:lnTo>
                  <a:lnTo>
                    <a:pt x="853135" y="263982"/>
                  </a:lnTo>
                  <a:lnTo>
                    <a:pt x="832281" y="279057"/>
                  </a:lnTo>
                  <a:lnTo>
                    <a:pt x="804976" y="284353"/>
                  </a:lnTo>
                  <a:lnTo>
                    <a:pt x="791781" y="283324"/>
                  </a:lnTo>
                  <a:lnTo>
                    <a:pt x="763092" y="259638"/>
                  </a:lnTo>
                  <a:lnTo>
                    <a:pt x="763092" y="177571"/>
                  </a:lnTo>
                  <a:lnTo>
                    <a:pt x="792734" y="151244"/>
                  </a:lnTo>
                  <a:lnTo>
                    <a:pt x="820470" y="143637"/>
                  </a:lnTo>
                  <a:lnTo>
                    <a:pt x="840752" y="148551"/>
                  </a:lnTo>
                  <a:lnTo>
                    <a:pt x="856805" y="162229"/>
                  </a:lnTo>
                  <a:lnTo>
                    <a:pt x="867346" y="183045"/>
                  </a:lnTo>
                  <a:lnTo>
                    <a:pt x="871143" y="209384"/>
                  </a:lnTo>
                  <a:lnTo>
                    <a:pt x="871143" y="131305"/>
                  </a:lnTo>
                  <a:lnTo>
                    <a:pt x="857719" y="120878"/>
                  </a:lnTo>
                  <a:lnTo>
                    <a:pt x="825487" y="113919"/>
                  </a:lnTo>
                  <a:lnTo>
                    <a:pt x="807910" y="115900"/>
                  </a:lnTo>
                  <a:lnTo>
                    <a:pt x="791311" y="121653"/>
                  </a:lnTo>
                  <a:lnTo>
                    <a:pt x="776198" y="130873"/>
                  </a:lnTo>
                  <a:lnTo>
                    <a:pt x="763092" y="143217"/>
                  </a:lnTo>
                  <a:lnTo>
                    <a:pt x="763092" y="119354"/>
                  </a:lnTo>
                  <a:lnTo>
                    <a:pt x="731697" y="119354"/>
                  </a:lnTo>
                  <a:lnTo>
                    <a:pt x="731697" y="409143"/>
                  </a:lnTo>
                  <a:lnTo>
                    <a:pt x="763092" y="409143"/>
                  </a:lnTo>
                  <a:lnTo>
                    <a:pt x="763092" y="301104"/>
                  </a:lnTo>
                  <a:lnTo>
                    <a:pt x="772464" y="307009"/>
                  </a:lnTo>
                  <a:lnTo>
                    <a:pt x="782726" y="311035"/>
                  </a:lnTo>
                  <a:lnTo>
                    <a:pt x="794486" y="313347"/>
                  </a:lnTo>
                  <a:lnTo>
                    <a:pt x="808329" y="314071"/>
                  </a:lnTo>
                  <a:lnTo>
                    <a:pt x="847115" y="306247"/>
                  </a:lnTo>
                  <a:lnTo>
                    <a:pt x="854354" y="301104"/>
                  </a:lnTo>
                  <a:lnTo>
                    <a:pt x="877735" y="284454"/>
                  </a:lnTo>
                  <a:lnTo>
                    <a:pt x="897839" y="251180"/>
                  </a:lnTo>
                  <a:lnTo>
                    <a:pt x="905065" y="208965"/>
                  </a:lnTo>
                  <a:close/>
                </a:path>
                <a:path w="3467735" h="2827654">
                  <a:moveTo>
                    <a:pt x="1022350" y="1449565"/>
                  </a:moveTo>
                  <a:lnTo>
                    <a:pt x="1021537" y="1444536"/>
                  </a:lnTo>
                  <a:lnTo>
                    <a:pt x="1017130" y="1417294"/>
                  </a:lnTo>
                  <a:lnTo>
                    <a:pt x="1006424" y="1399311"/>
                  </a:lnTo>
                  <a:lnTo>
                    <a:pt x="1002347" y="1392453"/>
                  </a:lnTo>
                  <a:lnTo>
                    <a:pt x="987996" y="1382547"/>
                  </a:lnTo>
                  <a:lnTo>
                    <a:pt x="987996" y="1444536"/>
                  </a:lnTo>
                  <a:lnTo>
                    <a:pt x="895045" y="1444536"/>
                  </a:lnTo>
                  <a:lnTo>
                    <a:pt x="902449" y="1425105"/>
                  </a:lnTo>
                  <a:lnTo>
                    <a:pt x="913777" y="1410931"/>
                  </a:lnTo>
                  <a:lnTo>
                    <a:pt x="928725" y="1402257"/>
                  </a:lnTo>
                  <a:lnTo>
                    <a:pt x="946962" y="1399311"/>
                  </a:lnTo>
                  <a:lnTo>
                    <a:pt x="964272" y="1402257"/>
                  </a:lnTo>
                  <a:lnTo>
                    <a:pt x="977061" y="1410931"/>
                  </a:lnTo>
                  <a:lnTo>
                    <a:pt x="985062" y="1425105"/>
                  </a:lnTo>
                  <a:lnTo>
                    <a:pt x="987996" y="1444536"/>
                  </a:lnTo>
                  <a:lnTo>
                    <a:pt x="987996" y="1382547"/>
                  </a:lnTo>
                  <a:lnTo>
                    <a:pt x="979233" y="1376489"/>
                  </a:lnTo>
                  <a:lnTo>
                    <a:pt x="949058" y="1370838"/>
                  </a:lnTo>
                  <a:lnTo>
                    <a:pt x="912266" y="1378000"/>
                  </a:lnTo>
                  <a:lnTo>
                    <a:pt x="883996" y="1398270"/>
                  </a:lnTo>
                  <a:lnTo>
                    <a:pt x="865847" y="1429842"/>
                  </a:lnTo>
                  <a:lnTo>
                    <a:pt x="859434" y="1470926"/>
                  </a:lnTo>
                  <a:lnTo>
                    <a:pt x="865822" y="1511820"/>
                  </a:lnTo>
                  <a:lnTo>
                    <a:pt x="883831" y="1543418"/>
                  </a:lnTo>
                  <a:lnTo>
                    <a:pt x="911733" y="1563789"/>
                  </a:lnTo>
                  <a:lnTo>
                    <a:pt x="947801" y="1571002"/>
                  </a:lnTo>
                  <a:lnTo>
                    <a:pt x="965009" y="1569872"/>
                  </a:lnTo>
                  <a:lnTo>
                    <a:pt x="980884" y="1566087"/>
                  </a:lnTo>
                  <a:lnTo>
                    <a:pt x="997381" y="1558988"/>
                  </a:lnTo>
                  <a:lnTo>
                    <a:pt x="1016482" y="1547977"/>
                  </a:lnTo>
                  <a:lnTo>
                    <a:pt x="1013498" y="1542110"/>
                  </a:lnTo>
                  <a:lnTo>
                    <a:pt x="1003922" y="1523263"/>
                  </a:lnTo>
                  <a:lnTo>
                    <a:pt x="989888" y="1532216"/>
                  </a:lnTo>
                  <a:lnTo>
                    <a:pt x="977798" y="1538033"/>
                  </a:lnTo>
                  <a:lnTo>
                    <a:pt x="966406" y="1541170"/>
                  </a:lnTo>
                  <a:lnTo>
                    <a:pt x="954506" y="1542110"/>
                  </a:lnTo>
                  <a:lnTo>
                    <a:pt x="928560" y="1537004"/>
                  </a:lnTo>
                  <a:lnTo>
                    <a:pt x="909066" y="1522323"/>
                  </a:lnTo>
                  <a:lnTo>
                    <a:pt x="896797" y="1499006"/>
                  </a:lnTo>
                  <a:lnTo>
                    <a:pt x="892530" y="1467993"/>
                  </a:lnTo>
                  <a:lnTo>
                    <a:pt x="1022350" y="1467993"/>
                  </a:lnTo>
                  <a:lnTo>
                    <a:pt x="1022350" y="1449565"/>
                  </a:lnTo>
                  <a:close/>
                </a:path>
                <a:path w="3467735" h="2827654">
                  <a:moveTo>
                    <a:pt x="1086002" y="916368"/>
                  </a:moveTo>
                  <a:lnTo>
                    <a:pt x="1076375" y="914692"/>
                  </a:lnTo>
                  <a:lnTo>
                    <a:pt x="1075753" y="914273"/>
                  </a:lnTo>
                  <a:lnTo>
                    <a:pt x="1071359" y="911352"/>
                  </a:lnTo>
                  <a:lnTo>
                    <a:pt x="1070521" y="906322"/>
                  </a:lnTo>
                  <a:lnTo>
                    <a:pt x="1070521" y="850620"/>
                  </a:lnTo>
                  <a:lnTo>
                    <a:pt x="1070432" y="789482"/>
                  </a:lnTo>
                  <a:lnTo>
                    <a:pt x="1034300" y="745858"/>
                  </a:lnTo>
                  <a:lnTo>
                    <a:pt x="1008545" y="742581"/>
                  </a:lnTo>
                  <a:lnTo>
                    <a:pt x="980744" y="745655"/>
                  </a:lnTo>
                  <a:lnTo>
                    <a:pt x="959180" y="754303"/>
                  </a:lnTo>
                  <a:lnTo>
                    <a:pt x="945235" y="767664"/>
                  </a:lnTo>
                  <a:lnTo>
                    <a:pt x="940282" y="784872"/>
                  </a:lnTo>
                  <a:lnTo>
                    <a:pt x="940371" y="789901"/>
                  </a:lnTo>
                  <a:lnTo>
                    <a:pt x="940701" y="791578"/>
                  </a:lnTo>
                  <a:lnTo>
                    <a:pt x="943635" y="796607"/>
                  </a:lnTo>
                  <a:lnTo>
                    <a:pt x="975461" y="789901"/>
                  </a:lnTo>
                  <a:lnTo>
                    <a:pt x="974204" y="786549"/>
                  </a:lnTo>
                  <a:lnTo>
                    <a:pt x="973785" y="784872"/>
                  </a:lnTo>
                  <a:lnTo>
                    <a:pt x="973785" y="782789"/>
                  </a:lnTo>
                  <a:lnTo>
                    <a:pt x="975525" y="775639"/>
                  </a:lnTo>
                  <a:lnTo>
                    <a:pt x="980846" y="770534"/>
                  </a:lnTo>
                  <a:lnTo>
                    <a:pt x="989863" y="767473"/>
                  </a:lnTo>
                  <a:lnTo>
                    <a:pt x="1002677" y="766445"/>
                  </a:lnTo>
                  <a:lnTo>
                    <a:pt x="1018552" y="767930"/>
                  </a:lnTo>
                  <a:lnTo>
                    <a:pt x="1029792" y="772363"/>
                  </a:lnTo>
                  <a:lnTo>
                    <a:pt x="1036472" y="779703"/>
                  </a:lnTo>
                  <a:lnTo>
                    <a:pt x="1038593" y="789482"/>
                  </a:lnTo>
                  <a:lnTo>
                    <a:pt x="1038694" y="824242"/>
                  </a:lnTo>
                  <a:lnTo>
                    <a:pt x="1038694" y="850620"/>
                  </a:lnTo>
                  <a:lnTo>
                    <a:pt x="1038694" y="889990"/>
                  </a:lnTo>
                  <a:lnTo>
                    <a:pt x="1021219" y="902081"/>
                  </a:lnTo>
                  <a:lnTo>
                    <a:pt x="1008278" y="909510"/>
                  </a:lnTo>
                  <a:lnTo>
                    <a:pt x="997762" y="913244"/>
                  </a:lnTo>
                  <a:lnTo>
                    <a:pt x="987602" y="914273"/>
                  </a:lnTo>
                  <a:lnTo>
                    <a:pt x="977074" y="912533"/>
                  </a:lnTo>
                  <a:lnTo>
                    <a:pt x="969022" y="907580"/>
                  </a:lnTo>
                  <a:lnTo>
                    <a:pt x="963866" y="899795"/>
                  </a:lnTo>
                  <a:lnTo>
                    <a:pt x="962126" y="889990"/>
                  </a:lnTo>
                  <a:lnTo>
                    <a:pt x="962050" y="882027"/>
                  </a:lnTo>
                  <a:lnTo>
                    <a:pt x="962888" y="877836"/>
                  </a:lnTo>
                  <a:lnTo>
                    <a:pt x="967498" y="869048"/>
                  </a:lnTo>
                  <a:lnTo>
                    <a:pt x="1038694" y="850620"/>
                  </a:lnTo>
                  <a:lnTo>
                    <a:pt x="1038694" y="824242"/>
                  </a:lnTo>
                  <a:lnTo>
                    <a:pt x="972947" y="839736"/>
                  </a:lnTo>
                  <a:lnTo>
                    <a:pt x="933373" y="873544"/>
                  </a:lnTo>
                  <a:lnTo>
                    <a:pt x="930656" y="892492"/>
                  </a:lnTo>
                  <a:lnTo>
                    <a:pt x="934275" y="913003"/>
                  </a:lnTo>
                  <a:lnTo>
                    <a:pt x="944524" y="928725"/>
                  </a:lnTo>
                  <a:lnTo>
                    <a:pt x="960501" y="938784"/>
                  </a:lnTo>
                  <a:lnTo>
                    <a:pt x="981316" y="942327"/>
                  </a:lnTo>
                  <a:lnTo>
                    <a:pt x="991603" y="941565"/>
                  </a:lnTo>
                  <a:lnTo>
                    <a:pt x="1027798" y="928103"/>
                  </a:lnTo>
                  <a:lnTo>
                    <a:pt x="1041615" y="916368"/>
                  </a:lnTo>
                  <a:lnTo>
                    <a:pt x="1044435" y="927849"/>
                  </a:lnTo>
                  <a:lnTo>
                    <a:pt x="1050937" y="935685"/>
                  </a:lnTo>
                  <a:lnTo>
                    <a:pt x="1061999" y="940447"/>
                  </a:lnTo>
                  <a:lnTo>
                    <a:pt x="1078471" y="942746"/>
                  </a:lnTo>
                  <a:lnTo>
                    <a:pt x="1086002" y="916368"/>
                  </a:lnTo>
                  <a:close/>
                </a:path>
                <a:path w="3467735" h="2827654">
                  <a:moveTo>
                    <a:pt x="1200327" y="2822067"/>
                  </a:moveTo>
                  <a:lnTo>
                    <a:pt x="1200213" y="2678011"/>
                  </a:lnTo>
                  <a:lnTo>
                    <a:pt x="1198270" y="2663774"/>
                  </a:lnTo>
                  <a:lnTo>
                    <a:pt x="1197991" y="2661678"/>
                  </a:lnTo>
                  <a:lnTo>
                    <a:pt x="1197038" y="2654668"/>
                  </a:lnTo>
                  <a:lnTo>
                    <a:pt x="1187132" y="2637396"/>
                  </a:lnTo>
                  <a:lnTo>
                    <a:pt x="1170647" y="2627033"/>
                  </a:lnTo>
                  <a:lnTo>
                    <a:pt x="1147559" y="2623578"/>
                  </a:lnTo>
                  <a:lnTo>
                    <a:pt x="1128991" y="2625941"/>
                  </a:lnTo>
                  <a:lnTo>
                    <a:pt x="1111440" y="2633053"/>
                  </a:lnTo>
                  <a:lnTo>
                    <a:pt x="1094676" y="2644952"/>
                  </a:lnTo>
                  <a:lnTo>
                    <a:pt x="1078458" y="2661678"/>
                  </a:lnTo>
                  <a:lnTo>
                    <a:pt x="1077709" y="2659583"/>
                  </a:lnTo>
                  <a:lnTo>
                    <a:pt x="1072603" y="2645308"/>
                  </a:lnTo>
                  <a:lnTo>
                    <a:pt x="1062024" y="2633370"/>
                  </a:lnTo>
                  <a:lnTo>
                    <a:pt x="1046899" y="2626055"/>
                  </a:lnTo>
                  <a:lnTo>
                    <a:pt x="1027366" y="2623578"/>
                  </a:lnTo>
                  <a:lnTo>
                    <a:pt x="1009713" y="2625610"/>
                  </a:lnTo>
                  <a:lnTo>
                    <a:pt x="993190" y="2631998"/>
                  </a:lnTo>
                  <a:lnTo>
                    <a:pt x="976909" y="2643187"/>
                  </a:lnTo>
                  <a:lnTo>
                    <a:pt x="959954" y="2659583"/>
                  </a:lnTo>
                  <a:lnTo>
                    <a:pt x="959954" y="2627350"/>
                  </a:lnTo>
                  <a:lnTo>
                    <a:pt x="909701" y="2627350"/>
                  </a:lnTo>
                  <a:lnTo>
                    <a:pt x="909701" y="2822067"/>
                  </a:lnTo>
                  <a:lnTo>
                    <a:pt x="959954" y="2822067"/>
                  </a:lnTo>
                  <a:lnTo>
                    <a:pt x="959954" y="2704808"/>
                  </a:lnTo>
                  <a:lnTo>
                    <a:pt x="966647" y="2697696"/>
                  </a:lnTo>
                  <a:lnTo>
                    <a:pt x="981697" y="2682506"/>
                  </a:lnTo>
                  <a:lnTo>
                    <a:pt x="994346" y="2671940"/>
                  </a:lnTo>
                  <a:lnTo>
                    <a:pt x="1004874" y="2665780"/>
                  </a:lnTo>
                  <a:lnTo>
                    <a:pt x="1013561" y="2663774"/>
                  </a:lnTo>
                  <a:lnTo>
                    <a:pt x="1021232" y="2665526"/>
                  </a:lnTo>
                  <a:lnTo>
                    <a:pt x="1026274" y="2671203"/>
                  </a:lnTo>
                  <a:lnTo>
                    <a:pt x="1029042" y="2681440"/>
                  </a:lnTo>
                  <a:lnTo>
                    <a:pt x="1029830" y="2695791"/>
                  </a:lnTo>
                  <a:lnTo>
                    <a:pt x="1029881" y="2822067"/>
                  </a:lnTo>
                  <a:lnTo>
                    <a:pt x="1080135" y="2822067"/>
                  </a:lnTo>
                  <a:lnTo>
                    <a:pt x="1080135" y="2705227"/>
                  </a:lnTo>
                  <a:lnTo>
                    <a:pt x="1088618" y="2695791"/>
                  </a:lnTo>
                  <a:lnTo>
                    <a:pt x="1122286" y="2667444"/>
                  </a:lnTo>
                  <a:lnTo>
                    <a:pt x="1134160" y="2663774"/>
                  </a:lnTo>
                  <a:lnTo>
                    <a:pt x="1141590" y="2665526"/>
                  </a:lnTo>
                  <a:lnTo>
                    <a:pt x="1146505" y="2671203"/>
                  </a:lnTo>
                  <a:lnTo>
                    <a:pt x="1149235" y="2681440"/>
                  </a:lnTo>
                  <a:lnTo>
                    <a:pt x="1150010" y="2695791"/>
                  </a:lnTo>
                  <a:lnTo>
                    <a:pt x="1150073" y="2822067"/>
                  </a:lnTo>
                  <a:lnTo>
                    <a:pt x="1200327" y="2822067"/>
                  </a:lnTo>
                  <a:close/>
                </a:path>
                <a:path w="3467735" h="2827654">
                  <a:moveTo>
                    <a:pt x="1248524" y="755561"/>
                  </a:moveTo>
                  <a:lnTo>
                    <a:pt x="1242199" y="749998"/>
                  </a:lnTo>
                  <a:lnTo>
                    <a:pt x="1235913" y="745934"/>
                  </a:lnTo>
                  <a:lnTo>
                    <a:pt x="1229855" y="743432"/>
                  </a:lnTo>
                  <a:lnTo>
                    <a:pt x="1224229" y="742581"/>
                  </a:lnTo>
                  <a:lnTo>
                    <a:pt x="1213802" y="744499"/>
                  </a:lnTo>
                  <a:lnTo>
                    <a:pt x="1202982" y="750963"/>
                  </a:lnTo>
                  <a:lnTo>
                    <a:pt x="1190434" y="763079"/>
                  </a:lnTo>
                  <a:lnTo>
                    <a:pt x="1174826" y="781951"/>
                  </a:lnTo>
                  <a:lnTo>
                    <a:pt x="1174826" y="747610"/>
                  </a:lnTo>
                  <a:lnTo>
                    <a:pt x="1143406" y="747610"/>
                  </a:lnTo>
                  <a:lnTo>
                    <a:pt x="1143406" y="937298"/>
                  </a:lnTo>
                  <a:lnTo>
                    <a:pt x="1174826" y="937298"/>
                  </a:lnTo>
                  <a:lnTo>
                    <a:pt x="1174826" y="824242"/>
                  </a:lnTo>
                  <a:lnTo>
                    <a:pt x="1187767" y="802678"/>
                  </a:lnTo>
                  <a:lnTo>
                    <a:pt x="1199578" y="787082"/>
                  </a:lnTo>
                  <a:lnTo>
                    <a:pt x="1205331" y="781951"/>
                  </a:lnTo>
                  <a:lnTo>
                    <a:pt x="1210208" y="777595"/>
                  </a:lnTo>
                  <a:lnTo>
                    <a:pt x="1219631" y="774407"/>
                  </a:lnTo>
                  <a:lnTo>
                    <a:pt x="1223391" y="774407"/>
                  </a:lnTo>
                  <a:lnTo>
                    <a:pt x="1226743" y="776503"/>
                  </a:lnTo>
                  <a:lnTo>
                    <a:pt x="1233030" y="781951"/>
                  </a:lnTo>
                  <a:lnTo>
                    <a:pt x="1237462" y="774407"/>
                  </a:lnTo>
                  <a:lnTo>
                    <a:pt x="1248524" y="755561"/>
                  </a:lnTo>
                  <a:close/>
                </a:path>
                <a:path w="3467735" h="2827654">
                  <a:moveTo>
                    <a:pt x="1305039" y="119354"/>
                  </a:moveTo>
                  <a:lnTo>
                    <a:pt x="1273619" y="119354"/>
                  </a:lnTo>
                  <a:lnTo>
                    <a:pt x="1226312" y="270103"/>
                  </a:lnTo>
                  <a:lnTo>
                    <a:pt x="1225892" y="275971"/>
                  </a:lnTo>
                  <a:lnTo>
                    <a:pt x="1225473" y="270103"/>
                  </a:lnTo>
                  <a:lnTo>
                    <a:pt x="1197267" y="185508"/>
                  </a:lnTo>
                  <a:lnTo>
                    <a:pt x="1175219" y="119354"/>
                  </a:lnTo>
                  <a:lnTo>
                    <a:pt x="1142136" y="119354"/>
                  </a:lnTo>
                  <a:lnTo>
                    <a:pt x="1154696" y="152438"/>
                  </a:lnTo>
                  <a:lnTo>
                    <a:pt x="1111986" y="270522"/>
                  </a:lnTo>
                  <a:lnTo>
                    <a:pt x="1111567" y="275971"/>
                  </a:lnTo>
                  <a:lnTo>
                    <a:pt x="1111148" y="270522"/>
                  </a:lnTo>
                  <a:lnTo>
                    <a:pt x="1065504" y="119354"/>
                  </a:lnTo>
                  <a:lnTo>
                    <a:pt x="1031163" y="119354"/>
                  </a:lnTo>
                  <a:lnTo>
                    <a:pt x="1094397" y="314490"/>
                  </a:lnTo>
                  <a:lnTo>
                    <a:pt x="1120787" y="314490"/>
                  </a:lnTo>
                  <a:lnTo>
                    <a:pt x="1135341" y="275971"/>
                  </a:lnTo>
                  <a:lnTo>
                    <a:pt x="1165593" y="195986"/>
                  </a:lnTo>
                  <a:lnTo>
                    <a:pt x="1168095" y="185508"/>
                  </a:lnTo>
                  <a:lnTo>
                    <a:pt x="1171028" y="195986"/>
                  </a:lnTo>
                  <a:lnTo>
                    <a:pt x="1213739" y="314490"/>
                  </a:lnTo>
                  <a:lnTo>
                    <a:pt x="1239291" y="314490"/>
                  </a:lnTo>
                  <a:lnTo>
                    <a:pt x="1252270" y="275971"/>
                  </a:lnTo>
                  <a:lnTo>
                    <a:pt x="1305039" y="119354"/>
                  </a:lnTo>
                  <a:close/>
                </a:path>
                <a:path w="3467735" h="2827654">
                  <a:moveTo>
                    <a:pt x="1319301" y="1375867"/>
                  </a:moveTo>
                  <a:lnTo>
                    <a:pt x="1161415" y="1375867"/>
                  </a:lnTo>
                  <a:lnTo>
                    <a:pt x="1161415" y="1403921"/>
                  </a:lnTo>
                  <a:lnTo>
                    <a:pt x="1271968" y="1403921"/>
                  </a:lnTo>
                  <a:lnTo>
                    <a:pt x="1155979" y="1549654"/>
                  </a:lnTo>
                  <a:lnTo>
                    <a:pt x="1155979" y="1565554"/>
                  </a:lnTo>
                  <a:lnTo>
                    <a:pt x="1319301" y="1565554"/>
                  </a:lnTo>
                  <a:lnTo>
                    <a:pt x="1319301" y="1537500"/>
                  </a:lnTo>
                  <a:lnTo>
                    <a:pt x="1201623" y="1537500"/>
                  </a:lnTo>
                  <a:lnTo>
                    <a:pt x="1319301" y="1389253"/>
                  </a:lnTo>
                  <a:lnTo>
                    <a:pt x="1319301" y="1375867"/>
                  </a:lnTo>
                  <a:close/>
                </a:path>
                <a:path w="3467735" h="2827654">
                  <a:moveTo>
                    <a:pt x="1333550" y="918464"/>
                  </a:moveTo>
                  <a:lnTo>
                    <a:pt x="1331709" y="909320"/>
                  </a:lnTo>
                  <a:lnTo>
                    <a:pt x="1326692" y="901865"/>
                  </a:lnTo>
                  <a:lnTo>
                    <a:pt x="1319237" y="896848"/>
                  </a:lnTo>
                  <a:lnTo>
                    <a:pt x="1310106" y="895007"/>
                  </a:lnTo>
                  <a:lnTo>
                    <a:pt x="1300721" y="896848"/>
                  </a:lnTo>
                  <a:lnTo>
                    <a:pt x="1293139" y="901865"/>
                  </a:lnTo>
                  <a:lnTo>
                    <a:pt x="1288072" y="909320"/>
                  </a:lnTo>
                  <a:lnTo>
                    <a:pt x="1286230" y="918464"/>
                  </a:lnTo>
                  <a:lnTo>
                    <a:pt x="1288072" y="927849"/>
                  </a:lnTo>
                  <a:lnTo>
                    <a:pt x="1293139" y="935418"/>
                  </a:lnTo>
                  <a:lnTo>
                    <a:pt x="1300721" y="940485"/>
                  </a:lnTo>
                  <a:lnTo>
                    <a:pt x="1310106" y="942327"/>
                  </a:lnTo>
                  <a:lnTo>
                    <a:pt x="1319237" y="940485"/>
                  </a:lnTo>
                  <a:lnTo>
                    <a:pt x="1326692" y="935418"/>
                  </a:lnTo>
                  <a:lnTo>
                    <a:pt x="1331709" y="927849"/>
                  </a:lnTo>
                  <a:lnTo>
                    <a:pt x="1333550" y="918464"/>
                  </a:lnTo>
                  <a:close/>
                </a:path>
                <a:path w="3467735" h="2827654">
                  <a:moveTo>
                    <a:pt x="1401394" y="750531"/>
                  </a:moveTo>
                  <a:lnTo>
                    <a:pt x="1385112" y="688873"/>
                  </a:lnTo>
                  <a:lnTo>
                    <a:pt x="1341513" y="644169"/>
                  </a:lnTo>
                  <a:lnTo>
                    <a:pt x="1294193" y="628256"/>
                  </a:lnTo>
                  <a:lnTo>
                    <a:pt x="1283716" y="660082"/>
                  </a:lnTo>
                  <a:lnTo>
                    <a:pt x="1318729" y="670344"/>
                  </a:lnTo>
                  <a:lnTo>
                    <a:pt x="1345539" y="690029"/>
                  </a:lnTo>
                  <a:lnTo>
                    <a:pt x="1362697" y="717562"/>
                  </a:lnTo>
                  <a:lnTo>
                    <a:pt x="1368729" y="751370"/>
                  </a:lnTo>
                  <a:lnTo>
                    <a:pt x="1368196" y="760425"/>
                  </a:lnTo>
                  <a:lnTo>
                    <a:pt x="1366380" y="768235"/>
                  </a:lnTo>
                  <a:lnTo>
                    <a:pt x="1362900" y="775868"/>
                  </a:lnTo>
                  <a:lnTo>
                    <a:pt x="1357426" y="784466"/>
                  </a:lnTo>
                  <a:lnTo>
                    <a:pt x="1294193" y="784466"/>
                  </a:lnTo>
                  <a:lnTo>
                    <a:pt x="1294193" y="858164"/>
                  </a:lnTo>
                  <a:lnTo>
                    <a:pt x="1325587" y="858164"/>
                  </a:lnTo>
                  <a:lnTo>
                    <a:pt x="1325587" y="813346"/>
                  </a:lnTo>
                  <a:lnTo>
                    <a:pt x="1346949" y="813346"/>
                  </a:lnTo>
                  <a:lnTo>
                    <a:pt x="1383804" y="799122"/>
                  </a:lnTo>
                  <a:lnTo>
                    <a:pt x="1400403" y="765543"/>
                  </a:lnTo>
                  <a:lnTo>
                    <a:pt x="1401394" y="750531"/>
                  </a:lnTo>
                  <a:close/>
                </a:path>
                <a:path w="3467735" h="2827654">
                  <a:moveTo>
                    <a:pt x="1402664" y="1375867"/>
                  </a:moveTo>
                  <a:lnTo>
                    <a:pt x="1371257" y="1375867"/>
                  </a:lnTo>
                  <a:lnTo>
                    <a:pt x="1371257" y="1565567"/>
                  </a:lnTo>
                  <a:lnTo>
                    <a:pt x="1402664" y="1565567"/>
                  </a:lnTo>
                  <a:lnTo>
                    <a:pt x="1402664" y="1375867"/>
                  </a:lnTo>
                  <a:close/>
                </a:path>
                <a:path w="3467735" h="2827654">
                  <a:moveTo>
                    <a:pt x="1407680" y="1309700"/>
                  </a:moveTo>
                  <a:lnTo>
                    <a:pt x="1406067" y="1301724"/>
                  </a:lnTo>
                  <a:lnTo>
                    <a:pt x="1401660" y="1295196"/>
                  </a:lnTo>
                  <a:lnTo>
                    <a:pt x="1395133" y="1290789"/>
                  </a:lnTo>
                  <a:lnTo>
                    <a:pt x="1387157" y="1289177"/>
                  </a:lnTo>
                  <a:lnTo>
                    <a:pt x="1379181" y="1290789"/>
                  </a:lnTo>
                  <a:lnTo>
                    <a:pt x="1372666" y="1295196"/>
                  </a:lnTo>
                  <a:lnTo>
                    <a:pt x="1368259" y="1301724"/>
                  </a:lnTo>
                  <a:lnTo>
                    <a:pt x="1366647" y="1309700"/>
                  </a:lnTo>
                  <a:lnTo>
                    <a:pt x="1368259" y="1317675"/>
                  </a:lnTo>
                  <a:lnTo>
                    <a:pt x="1372666" y="1324190"/>
                  </a:lnTo>
                  <a:lnTo>
                    <a:pt x="1379181" y="1328597"/>
                  </a:lnTo>
                  <a:lnTo>
                    <a:pt x="1387157" y="1330210"/>
                  </a:lnTo>
                  <a:lnTo>
                    <a:pt x="1395133" y="1328597"/>
                  </a:lnTo>
                  <a:lnTo>
                    <a:pt x="1401660" y="1324190"/>
                  </a:lnTo>
                  <a:lnTo>
                    <a:pt x="1406067" y="1317675"/>
                  </a:lnTo>
                  <a:lnTo>
                    <a:pt x="1407680" y="1309700"/>
                  </a:lnTo>
                  <a:close/>
                </a:path>
                <a:path w="3467735" h="2827654">
                  <a:moveTo>
                    <a:pt x="1417294" y="2711094"/>
                  </a:moveTo>
                  <a:lnTo>
                    <a:pt x="1415630" y="2701048"/>
                  </a:lnTo>
                  <a:lnTo>
                    <a:pt x="1411312" y="2674899"/>
                  </a:lnTo>
                  <a:lnTo>
                    <a:pt x="1402194" y="2659583"/>
                  </a:lnTo>
                  <a:lnTo>
                    <a:pt x="1394523" y="2646705"/>
                  </a:lnTo>
                  <a:lnTo>
                    <a:pt x="1368717" y="2628417"/>
                  </a:lnTo>
                  <a:lnTo>
                    <a:pt x="1367053" y="2628100"/>
                  </a:lnTo>
                  <a:lnTo>
                    <a:pt x="1367053" y="2701048"/>
                  </a:lnTo>
                  <a:lnTo>
                    <a:pt x="1290828" y="2701048"/>
                  </a:lnTo>
                  <a:lnTo>
                    <a:pt x="1295958" y="2683433"/>
                  </a:lnTo>
                  <a:lnTo>
                    <a:pt x="1304810" y="2670416"/>
                  </a:lnTo>
                  <a:lnTo>
                    <a:pt x="1317040" y="2662351"/>
                  </a:lnTo>
                  <a:lnTo>
                    <a:pt x="1332280" y="2659583"/>
                  </a:lnTo>
                  <a:lnTo>
                    <a:pt x="1347431" y="2661882"/>
                  </a:lnTo>
                  <a:lnTo>
                    <a:pt x="1357985" y="2669171"/>
                  </a:lnTo>
                  <a:lnTo>
                    <a:pt x="1364386" y="2682024"/>
                  </a:lnTo>
                  <a:lnTo>
                    <a:pt x="1367053" y="2701048"/>
                  </a:lnTo>
                  <a:lnTo>
                    <a:pt x="1367053" y="2628100"/>
                  </a:lnTo>
                  <a:lnTo>
                    <a:pt x="1296898" y="2630119"/>
                  </a:lnTo>
                  <a:lnTo>
                    <a:pt x="1265961" y="2652839"/>
                  </a:lnTo>
                  <a:lnTo>
                    <a:pt x="1245476" y="2687091"/>
                  </a:lnTo>
                  <a:lnTo>
                    <a:pt x="1238072" y="2729941"/>
                  </a:lnTo>
                  <a:lnTo>
                    <a:pt x="1244663" y="2770276"/>
                  </a:lnTo>
                  <a:lnTo>
                    <a:pt x="1263510" y="2801023"/>
                  </a:lnTo>
                  <a:lnTo>
                    <a:pt x="1293177" y="2820619"/>
                  </a:lnTo>
                  <a:lnTo>
                    <a:pt x="1332280" y="2827502"/>
                  </a:lnTo>
                  <a:lnTo>
                    <a:pt x="1348955" y="2826639"/>
                  </a:lnTo>
                  <a:lnTo>
                    <a:pt x="1396352" y="2813697"/>
                  </a:lnTo>
                  <a:lnTo>
                    <a:pt x="1417294" y="2803220"/>
                  </a:lnTo>
                  <a:lnTo>
                    <a:pt x="1409395" y="2786888"/>
                  </a:lnTo>
                  <a:lnTo>
                    <a:pt x="1398866" y="2765107"/>
                  </a:lnTo>
                  <a:lnTo>
                    <a:pt x="1361605" y="2783535"/>
                  </a:lnTo>
                  <a:lnTo>
                    <a:pt x="1346111" y="2786888"/>
                  </a:lnTo>
                  <a:lnTo>
                    <a:pt x="1338567" y="2786888"/>
                  </a:lnTo>
                  <a:lnTo>
                    <a:pt x="1302766" y="2773108"/>
                  </a:lnTo>
                  <a:lnTo>
                    <a:pt x="1288313" y="2732455"/>
                  </a:lnTo>
                  <a:lnTo>
                    <a:pt x="1417294" y="2732455"/>
                  </a:lnTo>
                  <a:lnTo>
                    <a:pt x="1417294" y="2711094"/>
                  </a:lnTo>
                  <a:close/>
                </a:path>
                <a:path w="3467735" h="2827654">
                  <a:moveTo>
                    <a:pt x="1488503" y="193052"/>
                  </a:moveTo>
                  <a:lnTo>
                    <a:pt x="1487690" y="188023"/>
                  </a:lnTo>
                  <a:lnTo>
                    <a:pt x="1483296" y="160794"/>
                  </a:lnTo>
                  <a:lnTo>
                    <a:pt x="1472590" y="142798"/>
                  </a:lnTo>
                  <a:lnTo>
                    <a:pt x="1468501" y="135953"/>
                  </a:lnTo>
                  <a:lnTo>
                    <a:pt x="1454162" y="126047"/>
                  </a:lnTo>
                  <a:lnTo>
                    <a:pt x="1454162" y="188023"/>
                  </a:lnTo>
                  <a:lnTo>
                    <a:pt x="1361198" y="188023"/>
                  </a:lnTo>
                  <a:lnTo>
                    <a:pt x="1368602" y="168592"/>
                  </a:lnTo>
                  <a:lnTo>
                    <a:pt x="1379931" y="154419"/>
                  </a:lnTo>
                  <a:lnTo>
                    <a:pt x="1394879" y="145745"/>
                  </a:lnTo>
                  <a:lnTo>
                    <a:pt x="1413129" y="142798"/>
                  </a:lnTo>
                  <a:lnTo>
                    <a:pt x="1430439" y="145745"/>
                  </a:lnTo>
                  <a:lnTo>
                    <a:pt x="1443228" y="154419"/>
                  </a:lnTo>
                  <a:lnTo>
                    <a:pt x="1451229" y="168592"/>
                  </a:lnTo>
                  <a:lnTo>
                    <a:pt x="1454162" y="188023"/>
                  </a:lnTo>
                  <a:lnTo>
                    <a:pt x="1454162" y="126047"/>
                  </a:lnTo>
                  <a:lnTo>
                    <a:pt x="1445399" y="119976"/>
                  </a:lnTo>
                  <a:lnTo>
                    <a:pt x="1415224" y="114338"/>
                  </a:lnTo>
                  <a:lnTo>
                    <a:pt x="1378432" y="121488"/>
                  </a:lnTo>
                  <a:lnTo>
                    <a:pt x="1350149" y="141757"/>
                  </a:lnTo>
                  <a:lnTo>
                    <a:pt x="1332014" y="173342"/>
                  </a:lnTo>
                  <a:lnTo>
                    <a:pt x="1325600" y="214414"/>
                  </a:lnTo>
                  <a:lnTo>
                    <a:pt x="1331988" y="255320"/>
                  </a:lnTo>
                  <a:lnTo>
                    <a:pt x="1349997" y="286905"/>
                  </a:lnTo>
                  <a:lnTo>
                    <a:pt x="1377899" y="307276"/>
                  </a:lnTo>
                  <a:lnTo>
                    <a:pt x="1413967" y="314490"/>
                  </a:lnTo>
                  <a:lnTo>
                    <a:pt x="1431175" y="313372"/>
                  </a:lnTo>
                  <a:lnTo>
                    <a:pt x="1447050" y="309575"/>
                  </a:lnTo>
                  <a:lnTo>
                    <a:pt x="1463548" y="302488"/>
                  </a:lnTo>
                  <a:lnTo>
                    <a:pt x="1482648" y="291465"/>
                  </a:lnTo>
                  <a:lnTo>
                    <a:pt x="1479664" y="285610"/>
                  </a:lnTo>
                  <a:lnTo>
                    <a:pt x="1470075" y="266763"/>
                  </a:lnTo>
                  <a:lnTo>
                    <a:pt x="1456055" y="275717"/>
                  </a:lnTo>
                  <a:lnTo>
                    <a:pt x="1443951" y="281520"/>
                  </a:lnTo>
                  <a:lnTo>
                    <a:pt x="1432560" y="284657"/>
                  </a:lnTo>
                  <a:lnTo>
                    <a:pt x="1420672" y="285610"/>
                  </a:lnTo>
                  <a:lnTo>
                    <a:pt x="1394726" y="280504"/>
                  </a:lnTo>
                  <a:lnTo>
                    <a:pt x="1375219" y="265823"/>
                  </a:lnTo>
                  <a:lnTo>
                    <a:pt x="1362951" y="242493"/>
                  </a:lnTo>
                  <a:lnTo>
                    <a:pt x="1358684" y="211480"/>
                  </a:lnTo>
                  <a:lnTo>
                    <a:pt x="1488503" y="211480"/>
                  </a:lnTo>
                  <a:lnTo>
                    <a:pt x="1488503" y="193052"/>
                  </a:lnTo>
                  <a:close/>
                </a:path>
                <a:path w="3467735" h="2827654">
                  <a:moveTo>
                    <a:pt x="1505267" y="1375867"/>
                  </a:moveTo>
                  <a:lnTo>
                    <a:pt x="1473860" y="1375867"/>
                  </a:lnTo>
                  <a:lnTo>
                    <a:pt x="1473860" y="1568069"/>
                  </a:lnTo>
                  <a:lnTo>
                    <a:pt x="1473288" y="1582140"/>
                  </a:lnTo>
                  <a:lnTo>
                    <a:pt x="1459369" y="1625384"/>
                  </a:lnTo>
                  <a:lnTo>
                    <a:pt x="1439532" y="1655178"/>
                  </a:lnTo>
                  <a:lnTo>
                    <a:pt x="1460461" y="1672767"/>
                  </a:lnTo>
                  <a:lnTo>
                    <a:pt x="1483906" y="1639684"/>
                  </a:lnTo>
                  <a:lnTo>
                    <a:pt x="1505267" y="1596974"/>
                  </a:lnTo>
                  <a:lnTo>
                    <a:pt x="1505267" y="1375867"/>
                  </a:lnTo>
                  <a:close/>
                </a:path>
                <a:path w="3467735" h="2827654">
                  <a:moveTo>
                    <a:pt x="1509877" y="1309281"/>
                  </a:moveTo>
                  <a:lnTo>
                    <a:pt x="1508264" y="1301305"/>
                  </a:lnTo>
                  <a:lnTo>
                    <a:pt x="1503857" y="1294777"/>
                  </a:lnTo>
                  <a:lnTo>
                    <a:pt x="1497330" y="1290370"/>
                  </a:lnTo>
                  <a:lnTo>
                    <a:pt x="1489354" y="1288757"/>
                  </a:lnTo>
                  <a:lnTo>
                    <a:pt x="1481378" y="1290370"/>
                  </a:lnTo>
                  <a:lnTo>
                    <a:pt x="1474851" y="1294777"/>
                  </a:lnTo>
                  <a:lnTo>
                    <a:pt x="1470456" y="1301305"/>
                  </a:lnTo>
                  <a:lnTo>
                    <a:pt x="1468831" y="1309281"/>
                  </a:lnTo>
                  <a:lnTo>
                    <a:pt x="1470456" y="1317256"/>
                  </a:lnTo>
                  <a:lnTo>
                    <a:pt x="1474851" y="1323771"/>
                  </a:lnTo>
                  <a:lnTo>
                    <a:pt x="1481378" y="1328178"/>
                  </a:lnTo>
                  <a:lnTo>
                    <a:pt x="1489354" y="1329791"/>
                  </a:lnTo>
                  <a:lnTo>
                    <a:pt x="1497330" y="1328178"/>
                  </a:lnTo>
                  <a:lnTo>
                    <a:pt x="1503857" y="1323771"/>
                  </a:lnTo>
                  <a:lnTo>
                    <a:pt x="1508264" y="1317256"/>
                  </a:lnTo>
                  <a:lnTo>
                    <a:pt x="1509877" y="1309281"/>
                  </a:lnTo>
                  <a:close/>
                </a:path>
                <a:path w="3467735" h="2827654">
                  <a:moveTo>
                    <a:pt x="1569770" y="3771"/>
                  </a:moveTo>
                  <a:lnTo>
                    <a:pt x="1538376" y="3771"/>
                  </a:lnTo>
                  <a:lnTo>
                    <a:pt x="1538376" y="309054"/>
                  </a:lnTo>
                  <a:lnTo>
                    <a:pt x="1569770" y="309054"/>
                  </a:lnTo>
                  <a:lnTo>
                    <a:pt x="1569770" y="3771"/>
                  </a:lnTo>
                  <a:close/>
                </a:path>
                <a:path w="3467735" h="2827654">
                  <a:moveTo>
                    <a:pt x="1613306" y="2711094"/>
                  </a:moveTo>
                  <a:lnTo>
                    <a:pt x="1598206" y="2659583"/>
                  </a:lnTo>
                  <a:lnTo>
                    <a:pt x="1564728" y="2628417"/>
                  </a:lnTo>
                  <a:lnTo>
                    <a:pt x="1563052" y="2628100"/>
                  </a:lnTo>
                  <a:lnTo>
                    <a:pt x="1563052" y="2701048"/>
                  </a:lnTo>
                  <a:lnTo>
                    <a:pt x="1486839" y="2701048"/>
                  </a:lnTo>
                  <a:lnTo>
                    <a:pt x="1491970" y="2683433"/>
                  </a:lnTo>
                  <a:lnTo>
                    <a:pt x="1500822" y="2670416"/>
                  </a:lnTo>
                  <a:lnTo>
                    <a:pt x="1513052" y="2662351"/>
                  </a:lnTo>
                  <a:lnTo>
                    <a:pt x="1528305" y="2659583"/>
                  </a:lnTo>
                  <a:lnTo>
                    <a:pt x="1543443" y="2661882"/>
                  </a:lnTo>
                  <a:lnTo>
                    <a:pt x="1553997" y="2669171"/>
                  </a:lnTo>
                  <a:lnTo>
                    <a:pt x="1560385" y="2682024"/>
                  </a:lnTo>
                  <a:lnTo>
                    <a:pt x="1563052" y="2701048"/>
                  </a:lnTo>
                  <a:lnTo>
                    <a:pt x="1563052" y="2628100"/>
                  </a:lnTo>
                  <a:lnTo>
                    <a:pt x="1492910" y="2630119"/>
                  </a:lnTo>
                  <a:lnTo>
                    <a:pt x="1461973" y="2652839"/>
                  </a:lnTo>
                  <a:lnTo>
                    <a:pt x="1441488" y="2687091"/>
                  </a:lnTo>
                  <a:lnTo>
                    <a:pt x="1434071" y="2729941"/>
                  </a:lnTo>
                  <a:lnTo>
                    <a:pt x="1440662" y="2770276"/>
                  </a:lnTo>
                  <a:lnTo>
                    <a:pt x="1459509" y="2801023"/>
                  </a:lnTo>
                  <a:lnTo>
                    <a:pt x="1489202" y="2820619"/>
                  </a:lnTo>
                  <a:lnTo>
                    <a:pt x="1528305" y="2827502"/>
                  </a:lnTo>
                  <a:lnTo>
                    <a:pt x="1544967" y="2826639"/>
                  </a:lnTo>
                  <a:lnTo>
                    <a:pt x="1592376" y="2813697"/>
                  </a:lnTo>
                  <a:lnTo>
                    <a:pt x="1613306" y="2803220"/>
                  </a:lnTo>
                  <a:lnTo>
                    <a:pt x="1605419" y="2786888"/>
                  </a:lnTo>
                  <a:lnTo>
                    <a:pt x="1594878" y="2765107"/>
                  </a:lnTo>
                  <a:lnTo>
                    <a:pt x="1583105" y="2772295"/>
                  </a:lnTo>
                  <a:lnTo>
                    <a:pt x="1573885" y="2777312"/>
                  </a:lnTo>
                  <a:lnTo>
                    <a:pt x="1565846" y="2780842"/>
                  </a:lnTo>
                  <a:lnTo>
                    <a:pt x="1557604" y="2783535"/>
                  </a:lnTo>
                  <a:lnTo>
                    <a:pt x="1549654" y="2786049"/>
                  </a:lnTo>
                  <a:lnTo>
                    <a:pt x="1542122" y="2786888"/>
                  </a:lnTo>
                  <a:lnTo>
                    <a:pt x="1534579" y="2786888"/>
                  </a:lnTo>
                  <a:lnTo>
                    <a:pt x="1498777" y="2773108"/>
                  </a:lnTo>
                  <a:lnTo>
                    <a:pt x="1484337" y="2732455"/>
                  </a:lnTo>
                  <a:lnTo>
                    <a:pt x="1613306" y="2732455"/>
                  </a:lnTo>
                  <a:lnTo>
                    <a:pt x="1613306" y="2711094"/>
                  </a:lnTo>
                  <a:close/>
                </a:path>
                <a:path w="3467735" h="2827654">
                  <a:moveTo>
                    <a:pt x="1669872" y="3771"/>
                  </a:moveTo>
                  <a:lnTo>
                    <a:pt x="1638477" y="3771"/>
                  </a:lnTo>
                  <a:lnTo>
                    <a:pt x="1638477" y="309054"/>
                  </a:lnTo>
                  <a:lnTo>
                    <a:pt x="1669872" y="309054"/>
                  </a:lnTo>
                  <a:lnTo>
                    <a:pt x="1669872" y="3771"/>
                  </a:lnTo>
                  <a:close/>
                </a:path>
                <a:path w="3467735" h="2827654">
                  <a:moveTo>
                    <a:pt x="1735188" y="1423606"/>
                  </a:moveTo>
                  <a:lnTo>
                    <a:pt x="1722831" y="1383868"/>
                  </a:lnTo>
                  <a:lnTo>
                    <a:pt x="1685353" y="1370838"/>
                  </a:lnTo>
                  <a:lnTo>
                    <a:pt x="1672018" y="1372069"/>
                  </a:lnTo>
                  <a:lnTo>
                    <a:pt x="1634680" y="1389672"/>
                  </a:lnTo>
                  <a:lnTo>
                    <a:pt x="1608721" y="1415643"/>
                  </a:lnTo>
                  <a:lnTo>
                    <a:pt x="1608721" y="1375867"/>
                  </a:lnTo>
                  <a:lnTo>
                    <a:pt x="1577314" y="1375867"/>
                  </a:lnTo>
                  <a:lnTo>
                    <a:pt x="1577314" y="1565554"/>
                  </a:lnTo>
                  <a:lnTo>
                    <a:pt x="1608721" y="1565554"/>
                  </a:lnTo>
                  <a:lnTo>
                    <a:pt x="1608721" y="1449565"/>
                  </a:lnTo>
                  <a:lnTo>
                    <a:pt x="1631353" y="1426273"/>
                  </a:lnTo>
                  <a:lnTo>
                    <a:pt x="1644205" y="1415643"/>
                  </a:lnTo>
                  <a:lnTo>
                    <a:pt x="1650339" y="1410563"/>
                  </a:lnTo>
                  <a:lnTo>
                    <a:pt x="1666722" y="1401686"/>
                  </a:lnTo>
                  <a:lnTo>
                    <a:pt x="1681581" y="1398892"/>
                  </a:lnTo>
                  <a:lnTo>
                    <a:pt x="1690382" y="1398892"/>
                  </a:lnTo>
                  <a:lnTo>
                    <a:pt x="1697913" y="1402664"/>
                  </a:lnTo>
                  <a:lnTo>
                    <a:pt x="1700847" y="1408938"/>
                  </a:lnTo>
                  <a:lnTo>
                    <a:pt x="1702943" y="1414386"/>
                  </a:lnTo>
                  <a:lnTo>
                    <a:pt x="1703781" y="1418577"/>
                  </a:lnTo>
                  <a:lnTo>
                    <a:pt x="1703781" y="1565554"/>
                  </a:lnTo>
                  <a:lnTo>
                    <a:pt x="1735188" y="1565554"/>
                  </a:lnTo>
                  <a:lnTo>
                    <a:pt x="1735188" y="1423606"/>
                  </a:lnTo>
                  <a:close/>
                </a:path>
                <a:path w="3467735" h="2827654">
                  <a:moveTo>
                    <a:pt x="1790484" y="309054"/>
                  </a:moveTo>
                  <a:lnTo>
                    <a:pt x="1709229" y="206451"/>
                  </a:lnTo>
                  <a:lnTo>
                    <a:pt x="1790065" y="119354"/>
                  </a:lnTo>
                  <a:lnTo>
                    <a:pt x="1749018" y="119354"/>
                  </a:lnTo>
                  <a:lnTo>
                    <a:pt x="1670710" y="206032"/>
                  </a:lnTo>
                  <a:lnTo>
                    <a:pt x="1749018" y="309054"/>
                  </a:lnTo>
                  <a:lnTo>
                    <a:pt x="1790484" y="309054"/>
                  </a:lnTo>
                  <a:close/>
                </a:path>
                <a:path w="3467735" h="2827654">
                  <a:moveTo>
                    <a:pt x="1971001" y="193052"/>
                  </a:moveTo>
                  <a:lnTo>
                    <a:pt x="1970189" y="188023"/>
                  </a:lnTo>
                  <a:lnTo>
                    <a:pt x="1965794" y="160794"/>
                  </a:lnTo>
                  <a:lnTo>
                    <a:pt x="1955088" y="142798"/>
                  </a:lnTo>
                  <a:lnTo>
                    <a:pt x="1950999" y="135953"/>
                  </a:lnTo>
                  <a:lnTo>
                    <a:pt x="1936661" y="126047"/>
                  </a:lnTo>
                  <a:lnTo>
                    <a:pt x="1936661" y="188023"/>
                  </a:lnTo>
                  <a:lnTo>
                    <a:pt x="1843697" y="188023"/>
                  </a:lnTo>
                  <a:lnTo>
                    <a:pt x="1851101" y="168592"/>
                  </a:lnTo>
                  <a:lnTo>
                    <a:pt x="1862429" y="154419"/>
                  </a:lnTo>
                  <a:lnTo>
                    <a:pt x="1877377" y="145745"/>
                  </a:lnTo>
                  <a:lnTo>
                    <a:pt x="1895614" y="142798"/>
                  </a:lnTo>
                  <a:lnTo>
                    <a:pt x="1912924" y="145745"/>
                  </a:lnTo>
                  <a:lnTo>
                    <a:pt x="1925726" y="154419"/>
                  </a:lnTo>
                  <a:lnTo>
                    <a:pt x="1933727" y="168592"/>
                  </a:lnTo>
                  <a:lnTo>
                    <a:pt x="1936661" y="188023"/>
                  </a:lnTo>
                  <a:lnTo>
                    <a:pt x="1936661" y="126047"/>
                  </a:lnTo>
                  <a:lnTo>
                    <a:pt x="1927898" y="119976"/>
                  </a:lnTo>
                  <a:lnTo>
                    <a:pt x="1897710" y="114338"/>
                  </a:lnTo>
                  <a:lnTo>
                    <a:pt x="1860918" y="121488"/>
                  </a:lnTo>
                  <a:lnTo>
                    <a:pt x="1832648" y="141757"/>
                  </a:lnTo>
                  <a:lnTo>
                    <a:pt x="1814512" y="173342"/>
                  </a:lnTo>
                  <a:lnTo>
                    <a:pt x="1808099" y="214414"/>
                  </a:lnTo>
                  <a:lnTo>
                    <a:pt x="1814487" y="255320"/>
                  </a:lnTo>
                  <a:lnTo>
                    <a:pt x="1832495" y="286905"/>
                  </a:lnTo>
                  <a:lnTo>
                    <a:pt x="1860384" y="307276"/>
                  </a:lnTo>
                  <a:lnTo>
                    <a:pt x="1896452" y="314490"/>
                  </a:lnTo>
                  <a:lnTo>
                    <a:pt x="1913661" y="313372"/>
                  </a:lnTo>
                  <a:lnTo>
                    <a:pt x="1929536" y="309575"/>
                  </a:lnTo>
                  <a:lnTo>
                    <a:pt x="1946046" y="302488"/>
                  </a:lnTo>
                  <a:lnTo>
                    <a:pt x="1965134" y="291465"/>
                  </a:lnTo>
                  <a:lnTo>
                    <a:pt x="1962150" y="285610"/>
                  </a:lnTo>
                  <a:lnTo>
                    <a:pt x="1952574" y="266763"/>
                  </a:lnTo>
                  <a:lnTo>
                    <a:pt x="1938553" y="275717"/>
                  </a:lnTo>
                  <a:lnTo>
                    <a:pt x="1926450" y="281520"/>
                  </a:lnTo>
                  <a:lnTo>
                    <a:pt x="1915058" y="284657"/>
                  </a:lnTo>
                  <a:lnTo>
                    <a:pt x="1903158" y="285610"/>
                  </a:lnTo>
                  <a:lnTo>
                    <a:pt x="1877225" y="280504"/>
                  </a:lnTo>
                  <a:lnTo>
                    <a:pt x="1857717" y="265823"/>
                  </a:lnTo>
                  <a:lnTo>
                    <a:pt x="1845449" y="242493"/>
                  </a:lnTo>
                  <a:lnTo>
                    <a:pt x="1841182" y="211480"/>
                  </a:lnTo>
                  <a:lnTo>
                    <a:pt x="1971001" y="211480"/>
                  </a:lnTo>
                  <a:lnTo>
                    <a:pt x="1971001" y="193052"/>
                  </a:lnTo>
                  <a:close/>
                </a:path>
                <a:path w="3467735" h="2827654">
                  <a:moveTo>
                    <a:pt x="2055177" y="1449565"/>
                  </a:moveTo>
                  <a:lnTo>
                    <a:pt x="2054377" y="1444536"/>
                  </a:lnTo>
                  <a:lnTo>
                    <a:pt x="2049970" y="1417294"/>
                  </a:lnTo>
                  <a:lnTo>
                    <a:pt x="2039264" y="1399311"/>
                  </a:lnTo>
                  <a:lnTo>
                    <a:pt x="2035187" y="1392453"/>
                  </a:lnTo>
                  <a:lnTo>
                    <a:pt x="2020836" y="1382547"/>
                  </a:lnTo>
                  <a:lnTo>
                    <a:pt x="2020836" y="1444536"/>
                  </a:lnTo>
                  <a:lnTo>
                    <a:pt x="1927872" y="1444536"/>
                  </a:lnTo>
                  <a:lnTo>
                    <a:pt x="1935289" y="1425105"/>
                  </a:lnTo>
                  <a:lnTo>
                    <a:pt x="1946617" y="1410931"/>
                  </a:lnTo>
                  <a:lnTo>
                    <a:pt x="1961553" y="1402257"/>
                  </a:lnTo>
                  <a:lnTo>
                    <a:pt x="1979803" y="1399311"/>
                  </a:lnTo>
                  <a:lnTo>
                    <a:pt x="1997100" y="1402257"/>
                  </a:lnTo>
                  <a:lnTo>
                    <a:pt x="2009902" y="1410931"/>
                  </a:lnTo>
                  <a:lnTo>
                    <a:pt x="2017903" y="1425105"/>
                  </a:lnTo>
                  <a:lnTo>
                    <a:pt x="2020836" y="1444536"/>
                  </a:lnTo>
                  <a:lnTo>
                    <a:pt x="2020836" y="1382547"/>
                  </a:lnTo>
                  <a:lnTo>
                    <a:pt x="2012073" y="1376489"/>
                  </a:lnTo>
                  <a:lnTo>
                    <a:pt x="1981898" y="1370838"/>
                  </a:lnTo>
                  <a:lnTo>
                    <a:pt x="1945106" y="1378000"/>
                  </a:lnTo>
                  <a:lnTo>
                    <a:pt x="1916823" y="1398270"/>
                  </a:lnTo>
                  <a:lnTo>
                    <a:pt x="1898688" y="1429842"/>
                  </a:lnTo>
                  <a:lnTo>
                    <a:pt x="1892274" y="1470926"/>
                  </a:lnTo>
                  <a:lnTo>
                    <a:pt x="1898662" y="1511820"/>
                  </a:lnTo>
                  <a:lnTo>
                    <a:pt x="1916671" y="1543418"/>
                  </a:lnTo>
                  <a:lnTo>
                    <a:pt x="1944573" y="1563789"/>
                  </a:lnTo>
                  <a:lnTo>
                    <a:pt x="1980641" y="1571002"/>
                  </a:lnTo>
                  <a:lnTo>
                    <a:pt x="1997849" y="1569872"/>
                  </a:lnTo>
                  <a:lnTo>
                    <a:pt x="2013724" y="1566087"/>
                  </a:lnTo>
                  <a:lnTo>
                    <a:pt x="2030222" y="1558988"/>
                  </a:lnTo>
                  <a:lnTo>
                    <a:pt x="2049322" y="1547977"/>
                  </a:lnTo>
                  <a:lnTo>
                    <a:pt x="2046338" y="1542110"/>
                  </a:lnTo>
                  <a:lnTo>
                    <a:pt x="2036749" y="1523263"/>
                  </a:lnTo>
                  <a:lnTo>
                    <a:pt x="2022729" y="1532216"/>
                  </a:lnTo>
                  <a:lnTo>
                    <a:pt x="2010625" y="1538033"/>
                  </a:lnTo>
                  <a:lnTo>
                    <a:pt x="1999234" y="1541170"/>
                  </a:lnTo>
                  <a:lnTo>
                    <a:pt x="1987346" y="1542110"/>
                  </a:lnTo>
                  <a:lnTo>
                    <a:pt x="1961400" y="1537004"/>
                  </a:lnTo>
                  <a:lnTo>
                    <a:pt x="1941906" y="1522323"/>
                  </a:lnTo>
                  <a:lnTo>
                    <a:pt x="1929625" y="1499006"/>
                  </a:lnTo>
                  <a:lnTo>
                    <a:pt x="1925370" y="1467993"/>
                  </a:lnTo>
                  <a:lnTo>
                    <a:pt x="2055177" y="1467993"/>
                  </a:lnTo>
                  <a:lnTo>
                    <a:pt x="2055177" y="1449565"/>
                  </a:lnTo>
                  <a:close/>
                </a:path>
                <a:path w="3467735" h="2827654">
                  <a:moveTo>
                    <a:pt x="2211832" y="1383817"/>
                  </a:moveTo>
                  <a:lnTo>
                    <a:pt x="2205494" y="1378254"/>
                  </a:lnTo>
                  <a:lnTo>
                    <a:pt x="2199208" y="1374190"/>
                  </a:lnTo>
                  <a:lnTo>
                    <a:pt x="2193150" y="1371688"/>
                  </a:lnTo>
                  <a:lnTo>
                    <a:pt x="2187537" y="1370838"/>
                  </a:lnTo>
                  <a:lnTo>
                    <a:pt x="2177110" y="1372743"/>
                  </a:lnTo>
                  <a:lnTo>
                    <a:pt x="2166289" y="1379207"/>
                  </a:lnTo>
                  <a:lnTo>
                    <a:pt x="2153742" y="1391323"/>
                  </a:lnTo>
                  <a:lnTo>
                    <a:pt x="2138121" y="1410195"/>
                  </a:lnTo>
                  <a:lnTo>
                    <a:pt x="2138121" y="1375867"/>
                  </a:lnTo>
                  <a:lnTo>
                    <a:pt x="2106726" y="1375867"/>
                  </a:lnTo>
                  <a:lnTo>
                    <a:pt x="2106726" y="1565554"/>
                  </a:lnTo>
                  <a:lnTo>
                    <a:pt x="2138121" y="1565554"/>
                  </a:lnTo>
                  <a:lnTo>
                    <a:pt x="2138121" y="1452486"/>
                  </a:lnTo>
                  <a:lnTo>
                    <a:pt x="2151075" y="1430921"/>
                  </a:lnTo>
                  <a:lnTo>
                    <a:pt x="2162886" y="1415326"/>
                  </a:lnTo>
                  <a:lnTo>
                    <a:pt x="2168639" y="1410195"/>
                  </a:lnTo>
                  <a:lnTo>
                    <a:pt x="2173516" y="1405851"/>
                  </a:lnTo>
                  <a:lnTo>
                    <a:pt x="2182939" y="1402664"/>
                  </a:lnTo>
                  <a:lnTo>
                    <a:pt x="2186698" y="1402664"/>
                  </a:lnTo>
                  <a:lnTo>
                    <a:pt x="2190051" y="1404759"/>
                  </a:lnTo>
                  <a:lnTo>
                    <a:pt x="2196325" y="1410195"/>
                  </a:lnTo>
                  <a:lnTo>
                    <a:pt x="2200757" y="1402664"/>
                  </a:lnTo>
                  <a:lnTo>
                    <a:pt x="2211832" y="1383817"/>
                  </a:lnTo>
                  <a:close/>
                </a:path>
                <a:path w="3467735" h="2827654">
                  <a:moveTo>
                    <a:pt x="2411590" y="167093"/>
                  </a:moveTo>
                  <a:lnTo>
                    <a:pt x="2399233" y="127368"/>
                  </a:lnTo>
                  <a:lnTo>
                    <a:pt x="2361755" y="114338"/>
                  </a:lnTo>
                  <a:lnTo>
                    <a:pt x="2348420" y="115570"/>
                  </a:lnTo>
                  <a:lnTo>
                    <a:pt x="2311082" y="133172"/>
                  </a:lnTo>
                  <a:lnTo>
                    <a:pt x="2284704" y="159562"/>
                  </a:lnTo>
                  <a:lnTo>
                    <a:pt x="2281097" y="142379"/>
                  </a:lnTo>
                  <a:lnTo>
                    <a:pt x="2280513" y="139598"/>
                  </a:lnTo>
                  <a:lnTo>
                    <a:pt x="2270988" y="125476"/>
                  </a:lnTo>
                  <a:lnTo>
                    <a:pt x="2255964" y="117106"/>
                  </a:lnTo>
                  <a:lnTo>
                    <a:pt x="2235276" y="114338"/>
                  </a:lnTo>
                  <a:lnTo>
                    <a:pt x="2221954" y="115570"/>
                  </a:lnTo>
                  <a:lnTo>
                    <a:pt x="2184616" y="133172"/>
                  </a:lnTo>
                  <a:lnTo>
                    <a:pt x="2158657" y="159143"/>
                  </a:lnTo>
                  <a:lnTo>
                    <a:pt x="2158657" y="119354"/>
                  </a:lnTo>
                  <a:lnTo>
                    <a:pt x="2127250" y="119354"/>
                  </a:lnTo>
                  <a:lnTo>
                    <a:pt x="2127250" y="309054"/>
                  </a:lnTo>
                  <a:lnTo>
                    <a:pt x="2158657" y="309054"/>
                  </a:lnTo>
                  <a:lnTo>
                    <a:pt x="2158657" y="193052"/>
                  </a:lnTo>
                  <a:lnTo>
                    <a:pt x="2181288" y="169773"/>
                  </a:lnTo>
                  <a:lnTo>
                    <a:pt x="2194128" y="159143"/>
                  </a:lnTo>
                  <a:lnTo>
                    <a:pt x="2200275" y="154063"/>
                  </a:lnTo>
                  <a:lnTo>
                    <a:pt x="2216658" y="145173"/>
                  </a:lnTo>
                  <a:lnTo>
                    <a:pt x="2231517" y="142379"/>
                  </a:lnTo>
                  <a:lnTo>
                    <a:pt x="2240305" y="142379"/>
                  </a:lnTo>
                  <a:lnTo>
                    <a:pt x="2247849" y="146151"/>
                  </a:lnTo>
                  <a:lnTo>
                    <a:pt x="2250783" y="152438"/>
                  </a:lnTo>
                  <a:lnTo>
                    <a:pt x="2253716" y="158305"/>
                  </a:lnTo>
                  <a:lnTo>
                    <a:pt x="2253716" y="309054"/>
                  </a:lnTo>
                  <a:lnTo>
                    <a:pt x="2285123" y="309054"/>
                  </a:lnTo>
                  <a:lnTo>
                    <a:pt x="2285123" y="193052"/>
                  </a:lnTo>
                  <a:lnTo>
                    <a:pt x="2293924" y="183845"/>
                  </a:lnTo>
                  <a:lnTo>
                    <a:pt x="2313292" y="164998"/>
                  </a:lnTo>
                  <a:lnTo>
                    <a:pt x="2320302" y="159562"/>
                  </a:lnTo>
                  <a:lnTo>
                    <a:pt x="2329878" y="152120"/>
                  </a:lnTo>
                  <a:lnTo>
                    <a:pt x="2344509" y="144741"/>
                  </a:lnTo>
                  <a:lnTo>
                    <a:pt x="2357996" y="142379"/>
                  </a:lnTo>
                  <a:lnTo>
                    <a:pt x="2366772" y="142379"/>
                  </a:lnTo>
                  <a:lnTo>
                    <a:pt x="2374315" y="146151"/>
                  </a:lnTo>
                  <a:lnTo>
                    <a:pt x="2377249" y="152438"/>
                  </a:lnTo>
                  <a:lnTo>
                    <a:pt x="2380183" y="158305"/>
                  </a:lnTo>
                  <a:lnTo>
                    <a:pt x="2380183" y="309054"/>
                  </a:lnTo>
                  <a:lnTo>
                    <a:pt x="2411590" y="309054"/>
                  </a:lnTo>
                  <a:lnTo>
                    <a:pt x="2411590" y="167093"/>
                  </a:lnTo>
                  <a:close/>
                </a:path>
                <a:path w="3467735" h="2827654">
                  <a:moveTo>
                    <a:pt x="2414536" y="1462125"/>
                  </a:moveTo>
                  <a:lnTo>
                    <a:pt x="2408809" y="1424724"/>
                  </a:lnTo>
                  <a:lnTo>
                    <a:pt x="2395258" y="1400568"/>
                  </a:lnTo>
                  <a:lnTo>
                    <a:pt x="2392654" y="1395907"/>
                  </a:lnTo>
                  <a:lnTo>
                    <a:pt x="2380183" y="1386725"/>
                  </a:lnTo>
                  <a:lnTo>
                    <a:pt x="2380183" y="1463382"/>
                  </a:lnTo>
                  <a:lnTo>
                    <a:pt x="2378684" y="1484706"/>
                  </a:lnTo>
                  <a:lnTo>
                    <a:pt x="2351722" y="1527454"/>
                  </a:lnTo>
                  <a:lnTo>
                    <a:pt x="2316111" y="1542110"/>
                  </a:lnTo>
                  <a:lnTo>
                    <a:pt x="2310676" y="1542529"/>
                  </a:lnTo>
                  <a:lnTo>
                    <a:pt x="2305227" y="1542529"/>
                  </a:lnTo>
                  <a:lnTo>
                    <a:pt x="2297379" y="1542199"/>
                  </a:lnTo>
                  <a:lnTo>
                    <a:pt x="2290470" y="1541170"/>
                  </a:lnTo>
                  <a:lnTo>
                    <a:pt x="2284031" y="1539354"/>
                  </a:lnTo>
                  <a:lnTo>
                    <a:pt x="2277592" y="1536661"/>
                  </a:lnTo>
                  <a:lnTo>
                    <a:pt x="2277592" y="1415643"/>
                  </a:lnTo>
                  <a:lnTo>
                    <a:pt x="2288984" y="1408874"/>
                  </a:lnTo>
                  <a:lnTo>
                    <a:pt x="2300262" y="1404175"/>
                  </a:lnTo>
                  <a:lnTo>
                    <a:pt x="2311920" y="1401445"/>
                  </a:lnTo>
                  <a:lnTo>
                    <a:pt x="2324493" y="1400568"/>
                  </a:lnTo>
                  <a:lnTo>
                    <a:pt x="2348039" y="1404848"/>
                  </a:lnTo>
                  <a:lnTo>
                    <a:pt x="2365540" y="1417218"/>
                  </a:lnTo>
                  <a:lnTo>
                    <a:pt x="2376436" y="1436966"/>
                  </a:lnTo>
                  <a:lnTo>
                    <a:pt x="2380183" y="1463382"/>
                  </a:lnTo>
                  <a:lnTo>
                    <a:pt x="2380183" y="1386725"/>
                  </a:lnTo>
                  <a:lnTo>
                    <a:pt x="2376246" y="1383817"/>
                  </a:lnTo>
                  <a:lnTo>
                    <a:pt x="2367534" y="1377391"/>
                  </a:lnTo>
                  <a:lnTo>
                    <a:pt x="2334971" y="1370838"/>
                  </a:lnTo>
                  <a:lnTo>
                    <a:pt x="2325814" y="1371142"/>
                  </a:lnTo>
                  <a:lnTo>
                    <a:pt x="2287651" y="1378788"/>
                  </a:lnTo>
                  <a:lnTo>
                    <a:pt x="2277592" y="1383817"/>
                  </a:lnTo>
                  <a:lnTo>
                    <a:pt x="2277592" y="1260271"/>
                  </a:lnTo>
                  <a:lnTo>
                    <a:pt x="2246185" y="1260271"/>
                  </a:lnTo>
                  <a:lnTo>
                    <a:pt x="2246185" y="1560118"/>
                  </a:lnTo>
                  <a:lnTo>
                    <a:pt x="2283244" y="1569529"/>
                  </a:lnTo>
                  <a:lnTo>
                    <a:pt x="2303564" y="1571002"/>
                  </a:lnTo>
                  <a:lnTo>
                    <a:pt x="2349347" y="1563293"/>
                  </a:lnTo>
                  <a:lnTo>
                    <a:pt x="2382482" y="1542529"/>
                  </a:lnTo>
                  <a:lnTo>
                    <a:pt x="2384323" y="1541373"/>
                  </a:lnTo>
                  <a:lnTo>
                    <a:pt x="2406675" y="1507045"/>
                  </a:lnTo>
                  <a:lnTo>
                    <a:pt x="2414536" y="1462125"/>
                  </a:lnTo>
                  <a:close/>
                </a:path>
                <a:path w="3467735" h="2827654">
                  <a:moveTo>
                    <a:pt x="2499995" y="1375867"/>
                  </a:moveTo>
                  <a:lnTo>
                    <a:pt x="2468600" y="1375867"/>
                  </a:lnTo>
                  <a:lnTo>
                    <a:pt x="2468600" y="1565567"/>
                  </a:lnTo>
                  <a:lnTo>
                    <a:pt x="2499995" y="1565567"/>
                  </a:lnTo>
                  <a:lnTo>
                    <a:pt x="2499995" y="1375867"/>
                  </a:lnTo>
                  <a:close/>
                </a:path>
                <a:path w="3467735" h="2827654">
                  <a:moveTo>
                    <a:pt x="2505011" y="1309700"/>
                  </a:moveTo>
                  <a:lnTo>
                    <a:pt x="2503398" y="1301724"/>
                  </a:lnTo>
                  <a:lnTo>
                    <a:pt x="2498991" y="1295196"/>
                  </a:lnTo>
                  <a:lnTo>
                    <a:pt x="2492476" y="1290789"/>
                  </a:lnTo>
                  <a:lnTo>
                    <a:pt x="2484501" y="1289177"/>
                  </a:lnTo>
                  <a:lnTo>
                    <a:pt x="2476525" y="1290789"/>
                  </a:lnTo>
                  <a:lnTo>
                    <a:pt x="2469997" y="1295196"/>
                  </a:lnTo>
                  <a:lnTo>
                    <a:pt x="2465590" y="1301724"/>
                  </a:lnTo>
                  <a:lnTo>
                    <a:pt x="2463977" y="1309700"/>
                  </a:lnTo>
                  <a:lnTo>
                    <a:pt x="2465590" y="1317675"/>
                  </a:lnTo>
                  <a:lnTo>
                    <a:pt x="2469997" y="1324190"/>
                  </a:lnTo>
                  <a:lnTo>
                    <a:pt x="2476525" y="1328597"/>
                  </a:lnTo>
                  <a:lnTo>
                    <a:pt x="2484501" y="1330210"/>
                  </a:lnTo>
                  <a:lnTo>
                    <a:pt x="2492476" y="1328597"/>
                  </a:lnTo>
                  <a:lnTo>
                    <a:pt x="2498991" y="1324190"/>
                  </a:lnTo>
                  <a:lnTo>
                    <a:pt x="2503398" y="1317675"/>
                  </a:lnTo>
                  <a:lnTo>
                    <a:pt x="2505011" y="1309700"/>
                  </a:lnTo>
                  <a:close/>
                </a:path>
                <a:path w="3467735" h="2827654">
                  <a:moveTo>
                    <a:pt x="2602598" y="1375867"/>
                  </a:moveTo>
                  <a:lnTo>
                    <a:pt x="2571204" y="1375867"/>
                  </a:lnTo>
                  <a:lnTo>
                    <a:pt x="2571204" y="1568069"/>
                  </a:lnTo>
                  <a:lnTo>
                    <a:pt x="2570632" y="1582140"/>
                  </a:lnTo>
                  <a:lnTo>
                    <a:pt x="2556700" y="1625384"/>
                  </a:lnTo>
                  <a:lnTo>
                    <a:pt x="2536850" y="1655178"/>
                  </a:lnTo>
                  <a:lnTo>
                    <a:pt x="2557792" y="1672767"/>
                  </a:lnTo>
                  <a:lnTo>
                    <a:pt x="2581249" y="1639684"/>
                  </a:lnTo>
                  <a:lnTo>
                    <a:pt x="2602598" y="1596974"/>
                  </a:lnTo>
                  <a:lnTo>
                    <a:pt x="2602598" y="1375867"/>
                  </a:lnTo>
                  <a:close/>
                </a:path>
                <a:path w="3467735" h="2827654">
                  <a:moveTo>
                    <a:pt x="2607208" y="1309281"/>
                  </a:moveTo>
                  <a:lnTo>
                    <a:pt x="2605595" y="1301305"/>
                  </a:lnTo>
                  <a:lnTo>
                    <a:pt x="2601188" y="1294777"/>
                  </a:lnTo>
                  <a:lnTo>
                    <a:pt x="2594660" y="1290370"/>
                  </a:lnTo>
                  <a:lnTo>
                    <a:pt x="2586698" y="1288757"/>
                  </a:lnTo>
                  <a:lnTo>
                    <a:pt x="2578722" y="1290370"/>
                  </a:lnTo>
                  <a:lnTo>
                    <a:pt x="2572194" y="1294777"/>
                  </a:lnTo>
                  <a:lnTo>
                    <a:pt x="2567787" y="1301305"/>
                  </a:lnTo>
                  <a:lnTo>
                    <a:pt x="2566174" y="1309281"/>
                  </a:lnTo>
                  <a:lnTo>
                    <a:pt x="2567787" y="1317256"/>
                  </a:lnTo>
                  <a:lnTo>
                    <a:pt x="2572194" y="1323771"/>
                  </a:lnTo>
                  <a:lnTo>
                    <a:pt x="2578722" y="1328178"/>
                  </a:lnTo>
                  <a:lnTo>
                    <a:pt x="2586698" y="1329791"/>
                  </a:lnTo>
                  <a:lnTo>
                    <a:pt x="2594660" y="1328178"/>
                  </a:lnTo>
                  <a:lnTo>
                    <a:pt x="2601188" y="1323771"/>
                  </a:lnTo>
                  <a:lnTo>
                    <a:pt x="2605595" y="1317256"/>
                  </a:lnTo>
                  <a:lnTo>
                    <a:pt x="2607208" y="1309281"/>
                  </a:lnTo>
                  <a:close/>
                </a:path>
                <a:path w="3467735" h="2827654">
                  <a:moveTo>
                    <a:pt x="2623947" y="288124"/>
                  </a:moveTo>
                  <a:lnTo>
                    <a:pt x="2614320" y="286448"/>
                  </a:lnTo>
                  <a:lnTo>
                    <a:pt x="2613685" y="286029"/>
                  </a:lnTo>
                  <a:lnTo>
                    <a:pt x="2609304" y="283095"/>
                  </a:lnTo>
                  <a:lnTo>
                    <a:pt x="2608465" y="278066"/>
                  </a:lnTo>
                  <a:lnTo>
                    <a:pt x="2608465" y="222377"/>
                  </a:lnTo>
                  <a:lnTo>
                    <a:pt x="2608376" y="161239"/>
                  </a:lnTo>
                  <a:lnTo>
                    <a:pt x="2572245" y="117602"/>
                  </a:lnTo>
                  <a:lnTo>
                    <a:pt x="2546489" y="114338"/>
                  </a:lnTo>
                  <a:lnTo>
                    <a:pt x="2518676" y="117411"/>
                  </a:lnTo>
                  <a:lnTo>
                    <a:pt x="2497124" y="126060"/>
                  </a:lnTo>
                  <a:lnTo>
                    <a:pt x="2483180" y="139420"/>
                  </a:lnTo>
                  <a:lnTo>
                    <a:pt x="2478227" y="156629"/>
                  </a:lnTo>
                  <a:lnTo>
                    <a:pt x="2478316" y="161645"/>
                  </a:lnTo>
                  <a:lnTo>
                    <a:pt x="2478646" y="163322"/>
                  </a:lnTo>
                  <a:lnTo>
                    <a:pt x="2481580" y="168351"/>
                  </a:lnTo>
                  <a:lnTo>
                    <a:pt x="2513393" y="161645"/>
                  </a:lnTo>
                  <a:lnTo>
                    <a:pt x="2512149" y="158305"/>
                  </a:lnTo>
                  <a:lnTo>
                    <a:pt x="2511729" y="156629"/>
                  </a:lnTo>
                  <a:lnTo>
                    <a:pt x="2511729" y="154533"/>
                  </a:lnTo>
                  <a:lnTo>
                    <a:pt x="2513469" y="147383"/>
                  </a:lnTo>
                  <a:lnTo>
                    <a:pt x="2518791" y="142278"/>
                  </a:lnTo>
                  <a:lnTo>
                    <a:pt x="2527808" y="139217"/>
                  </a:lnTo>
                  <a:lnTo>
                    <a:pt x="2540622" y="138201"/>
                  </a:lnTo>
                  <a:lnTo>
                    <a:pt x="2556497" y="139687"/>
                  </a:lnTo>
                  <a:lnTo>
                    <a:pt x="2567736" y="144106"/>
                  </a:lnTo>
                  <a:lnTo>
                    <a:pt x="2574417" y="151447"/>
                  </a:lnTo>
                  <a:lnTo>
                    <a:pt x="2576538" y="161239"/>
                  </a:lnTo>
                  <a:lnTo>
                    <a:pt x="2576626" y="195986"/>
                  </a:lnTo>
                  <a:lnTo>
                    <a:pt x="2576626" y="222377"/>
                  </a:lnTo>
                  <a:lnTo>
                    <a:pt x="2576626" y="261734"/>
                  </a:lnTo>
                  <a:lnTo>
                    <a:pt x="2559177" y="273837"/>
                  </a:lnTo>
                  <a:lnTo>
                    <a:pt x="2546223" y="281266"/>
                  </a:lnTo>
                  <a:lnTo>
                    <a:pt x="2535707" y="285000"/>
                  </a:lnTo>
                  <a:lnTo>
                    <a:pt x="2525547" y="286029"/>
                  </a:lnTo>
                  <a:lnTo>
                    <a:pt x="2515019" y="284289"/>
                  </a:lnTo>
                  <a:lnTo>
                    <a:pt x="2506954" y="279323"/>
                  </a:lnTo>
                  <a:lnTo>
                    <a:pt x="2501811" y="271538"/>
                  </a:lnTo>
                  <a:lnTo>
                    <a:pt x="2500071" y="261734"/>
                  </a:lnTo>
                  <a:lnTo>
                    <a:pt x="2499995" y="253771"/>
                  </a:lnTo>
                  <a:lnTo>
                    <a:pt x="2500833" y="249580"/>
                  </a:lnTo>
                  <a:lnTo>
                    <a:pt x="2505443" y="240804"/>
                  </a:lnTo>
                  <a:lnTo>
                    <a:pt x="2576626" y="222377"/>
                  </a:lnTo>
                  <a:lnTo>
                    <a:pt x="2576626" y="195986"/>
                  </a:lnTo>
                  <a:lnTo>
                    <a:pt x="2510891" y="211480"/>
                  </a:lnTo>
                  <a:lnTo>
                    <a:pt x="2471318" y="245287"/>
                  </a:lnTo>
                  <a:lnTo>
                    <a:pt x="2468600" y="264248"/>
                  </a:lnTo>
                  <a:lnTo>
                    <a:pt x="2472207" y="284759"/>
                  </a:lnTo>
                  <a:lnTo>
                    <a:pt x="2482469" y="300469"/>
                  </a:lnTo>
                  <a:lnTo>
                    <a:pt x="2498445" y="310527"/>
                  </a:lnTo>
                  <a:lnTo>
                    <a:pt x="2519261" y="314071"/>
                  </a:lnTo>
                  <a:lnTo>
                    <a:pt x="2529548" y="313321"/>
                  </a:lnTo>
                  <a:lnTo>
                    <a:pt x="2565743" y="299847"/>
                  </a:lnTo>
                  <a:lnTo>
                    <a:pt x="2579560" y="288124"/>
                  </a:lnTo>
                  <a:lnTo>
                    <a:pt x="2582380" y="299593"/>
                  </a:lnTo>
                  <a:lnTo>
                    <a:pt x="2588882" y="307428"/>
                  </a:lnTo>
                  <a:lnTo>
                    <a:pt x="2599944" y="312204"/>
                  </a:lnTo>
                  <a:lnTo>
                    <a:pt x="2616416" y="314490"/>
                  </a:lnTo>
                  <a:lnTo>
                    <a:pt x="2623947" y="288124"/>
                  </a:lnTo>
                  <a:close/>
                </a:path>
                <a:path w="3467735" h="2827654">
                  <a:moveTo>
                    <a:pt x="2723642" y="1546720"/>
                  </a:moveTo>
                  <a:lnTo>
                    <a:pt x="2721800" y="1537576"/>
                  </a:lnTo>
                  <a:lnTo>
                    <a:pt x="2716784" y="1530121"/>
                  </a:lnTo>
                  <a:lnTo>
                    <a:pt x="2709329" y="1525104"/>
                  </a:lnTo>
                  <a:lnTo>
                    <a:pt x="2700185" y="1523263"/>
                  </a:lnTo>
                  <a:lnTo>
                    <a:pt x="2690812" y="1525104"/>
                  </a:lnTo>
                  <a:lnTo>
                    <a:pt x="2683230" y="1530121"/>
                  </a:lnTo>
                  <a:lnTo>
                    <a:pt x="2678176" y="1537576"/>
                  </a:lnTo>
                  <a:lnTo>
                    <a:pt x="2676321" y="1546720"/>
                  </a:lnTo>
                  <a:lnTo>
                    <a:pt x="2678176" y="1556105"/>
                  </a:lnTo>
                  <a:lnTo>
                    <a:pt x="2683230" y="1563674"/>
                  </a:lnTo>
                  <a:lnTo>
                    <a:pt x="2690812" y="1568742"/>
                  </a:lnTo>
                  <a:lnTo>
                    <a:pt x="2700185" y="1570583"/>
                  </a:lnTo>
                  <a:lnTo>
                    <a:pt x="2709329" y="1568742"/>
                  </a:lnTo>
                  <a:lnTo>
                    <a:pt x="2716784" y="1563674"/>
                  </a:lnTo>
                  <a:lnTo>
                    <a:pt x="2721800" y="1556105"/>
                  </a:lnTo>
                  <a:lnTo>
                    <a:pt x="2723642" y="1546720"/>
                  </a:lnTo>
                  <a:close/>
                </a:path>
                <a:path w="3467735" h="2827654">
                  <a:moveTo>
                    <a:pt x="2791485" y="1378788"/>
                  </a:moveTo>
                  <a:lnTo>
                    <a:pt x="2775204" y="1317129"/>
                  </a:lnTo>
                  <a:lnTo>
                    <a:pt x="2731605" y="1272425"/>
                  </a:lnTo>
                  <a:lnTo>
                    <a:pt x="2684272" y="1256512"/>
                  </a:lnTo>
                  <a:lnTo>
                    <a:pt x="2673807" y="1288338"/>
                  </a:lnTo>
                  <a:lnTo>
                    <a:pt x="2708821" y="1298600"/>
                  </a:lnTo>
                  <a:lnTo>
                    <a:pt x="2735630" y="1318285"/>
                  </a:lnTo>
                  <a:lnTo>
                    <a:pt x="2752775" y="1345806"/>
                  </a:lnTo>
                  <a:lnTo>
                    <a:pt x="2758821" y="1379626"/>
                  </a:lnTo>
                  <a:lnTo>
                    <a:pt x="2758287" y="1388681"/>
                  </a:lnTo>
                  <a:lnTo>
                    <a:pt x="2756458" y="1396479"/>
                  </a:lnTo>
                  <a:lnTo>
                    <a:pt x="2752979" y="1404124"/>
                  </a:lnTo>
                  <a:lnTo>
                    <a:pt x="2747505" y="1412709"/>
                  </a:lnTo>
                  <a:lnTo>
                    <a:pt x="2684272" y="1412709"/>
                  </a:lnTo>
                  <a:lnTo>
                    <a:pt x="2684272" y="1486420"/>
                  </a:lnTo>
                  <a:lnTo>
                    <a:pt x="2715691" y="1486420"/>
                  </a:lnTo>
                  <a:lnTo>
                    <a:pt x="2715691" y="1441602"/>
                  </a:lnTo>
                  <a:lnTo>
                    <a:pt x="2737053" y="1441602"/>
                  </a:lnTo>
                  <a:lnTo>
                    <a:pt x="2773896" y="1427378"/>
                  </a:lnTo>
                  <a:lnTo>
                    <a:pt x="2790507" y="1393799"/>
                  </a:lnTo>
                  <a:lnTo>
                    <a:pt x="2791485" y="1378788"/>
                  </a:lnTo>
                  <a:close/>
                </a:path>
                <a:path w="3467735" h="2827654">
                  <a:moveTo>
                    <a:pt x="2839237" y="167093"/>
                  </a:moveTo>
                  <a:lnTo>
                    <a:pt x="2826880" y="127368"/>
                  </a:lnTo>
                  <a:lnTo>
                    <a:pt x="2789402" y="114338"/>
                  </a:lnTo>
                  <a:lnTo>
                    <a:pt x="2776067" y="115570"/>
                  </a:lnTo>
                  <a:lnTo>
                    <a:pt x="2738729" y="133172"/>
                  </a:lnTo>
                  <a:lnTo>
                    <a:pt x="2712770" y="159143"/>
                  </a:lnTo>
                  <a:lnTo>
                    <a:pt x="2712770" y="119354"/>
                  </a:lnTo>
                  <a:lnTo>
                    <a:pt x="2681363" y="119354"/>
                  </a:lnTo>
                  <a:lnTo>
                    <a:pt x="2681363" y="309054"/>
                  </a:lnTo>
                  <a:lnTo>
                    <a:pt x="2712770" y="309054"/>
                  </a:lnTo>
                  <a:lnTo>
                    <a:pt x="2712770" y="193052"/>
                  </a:lnTo>
                  <a:lnTo>
                    <a:pt x="2735389" y="169773"/>
                  </a:lnTo>
                  <a:lnTo>
                    <a:pt x="2748242" y="159143"/>
                  </a:lnTo>
                  <a:lnTo>
                    <a:pt x="2754376" y="154063"/>
                  </a:lnTo>
                  <a:lnTo>
                    <a:pt x="2770771" y="145173"/>
                  </a:lnTo>
                  <a:lnTo>
                    <a:pt x="2785630" y="142379"/>
                  </a:lnTo>
                  <a:lnTo>
                    <a:pt x="2794431" y="142379"/>
                  </a:lnTo>
                  <a:lnTo>
                    <a:pt x="2801963" y="146151"/>
                  </a:lnTo>
                  <a:lnTo>
                    <a:pt x="2804896" y="152438"/>
                  </a:lnTo>
                  <a:lnTo>
                    <a:pt x="2806979" y="157886"/>
                  </a:lnTo>
                  <a:lnTo>
                    <a:pt x="2807830" y="162064"/>
                  </a:lnTo>
                  <a:lnTo>
                    <a:pt x="2807830" y="309054"/>
                  </a:lnTo>
                  <a:lnTo>
                    <a:pt x="2839237" y="309054"/>
                  </a:lnTo>
                  <a:lnTo>
                    <a:pt x="2839237" y="167093"/>
                  </a:lnTo>
                  <a:close/>
                </a:path>
                <a:path w="3467735" h="2827654">
                  <a:moveTo>
                    <a:pt x="2941028" y="119354"/>
                  </a:moveTo>
                  <a:lnTo>
                    <a:pt x="2909633" y="119354"/>
                  </a:lnTo>
                  <a:lnTo>
                    <a:pt x="2909633" y="309054"/>
                  </a:lnTo>
                  <a:lnTo>
                    <a:pt x="2941028" y="309054"/>
                  </a:lnTo>
                  <a:lnTo>
                    <a:pt x="2941028" y="119354"/>
                  </a:lnTo>
                  <a:close/>
                </a:path>
                <a:path w="3467735" h="2827654">
                  <a:moveTo>
                    <a:pt x="2946057" y="53200"/>
                  </a:moveTo>
                  <a:lnTo>
                    <a:pt x="2944444" y="45212"/>
                  </a:lnTo>
                  <a:lnTo>
                    <a:pt x="2940037" y="38696"/>
                  </a:lnTo>
                  <a:lnTo>
                    <a:pt x="2933509" y="34290"/>
                  </a:lnTo>
                  <a:lnTo>
                    <a:pt x="2925534" y="32677"/>
                  </a:lnTo>
                  <a:lnTo>
                    <a:pt x="2917558" y="34290"/>
                  </a:lnTo>
                  <a:lnTo>
                    <a:pt x="2911030" y="38696"/>
                  </a:lnTo>
                  <a:lnTo>
                    <a:pt x="2906636" y="45212"/>
                  </a:lnTo>
                  <a:lnTo>
                    <a:pt x="2905023" y="53200"/>
                  </a:lnTo>
                  <a:lnTo>
                    <a:pt x="2906636" y="61163"/>
                  </a:lnTo>
                  <a:lnTo>
                    <a:pt x="2911030" y="67691"/>
                  </a:lnTo>
                  <a:lnTo>
                    <a:pt x="2917558" y="72085"/>
                  </a:lnTo>
                  <a:lnTo>
                    <a:pt x="2925534" y="73710"/>
                  </a:lnTo>
                  <a:lnTo>
                    <a:pt x="2933509" y="72085"/>
                  </a:lnTo>
                  <a:lnTo>
                    <a:pt x="2940037" y="67691"/>
                  </a:lnTo>
                  <a:lnTo>
                    <a:pt x="2944444" y="61163"/>
                  </a:lnTo>
                  <a:lnTo>
                    <a:pt x="2946057" y="53200"/>
                  </a:lnTo>
                  <a:close/>
                </a:path>
                <a:path w="3467735" h="2827654">
                  <a:moveTo>
                    <a:pt x="3157969" y="193052"/>
                  </a:moveTo>
                  <a:lnTo>
                    <a:pt x="3157156" y="188023"/>
                  </a:lnTo>
                  <a:lnTo>
                    <a:pt x="3152762" y="160794"/>
                  </a:lnTo>
                  <a:lnTo>
                    <a:pt x="3142043" y="142798"/>
                  </a:lnTo>
                  <a:lnTo>
                    <a:pt x="3137966" y="135953"/>
                  </a:lnTo>
                  <a:lnTo>
                    <a:pt x="3123615" y="126034"/>
                  </a:lnTo>
                  <a:lnTo>
                    <a:pt x="3123615" y="188023"/>
                  </a:lnTo>
                  <a:lnTo>
                    <a:pt x="3030664" y="188023"/>
                  </a:lnTo>
                  <a:lnTo>
                    <a:pt x="3038068" y="168592"/>
                  </a:lnTo>
                  <a:lnTo>
                    <a:pt x="3049397" y="154419"/>
                  </a:lnTo>
                  <a:lnTo>
                    <a:pt x="3064345" y="145745"/>
                  </a:lnTo>
                  <a:lnTo>
                    <a:pt x="3082582" y="142798"/>
                  </a:lnTo>
                  <a:lnTo>
                    <a:pt x="3099892" y="145745"/>
                  </a:lnTo>
                  <a:lnTo>
                    <a:pt x="3112681" y="154419"/>
                  </a:lnTo>
                  <a:lnTo>
                    <a:pt x="3120682" y="168592"/>
                  </a:lnTo>
                  <a:lnTo>
                    <a:pt x="3123615" y="188023"/>
                  </a:lnTo>
                  <a:lnTo>
                    <a:pt x="3123615" y="126034"/>
                  </a:lnTo>
                  <a:lnTo>
                    <a:pt x="3114852" y="119976"/>
                  </a:lnTo>
                  <a:lnTo>
                    <a:pt x="3084677" y="114338"/>
                  </a:lnTo>
                  <a:lnTo>
                    <a:pt x="3047885" y="121488"/>
                  </a:lnTo>
                  <a:lnTo>
                    <a:pt x="3019615" y="141757"/>
                  </a:lnTo>
                  <a:lnTo>
                    <a:pt x="3001480" y="173342"/>
                  </a:lnTo>
                  <a:lnTo>
                    <a:pt x="2995066" y="214414"/>
                  </a:lnTo>
                  <a:lnTo>
                    <a:pt x="3001454" y="255320"/>
                  </a:lnTo>
                  <a:lnTo>
                    <a:pt x="3019463" y="286905"/>
                  </a:lnTo>
                  <a:lnTo>
                    <a:pt x="3047365" y="307276"/>
                  </a:lnTo>
                  <a:lnTo>
                    <a:pt x="3083420" y="314490"/>
                  </a:lnTo>
                  <a:lnTo>
                    <a:pt x="3100628" y="313372"/>
                  </a:lnTo>
                  <a:lnTo>
                    <a:pt x="3116503" y="309575"/>
                  </a:lnTo>
                  <a:lnTo>
                    <a:pt x="3133013" y="302488"/>
                  </a:lnTo>
                  <a:lnTo>
                    <a:pt x="3152102" y="291465"/>
                  </a:lnTo>
                  <a:lnTo>
                    <a:pt x="3149117" y="285610"/>
                  </a:lnTo>
                  <a:lnTo>
                    <a:pt x="3139541" y="266763"/>
                  </a:lnTo>
                  <a:lnTo>
                    <a:pt x="3125520" y="275717"/>
                  </a:lnTo>
                  <a:lnTo>
                    <a:pt x="3113417" y="281520"/>
                  </a:lnTo>
                  <a:lnTo>
                    <a:pt x="3102025" y="284657"/>
                  </a:lnTo>
                  <a:lnTo>
                    <a:pt x="3090126" y="285610"/>
                  </a:lnTo>
                  <a:lnTo>
                    <a:pt x="3064192" y="280504"/>
                  </a:lnTo>
                  <a:lnTo>
                    <a:pt x="3044685" y="265823"/>
                  </a:lnTo>
                  <a:lnTo>
                    <a:pt x="3032417" y="242493"/>
                  </a:lnTo>
                  <a:lnTo>
                    <a:pt x="3028150" y="211480"/>
                  </a:lnTo>
                  <a:lnTo>
                    <a:pt x="3157969" y="211480"/>
                  </a:lnTo>
                  <a:lnTo>
                    <a:pt x="3157969" y="193052"/>
                  </a:lnTo>
                  <a:close/>
                </a:path>
                <a:path w="3467735" h="2827654">
                  <a:moveTo>
                    <a:pt x="3314611" y="127304"/>
                  </a:moveTo>
                  <a:lnTo>
                    <a:pt x="3308286" y="121742"/>
                  </a:lnTo>
                  <a:lnTo>
                    <a:pt x="3302000" y="117678"/>
                  </a:lnTo>
                  <a:lnTo>
                    <a:pt x="3295954" y="115189"/>
                  </a:lnTo>
                  <a:lnTo>
                    <a:pt x="3290328" y="114338"/>
                  </a:lnTo>
                  <a:lnTo>
                    <a:pt x="3279902" y="116243"/>
                  </a:lnTo>
                  <a:lnTo>
                    <a:pt x="3269069" y="122707"/>
                  </a:lnTo>
                  <a:lnTo>
                    <a:pt x="3256521" y="134823"/>
                  </a:lnTo>
                  <a:lnTo>
                    <a:pt x="3240900" y="153695"/>
                  </a:lnTo>
                  <a:lnTo>
                    <a:pt x="3240900" y="119354"/>
                  </a:lnTo>
                  <a:lnTo>
                    <a:pt x="3209506" y="119354"/>
                  </a:lnTo>
                  <a:lnTo>
                    <a:pt x="3209506" y="309054"/>
                  </a:lnTo>
                  <a:lnTo>
                    <a:pt x="3240900" y="309054"/>
                  </a:lnTo>
                  <a:lnTo>
                    <a:pt x="3240900" y="195986"/>
                  </a:lnTo>
                  <a:lnTo>
                    <a:pt x="3253854" y="174421"/>
                  </a:lnTo>
                  <a:lnTo>
                    <a:pt x="3265665" y="158826"/>
                  </a:lnTo>
                  <a:lnTo>
                    <a:pt x="3271431" y="153695"/>
                  </a:lnTo>
                  <a:lnTo>
                    <a:pt x="3276308" y="149352"/>
                  </a:lnTo>
                  <a:lnTo>
                    <a:pt x="3285718" y="146151"/>
                  </a:lnTo>
                  <a:lnTo>
                    <a:pt x="3289490" y="146151"/>
                  </a:lnTo>
                  <a:lnTo>
                    <a:pt x="3292843" y="148247"/>
                  </a:lnTo>
                  <a:lnTo>
                    <a:pt x="3299129" y="153695"/>
                  </a:lnTo>
                  <a:lnTo>
                    <a:pt x="3303549" y="146151"/>
                  </a:lnTo>
                  <a:lnTo>
                    <a:pt x="3314611" y="127304"/>
                  </a:lnTo>
                  <a:close/>
                </a:path>
                <a:path w="3467735" h="2827654">
                  <a:moveTo>
                    <a:pt x="3399650" y="290207"/>
                  </a:moveTo>
                  <a:lnTo>
                    <a:pt x="3397808" y="281076"/>
                  </a:lnTo>
                  <a:lnTo>
                    <a:pt x="3392792" y="273621"/>
                  </a:lnTo>
                  <a:lnTo>
                    <a:pt x="3385337" y="268592"/>
                  </a:lnTo>
                  <a:lnTo>
                    <a:pt x="3376193" y="266763"/>
                  </a:lnTo>
                  <a:lnTo>
                    <a:pt x="3366808" y="268592"/>
                  </a:lnTo>
                  <a:lnTo>
                    <a:pt x="3359226" y="273621"/>
                  </a:lnTo>
                  <a:lnTo>
                    <a:pt x="3354171" y="281076"/>
                  </a:lnTo>
                  <a:lnTo>
                    <a:pt x="3352330" y="290207"/>
                  </a:lnTo>
                  <a:lnTo>
                    <a:pt x="3354171" y="299593"/>
                  </a:lnTo>
                  <a:lnTo>
                    <a:pt x="3359226" y="307174"/>
                  </a:lnTo>
                  <a:lnTo>
                    <a:pt x="3366808" y="312229"/>
                  </a:lnTo>
                  <a:lnTo>
                    <a:pt x="3376193" y="314071"/>
                  </a:lnTo>
                  <a:lnTo>
                    <a:pt x="3385337" y="312229"/>
                  </a:lnTo>
                  <a:lnTo>
                    <a:pt x="3392792" y="307174"/>
                  </a:lnTo>
                  <a:lnTo>
                    <a:pt x="3397808" y="299593"/>
                  </a:lnTo>
                  <a:lnTo>
                    <a:pt x="3399650" y="290207"/>
                  </a:lnTo>
                  <a:close/>
                </a:path>
                <a:path w="3467735" h="2827654">
                  <a:moveTo>
                    <a:pt x="3467481" y="122275"/>
                  </a:moveTo>
                  <a:lnTo>
                    <a:pt x="3451199" y="60617"/>
                  </a:lnTo>
                  <a:lnTo>
                    <a:pt x="3407600" y="15913"/>
                  </a:lnTo>
                  <a:lnTo>
                    <a:pt x="3360280" y="0"/>
                  </a:lnTo>
                  <a:lnTo>
                    <a:pt x="3349815" y="31838"/>
                  </a:lnTo>
                  <a:lnTo>
                    <a:pt x="3384829" y="42087"/>
                  </a:lnTo>
                  <a:lnTo>
                    <a:pt x="3411626" y="61772"/>
                  </a:lnTo>
                  <a:lnTo>
                    <a:pt x="3428784" y="89306"/>
                  </a:lnTo>
                  <a:lnTo>
                    <a:pt x="3434816" y="123113"/>
                  </a:lnTo>
                  <a:lnTo>
                    <a:pt x="3434283" y="132181"/>
                  </a:lnTo>
                  <a:lnTo>
                    <a:pt x="3432454" y="139979"/>
                  </a:lnTo>
                  <a:lnTo>
                    <a:pt x="3428987" y="147624"/>
                  </a:lnTo>
                  <a:lnTo>
                    <a:pt x="3423513" y="156210"/>
                  </a:lnTo>
                  <a:lnTo>
                    <a:pt x="3360280" y="156210"/>
                  </a:lnTo>
                  <a:lnTo>
                    <a:pt x="3360280" y="229908"/>
                  </a:lnTo>
                  <a:lnTo>
                    <a:pt x="3391687" y="229908"/>
                  </a:lnTo>
                  <a:lnTo>
                    <a:pt x="3391687" y="185089"/>
                  </a:lnTo>
                  <a:lnTo>
                    <a:pt x="3413048" y="185089"/>
                  </a:lnTo>
                  <a:lnTo>
                    <a:pt x="3449891" y="170865"/>
                  </a:lnTo>
                  <a:lnTo>
                    <a:pt x="3466503" y="137299"/>
                  </a:lnTo>
                  <a:lnTo>
                    <a:pt x="3467481" y="122275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281217" y="6385609"/>
              <a:ext cx="9238106" cy="41625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003027" y="5757356"/>
              <a:ext cx="4430776" cy="41625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664860" y="7017639"/>
              <a:ext cx="6643462" cy="411223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261529" y="526696"/>
              <a:ext cx="2490470" cy="610870"/>
            </a:xfrm>
            <a:custGeom>
              <a:avLst/>
              <a:gdLst/>
              <a:ahLst/>
              <a:cxnLst/>
              <a:rect l="l" t="t" r="r" b="b"/>
              <a:pathLst>
                <a:path w="2490470" h="610869">
                  <a:moveTo>
                    <a:pt x="431599" y="157691"/>
                  </a:moveTo>
                  <a:lnTo>
                    <a:pt x="384294" y="165682"/>
                  </a:lnTo>
                  <a:lnTo>
                    <a:pt x="343983" y="188148"/>
                  </a:lnTo>
                  <a:lnTo>
                    <a:pt x="312688" y="222826"/>
                  </a:lnTo>
                  <a:lnTo>
                    <a:pt x="292429" y="267454"/>
                  </a:lnTo>
                  <a:lnTo>
                    <a:pt x="285226" y="319770"/>
                  </a:lnTo>
                  <a:lnTo>
                    <a:pt x="291604" y="369251"/>
                  </a:lnTo>
                  <a:lnTo>
                    <a:pt x="310014" y="409836"/>
                  </a:lnTo>
                  <a:lnTo>
                    <a:pt x="339370" y="440319"/>
                  </a:lnTo>
                  <a:lnTo>
                    <a:pt x="378584" y="459493"/>
                  </a:lnTo>
                  <a:lnTo>
                    <a:pt x="426573" y="466153"/>
                  </a:lnTo>
                  <a:lnTo>
                    <a:pt x="451575" y="464857"/>
                  </a:lnTo>
                  <a:lnTo>
                    <a:pt x="499460" y="454491"/>
                  </a:lnTo>
                  <a:lnTo>
                    <a:pt x="535810" y="439216"/>
                  </a:lnTo>
                  <a:lnTo>
                    <a:pt x="554108" y="429714"/>
                  </a:lnTo>
                  <a:lnTo>
                    <a:pt x="542261" y="405212"/>
                  </a:lnTo>
                  <a:lnTo>
                    <a:pt x="435997" y="405212"/>
                  </a:lnTo>
                  <a:lnTo>
                    <a:pt x="415894" y="402719"/>
                  </a:lnTo>
                  <a:lnTo>
                    <a:pt x="382290" y="384539"/>
                  </a:lnTo>
                  <a:lnTo>
                    <a:pt x="361746" y="339462"/>
                  </a:lnTo>
                  <a:lnTo>
                    <a:pt x="360617" y="323539"/>
                  </a:lnTo>
                  <a:lnTo>
                    <a:pt x="554108" y="323539"/>
                  </a:lnTo>
                  <a:lnTo>
                    <a:pt x="554108" y="291498"/>
                  </a:lnTo>
                  <a:lnTo>
                    <a:pt x="551614" y="276420"/>
                  </a:lnTo>
                  <a:lnTo>
                    <a:pt x="364386" y="276420"/>
                  </a:lnTo>
                  <a:lnTo>
                    <a:pt x="372072" y="250010"/>
                  </a:lnTo>
                  <a:lnTo>
                    <a:pt x="385353" y="230489"/>
                  </a:lnTo>
                  <a:lnTo>
                    <a:pt x="403697" y="218386"/>
                  </a:lnTo>
                  <a:lnTo>
                    <a:pt x="426573" y="214234"/>
                  </a:lnTo>
                  <a:lnTo>
                    <a:pt x="531451" y="214234"/>
                  </a:lnTo>
                  <a:lnTo>
                    <a:pt x="519947" y="194914"/>
                  </a:lnTo>
                  <a:lnTo>
                    <a:pt x="481221" y="167468"/>
                  </a:lnTo>
                  <a:lnTo>
                    <a:pt x="431599" y="157691"/>
                  </a:lnTo>
                  <a:close/>
                </a:path>
                <a:path w="2490470" h="610869">
                  <a:moveTo>
                    <a:pt x="203543" y="110572"/>
                  </a:moveTo>
                  <a:lnTo>
                    <a:pt x="124394" y="110572"/>
                  </a:lnTo>
                  <a:lnTo>
                    <a:pt x="124394" y="457986"/>
                  </a:lnTo>
                  <a:lnTo>
                    <a:pt x="203543" y="457986"/>
                  </a:lnTo>
                  <a:lnTo>
                    <a:pt x="203543" y="110572"/>
                  </a:lnTo>
                  <a:close/>
                </a:path>
                <a:path w="2490470" h="610869">
                  <a:moveTo>
                    <a:pt x="526465" y="372543"/>
                  </a:moveTo>
                  <a:lnTo>
                    <a:pt x="482910" y="396132"/>
                  </a:lnTo>
                  <a:lnTo>
                    <a:pt x="444488" y="404957"/>
                  </a:lnTo>
                  <a:lnTo>
                    <a:pt x="435997" y="405212"/>
                  </a:lnTo>
                  <a:lnTo>
                    <a:pt x="542261" y="405212"/>
                  </a:lnTo>
                  <a:lnTo>
                    <a:pt x="526465" y="372543"/>
                  </a:lnTo>
                  <a:close/>
                </a:path>
                <a:path w="2490470" h="610869">
                  <a:moveTo>
                    <a:pt x="531451" y="214234"/>
                  </a:moveTo>
                  <a:lnTo>
                    <a:pt x="426573" y="214234"/>
                  </a:lnTo>
                  <a:lnTo>
                    <a:pt x="449298" y="217679"/>
                  </a:lnTo>
                  <a:lnTo>
                    <a:pt x="465132" y="228604"/>
                  </a:lnTo>
                  <a:lnTo>
                    <a:pt x="474723" y="247890"/>
                  </a:lnTo>
                  <a:lnTo>
                    <a:pt x="478718" y="276420"/>
                  </a:lnTo>
                  <a:lnTo>
                    <a:pt x="551614" y="276420"/>
                  </a:lnTo>
                  <a:lnTo>
                    <a:pt x="545126" y="237200"/>
                  </a:lnTo>
                  <a:lnTo>
                    <a:pt x="531451" y="214234"/>
                  </a:lnTo>
                  <a:close/>
                </a:path>
                <a:path w="2490470" h="610869">
                  <a:moveTo>
                    <a:pt x="327937" y="43349"/>
                  </a:moveTo>
                  <a:lnTo>
                    <a:pt x="0" y="43349"/>
                  </a:lnTo>
                  <a:lnTo>
                    <a:pt x="0" y="110572"/>
                  </a:lnTo>
                  <a:lnTo>
                    <a:pt x="327937" y="110572"/>
                  </a:lnTo>
                  <a:lnTo>
                    <a:pt x="327937" y="43349"/>
                  </a:lnTo>
                  <a:close/>
                </a:path>
                <a:path w="2490470" h="610869">
                  <a:moveTo>
                    <a:pt x="667822" y="165858"/>
                  </a:moveTo>
                  <a:lnTo>
                    <a:pt x="603112" y="165858"/>
                  </a:lnTo>
                  <a:lnTo>
                    <a:pt x="603112" y="457986"/>
                  </a:lnTo>
                  <a:lnTo>
                    <a:pt x="677874" y="457986"/>
                  </a:lnTo>
                  <a:lnTo>
                    <a:pt x="677874" y="324168"/>
                  </a:lnTo>
                  <a:lnTo>
                    <a:pt x="679072" y="308540"/>
                  </a:lnTo>
                  <a:lnTo>
                    <a:pt x="697978" y="268253"/>
                  </a:lnTo>
                  <a:lnTo>
                    <a:pt x="734417" y="246264"/>
                  </a:lnTo>
                  <a:lnTo>
                    <a:pt x="759905" y="246264"/>
                  </a:lnTo>
                  <a:lnTo>
                    <a:pt x="765254" y="229940"/>
                  </a:lnTo>
                  <a:lnTo>
                    <a:pt x="670963" y="229940"/>
                  </a:lnTo>
                  <a:lnTo>
                    <a:pt x="667822" y="165858"/>
                  </a:lnTo>
                  <a:close/>
                </a:path>
                <a:path w="2490470" h="610869">
                  <a:moveTo>
                    <a:pt x="759905" y="246264"/>
                  </a:moveTo>
                  <a:lnTo>
                    <a:pt x="742584" y="246264"/>
                  </a:lnTo>
                  <a:lnTo>
                    <a:pt x="748867" y="248777"/>
                  </a:lnTo>
                  <a:lnTo>
                    <a:pt x="757024" y="255060"/>
                  </a:lnTo>
                  <a:lnTo>
                    <a:pt x="759905" y="246264"/>
                  </a:lnTo>
                  <a:close/>
                </a:path>
                <a:path w="2490470" h="610869">
                  <a:moveTo>
                    <a:pt x="740071" y="161461"/>
                  </a:moveTo>
                  <a:lnTo>
                    <a:pt x="723707" y="165181"/>
                  </a:lnTo>
                  <a:lnTo>
                    <a:pt x="707638" y="177088"/>
                  </a:lnTo>
                  <a:lnTo>
                    <a:pt x="690508" y="198302"/>
                  </a:lnTo>
                  <a:lnTo>
                    <a:pt x="670963" y="229940"/>
                  </a:lnTo>
                  <a:lnTo>
                    <a:pt x="765254" y="229940"/>
                  </a:lnTo>
                  <a:lnTo>
                    <a:pt x="780897" y="182193"/>
                  </a:lnTo>
                  <a:lnTo>
                    <a:pt x="771690" y="173123"/>
                  </a:lnTo>
                  <a:lnTo>
                    <a:pt x="761894" y="166644"/>
                  </a:lnTo>
                  <a:lnTo>
                    <a:pt x="751393" y="162756"/>
                  </a:lnTo>
                  <a:lnTo>
                    <a:pt x="740071" y="161461"/>
                  </a:lnTo>
                  <a:close/>
                </a:path>
                <a:path w="2490470" h="610869">
                  <a:moveTo>
                    <a:pt x="893983" y="165858"/>
                  </a:moveTo>
                  <a:lnTo>
                    <a:pt x="818592" y="165858"/>
                  </a:lnTo>
                  <a:lnTo>
                    <a:pt x="818592" y="380710"/>
                  </a:lnTo>
                  <a:lnTo>
                    <a:pt x="823540" y="416894"/>
                  </a:lnTo>
                  <a:lnTo>
                    <a:pt x="838382" y="442593"/>
                  </a:lnTo>
                  <a:lnTo>
                    <a:pt x="863120" y="457927"/>
                  </a:lnTo>
                  <a:lnTo>
                    <a:pt x="897752" y="463012"/>
                  </a:lnTo>
                  <a:lnTo>
                    <a:pt x="924247" y="460047"/>
                  </a:lnTo>
                  <a:lnTo>
                    <a:pt x="949033" y="450604"/>
                  </a:lnTo>
                  <a:lnTo>
                    <a:pt x="973467" y="433857"/>
                  </a:lnTo>
                  <a:lnTo>
                    <a:pt x="998901" y="408982"/>
                  </a:lnTo>
                  <a:lnTo>
                    <a:pt x="1074291" y="408982"/>
                  </a:lnTo>
                  <a:lnTo>
                    <a:pt x="1074291" y="403328"/>
                  </a:lnTo>
                  <a:lnTo>
                    <a:pt x="917856" y="403328"/>
                  </a:lnTo>
                  <a:lnTo>
                    <a:pt x="906705" y="400608"/>
                  </a:lnTo>
                  <a:lnTo>
                    <a:pt x="899323" y="391940"/>
                  </a:lnTo>
                  <a:lnTo>
                    <a:pt x="895239" y="376558"/>
                  </a:lnTo>
                  <a:lnTo>
                    <a:pt x="893983" y="353696"/>
                  </a:lnTo>
                  <a:lnTo>
                    <a:pt x="893983" y="165858"/>
                  </a:lnTo>
                  <a:close/>
                </a:path>
                <a:path w="2490470" h="610869">
                  <a:moveTo>
                    <a:pt x="1074291" y="408982"/>
                  </a:moveTo>
                  <a:lnTo>
                    <a:pt x="998901" y="408982"/>
                  </a:lnTo>
                  <a:lnTo>
                    <a:pt x="998901" y="457986"/>
                  </a:lnTo>
                  <a:lnTo>
                    <a:pt x="1074291" y="457986"/>
                  </a:lnTo>
                  <a:lnTo>
                    <a:pt x="1074291" y="408982"/>
                  </a:lnTo>
                  <a:close/>
                </a:path>
                <a:path w="2490470" h="610869">
                  <a:moveTo>
                    <a:pt x="1074291" y="165858"/>
                  </a:moveTo>
                  <a:lnTo>
                    <a:pt x="998901" y="165858"/>
                  </a:lnTo>
                  <a:lnTo>
                    <a:pt x="998901" y="341759"/>
                  </a:lnTo>
                  <a:lnTo>
                    <a:pt x="988849" y="352439"/>
                  </a:lnTo>
                  <a:lnTo>
                    <a:pt x="966271" y="374968"/>
                  </a:lnTo>
                  <a:lnTo>
                    <a:pt x="947227" y="390841"/>
                  </a:lnTo>
                  <a:lnTo>
                    <a:pt x="931246" y="400235"/>
                  </a:lnTo>
                  <a:lnTo>
                    <a:pt x="917856" y="403328"/>
                  </a:lnTo>
                  <a:lnTo>
                    <a:pt x="1074291" y="403328"/>
                  </a:lnTo>
                  <a:lnTo>
                    <a:pt x="1074291" y="165858"/>
                  </a:lnTo>
                  <a:close/>
                </a:path>
                <a:path w="2490470" h="610869">
                  <a:moveTo>
                    <a:pt x="1269678" y="157691"/>
                  </a:moveTo>
                  <a:lnTo>
                    <a:pt x="1217543" y="165456"/>
                  </a:lnTo>
                  <a:lnTo>
                    <a:pt x="1178189" y="187767"/>
                  </a:lnTo>
                  <a:lnTo>
                    <a:pt x="1153324" y="223153"/>
                  </a:lnTo>
                  <a:lnTo>
                    <a:pt x="1144656" y="270138"/>
                  </a:lnTo>
                  <a:lnTo>
                    <a:pt x="1146295" y="290163"/>
                  </a:lnTo>
                  <a:lnTo>
                    <a:pt x="1170414" y="341759"/>
                  </a:lnTo>
                  <a:lnTo>
                    <a:pt x="1196173" y="364376"/>
                  </a:lnTo>
                  <a:lnTo>
                    <a:pt x="1179838" y="375684"/>
                  </a:lnTo>
                  <a:lnTo>
                    <a:pt x="1160833" y="389997"/>
                  </a:lnTo>
                  <a:lnTo>
                    <a:pt x="1148425" y="402542"/>
                  </a:lnTo>
                  <a:lnTo>
                    <a:pt x="1141672" y="414381"/>
                  </a:lnTo>
                  <a:lnTo>
                    <a:pt x="1139630" y="426573"/>
                  </a:lnTo>
                  <a:lnTo>
                    <a:pt x="1141946" y="438677"/>
                  </a:lnTo>
                  <a:lnTo>
                    <a:pt x="1149211" y="448954"/>
                  </a:lnTo>
                  <a:lnTo>
                    <a:pt x="1161893" y="457936"/>
                  </a:lnTo>
                  <a:lnTo>
                    <a:pt x="1180466" y="466153"/>
                  </a:lnTo>
                  <a:lnTo>
                    <a:pt x="1158890" y="486255"/>
                  </a:lnTo>
                  <a:lnTo>
                    <a:pt x="1144499" y="504000"/>
                  </a:lnTo>
                  <a:lnTo>
                    <a:pt x="1136469" y="520566"/>
                  </a:lnTo>
                  <a:lnTo>
                    <a:pt x="1133975" y="537135"/>
                  </a:lnTo>
                  <a:lnTo>
                    <a:pt x="1142653" y="567173"/>
                  </a:lnTo>
                  <a:lnTo>
                    <a:pt x="1167116" y="590379"/>
                  </a:lnTo>
                  <a:lnTo>
                    <a:pt x="1205007" y="605340"/>
                  </a:lnTo>
                  <a:lnTo>
                    <a:pt x="1253972" y="610641"/>
                  </a:lnTo>
                  <a:lnTo>
                    <a:pt x="1309116" y="604569"/>
                  </a:lnTo>
                  <a:lnTo>
                    <a:pt x="1355574" y="587401"/>
                  </a:lnTo>
                  <a:lnTo>
                    <a:pt x="1391296" y="560704"/>
                  </a:lnTo>
                  <a:lnTo>
                    <a:pt x="1397332" y="551585"/>
                  </a:lnTo>
                  <a:lnTo>
                    <a:pt x="1265280" y="551585"/>
                  </a:lnTo>
                  <a:lnTo>
                    <a:pt x="1241083" y="549042"/>
                  </a:lnTo>
                  <a:lnTo>
                    <a:pt x="1221538" y="542082"/>
                  </a:lnTo>
                  <a:lnTo>
                    <a:pt x="1208473" y="531706"/>
                  </a:lnTo>
                  <a:lnTo>
                    <a:pt x="1203712" y="518916"/>
                  </a:lnTo>
                  <a:lnTo>
                    <a:pt x="1204723" y="512388"/>
                  </a:lnTo>
                  <a:lnTo>
                    <a:pt x="1207560" y="504389"/>
                  </a:lnTo>
                  <a:lnTo>
                    <a:pt x="1211928" y="495331"/>
                  </a:lnTo>
                  <a:lnTo>
                    <a:pt x="1217533" y="485629"/>
                  </a:lnTo>
                  <a:lnTo>
                    <a:pt x="1223816" y="475577"/>
                  </a:lnTo>
                  <a:lnTo>
                    <a:pt x="1420772" y="475577"/>
                  </a:lnTo>
                  <a:lnTo>
                    <a:pt x="1417219" y="454128"/>
                  </a:lnTo>
                  <a:lnTo>
                    <a:pt x="1401681" y="432149"/>
                  </a:lnTo>
                  <a:lnTo>
                    <a:pt x="1375425" y="419004"/>
                  </a:lnTo>
                  <a:lnTo>
                    <a:pt x="1338158" y="414636"/>
                  </a:lnTo>
                  <a:lnTo>
                    <a:pt x="1221303" y="414636"/>
                  </a:lnTo>
                  <a:lnTo>
                    <a:pt x="1216277" y="412751"/>
                  </a:lnTo>
                  <a:lnTo>
                    <a:pt x="1216277" y="406469"/>
                  </a:lnTo>
                  <a:lnTo>
                    <a:pt x="1218053" y="400412"/>
                  </a:lnTo>
                  <a:lnTo>
                    <a:pt x="1223423" y="393354"/>
                  </a:lnTo>
                  <a:lnTo>
                    <a:pt x="1232444" y="385000"/>
                  </a:lnTo>
                  <a:lnTo>
                    <a:pt x="1245176" y="375056"/>
                  </a:lnTo>
                  <a:lnTo>
                    <a:pt x="1278857" y="375056"/>
                  </a:lnTo>
                  <a:lnTo>
                    <a:pt x="1318896" y="368931"/>
                  </a:lnTo>
                  <a:lnTo>
                    <a:pt x="1359356" y="346314"/>
                  </a:lnTo>
                  <a:lnTo>
                    <a:pt x="1378616" y="320398"/>
                  </a:lnTo>
                  <a:lnTo>
                    <a:pt x="1269678" y="320398"/>
                  </a:lnTo>
                  <a:lnTo>
                    <a:pt x="1250709" y="316197"/>
                  </a:lnTo>
                  <a:lnTo>
                    <a:pt x="1235360" y="304770"/>
                  </a:lnTo>
                  <a:lnTo>
                    <a:pt x="1225062" y="287798"/>
                  </a:lnTo>
                  <a:lnTo>
                    <a:pt x="1221303" y="266997"/>
                  </a:lnTo>
                  <a:lnTo>
                    <a:pt x="1225053" y="245642"/>
                  </a:lnTo>
                  <a:lnTo>
                    <a:pt x="1235281" y="228054"/>
                  </a:lnTo>
                  <a:lnTo>
                    <a:pt x="1250457" y="216118"/>
                  </a:lnTo>
                  <a:lnTo>
                    <a:pt x="1269050" y="211721"/>
                  </a:lnTo>
                  <a:lnTo>
                    <a:pt x="1433013" y="211721"/>
                  </a:lnTo>
                  <a:lnTo>
                    <a:pt x="1433013" y="169628"/>
                  </a:lnTo>
                  <a:lnTo>
                    <a:pt x="1330619" y="169628"/>
                  </a:lnTo>
                  <a:lnTo>
                    <a:pt x="1312439" y="163787"/>
                  </a:lnTo>
                  <a:lnTo>
                    <a:pt x="1297792" y="160126"/>
                  </a:lnTo>
                  <a:lnTo>
                    <a:pt x="1284324" y="158231"/>
                  </a:lnTo>
                  <a:lnTo>
                    <a:pt x="1269678" y="157691"/>
                  </a:lnTo>
                  <a:close/>
                </a:path>
                <a:path w="2490470" h="610869">
                  <a:moveTo>
                    <a:pt x="1420772" y="475577"/>
                  </a:moveTo>
                  <a:lnTo>
                    <a:pt x="1314912" y="475577"/>
                  </a:lnTo>
                  <a:lnTo>
                    <a:pt x="1331306" y="476745"/>
                  </a:lnTo>
                  <a:lnTo>
                    <a:pt x="1342870" y="480210"/>
                  </a:lnTo>
                  <a:lnTo>
                    <a:pt x="1349721" y="485913"/>
                  </a:lnTo>
                  <a:lnTo>
                    <a:pt x="1351979" y="493796"/>
                  </a:lnTo>
                  <a:lnTo>
                    <a:pt x="1350487" y="502556"/>
                  </a:lnTo>
                  <a:lnTo>
                    <a:pt x="1315639" y="538598"/>
                  </a:lnTo>
                  <a:lnTo>
                    <a:pt x="1265280" y="551585"/>
                  </a:lnTo>
                  <a:lnTo>
                    <a:pt x="1397332" y="551585"/>
                  </a:lnTo>
                  <a:lnTo>
                    <a:pt x="1414232" y="526048"/>
                  </a:lnTo>
                  <a:lnTo>
                    <a:pt x="1422333" y="485000"/>
                  </a:lnTo>
                  <a:lnTo>
                    <a:pt x="1420772" y="475577"/>
                  </a:lnTo>
                  <a:close/>
                </a:path>
                <a:path w="2490470" h="610869">
                  <a:moveTo>
                    <a:pt x="1278857" y="375056"/>
                  </a:moveTo>
                  <a:lnTo>
                    <a:pt x="1245176" y="375056"/>
                  </a:lnTo>
                  <a:lnTo>
                    <a:pt x="1254600" y="376941"/>
                  </a:lnTo>
                  <a:lnTo>
                    <a:pt x="1266537" y="376941"/>
                  </a:lnTo>
                  <a:lnTo>
                    <a:pt x="1278857" y="375056"/>
                  </a:lnTo>
                  <a:close/>
                </a:path>
                <a:path w="2490470" h="610869">
                  <a:moveTo>
                    <a:pt x="1433013" y="211721"/>
                  </a:moveTo>
                  <a:lnTo>
                    <a:pt x="1269050" y="211721"/>
                  </a:lnTo>
                  <a:lnTo>
                    <a:pt x="1288104" y="216020"/>
                  </a:lnTo>
                  <a:lnTo>
                    <a:pt x="1303682" y="227740"/>
                  </a:lnTo>
                  <a:lnTo>
                    <a:pt x="1314196" y="245112"/>
                  </a:lnTo>
                  <a:lnTo>
                    <a:pt x="1317940" y="265740"/>
                  </a:lnTo>
                  <a:lnTo>
                    <a:pt x="1317942" y="266997"/>
                  </a:lnTo>
                  <a:lnTo>
                    <a:pt x="1314294" y="287533"/>
                  </a:lnTo>
                  <a:lnTo>
                    <a:pt x="1303996" y="304692"/>
                  </a:lnTo>
                  <a:lnTo>
                    <a:pt x="1288634" y="316197"/>
                  </a:lnTo>
                  <a:lnTo>
                    <a:pt x="1269678" y="320398"/>
                  </a:lnTo>
                  <a:lnTo>
                    <a:pt x="1378616" y="320398"/>
                  </a:lnTo>
                  <a:lnTo>
                    <a:pt x="1385445" y="311210"/>
                  </a:lnTo>
                  <a:lnTo>
                    <a:pt x="1394690" y="265740"/>
                  </a:lnTo>
                  <a:lnTo>
                    <a:pt x="1394042" y="253049"/>
                  </a:lnTo>
                  <a:lnTo>
                    <a:pt x="1391864" y="242421"/>
                  </a:lnTo>
                  <a:lnTo>
                    <a:pt x="1387803" y="232618"/>
                  </a:lnTo>
                  <a:lnTo>
                    <a:pt x="1381507" y="222401"/>
                  </a:lnTo>
                  <a:lnTo>
                    <a:pt x="1433013" y="222401"/>
                  </a:lnTo>
                  <a:lnTo>
                    <a:pt x="1433013" y="211721"/>
                  </a:lnTo>
                  <a:close/>
                </a:path>
                <a:path w="2490470" h="610869">
                  <a:moveTo>
                    <a:pt x="1433013" y="165858"/>
                  </a:moveTo>
                  <a:lnTo>
                    <a:pt x="1373968" y="169628"/>
                  </a:lnTo>
                  <a:lnTo>
                    <a:pt x="1433013" y="169628"/>
                  </a:lnTo>
                  <a:lnTo>
                    <a:pt x="1433013" y="165858"/>
                  </a:lnTo>
                  <a:close/>
                </a:path>
                <a:path w="2490470" h="610869">
                  <a:moveTo>
                    <a:pt x="1551753" y="0"/>
                  </a:moveTo>
                  <a:lnTo>
                    <a:pt x="1477002" y="0"/>
                  </a:lnTo>
                  <a:lnTo>
                    <a:pt x="1477002" y="449818"/>
                  </a:lnTo>
                  <a:lnTo>
                    <a:pt x="1518466" y="460499"/>
                  </a:lnTo>
                  <a:lnTo>
                    <a:pt x="1563425" y="466330"/>
                  </a:lnTo>
                  <a:lnTo>
                    <a:pt x="1577512" y="466781"/>
                  </a:lnTo>
                  <a:lnTo>
                    <a:pt x="1626818" y="461508"/>
                  </a:lnTo>
                  <a:lnTo>
                    <a:pt x="1668725" y="446165"/>
                  </a:lnTo>
                  <a:lnTo>
                    <a:pt x="1702534" y="421468"/>
                  </a:lnTo>
                  <a:lnTo>
                    <a:pt x="1710489" y="410867"/>
                  </a:lnTo>
                  <a:lnTo>
                    <a:pt x="1586307" y="410867"/>
                  </a:lnTo>
                  <a:lnTo>
                    <a:pt x="1578699" y="410474"/>
                  </a:lnTo>
                  <a:lnTo>
                    <a:pt x="1571151" y="409139"/>
                  </a:lnTo>
                  <a:lnTo>
                    <a:pt x="1562542" y="406626"/>
                  </a:lnTo>
                  <a:lnTo>
                    <a:pt x="1551753" y="402699"/>
                  </a:lnTo>
                  <a:lnTo>
                    <a:pt x="1551753" y="228684"/>
                  </a:lnTo>
                  <a:lnTo>
                    <a:pt x="1564397" y="222647"/>
                  </a:lnTo>
                  <a:lnTo>
                    <a:pt x="1575627" y="218553"/>
                  </a:lnTo>
                  <a:lnTo>
                    <a:pt x="1586386" y="216227"/>
                  </a:lnTo>
                  <a:lnTo>
                    <a:pt x="1597616" y="215490"/>
                  </a:lnTo>
                  <a:lnTo>
                    <a:pt x="1728119" y="215490"/>
                  </a:lnTo>
                  <a:lnTo>
                    <a:pt x="1726543" y="211698"/>
                  </a:lnTo>
                  <a:lnTo>
                    <a:pt x="1700765" y="182439"/>
                  </a:lnTo>
                  <a:lnTo>
                    <a:pt x="1683881" y="173397"/>
                  </a:lnTo>
                  <a:lnTo>
                    <a:pt x="1551753" y="173397"/>
                  </a:lnTo>
                  <a:lnTo>
                    <a:pt x="1551753" y="0"/>
                  </a:lnTo>
                  <a:close/>
                </a:path>
                <a:path w="2490470" h="610869">
                  <a:moveTo>
                    <a:pt x="1728119" y="215490"/>
                  </a:moveTo>
                  <a:lnTo>
                    <a:pt x="1597616" y="215490"/>
                  </a:lnTo>
                  <a:lnTo>
                    <a:pt x="1627458" y="221614"/>
                  </a:lnTo>
                  <a:lnTo>
                    <a:pt x="1650232" y="239045"/>
                  </a:lnTo>
                  <a:lnTo>
                    <a:pt x="1664760" y="266370"/>
                  </a:lnTo>
                  <a:lnTo>
                    <a:pt x="1669865" y="302179"/>
                  </a:lnTo>
                  <a:lnTo>
                    <a:pt x="1663435" y="345136"/>
                  </a:lnTo>
                  <a:lnTo>
                    <a:pt x="1645756" y="379611"/>
                  </a:lnTo>
                  <a:lnTo>
                    <a:pt x="1619241" y="402542"/>
                  </a:lnTo>
                  <a:lnTo>
                    <a:pt x="1586307" y="410867"/>
                  </a:lnTo>
                  <a:lnTo>
                    <a:pt x="1710489" y="410867"/>
                  </a:lnTo>
                  <a:lnTo>
                    <a:pt x="1727548" y="388133"/>
                  </a:lnTo>
                  <a:lnTo>
                    <a:pt x="1743068" y="346875"/>
                  </a:lnTo>
                  <a:lnTo>
                    <a:pt x="1748397" y="298409"/>
                  </a:lnTo>
                  <a:lnTo>
                    <a:pt x="1742762" y="250727"/>
                  </a:lnTo>
                  <a:lnTo>
                    <a:pt x="1728119" y="215490"/>
                  </a:lnTo>
                  <a:close/>
                </a:path>
                <a:path w="2490470" h="610869">
                  <a:moveTo>
                    <a:pt x="1624631" y="157691"/>
                  </a:moveTo>
                  <a:lnTo>
                    <a:pt x="1604851" y="158643"/>
                  </a:lnTo>
                  <a:lnTo>
                    <a:pt x="1586072" y="161539"/>
                  </a:lnTo>
                  <a:lnTo>
                    <a:pt x="1568353" y="166437"/>
                  </a:lnTo>
                  <a:lnTo>
                    <a:pt x="1551753" y="173397"/>
                  </a:lnTo>
                  <a:lnTo>
                    <a:pt x="1683881" y="173397"/>
                  </a:lnTo>
                  <a:lnTo>
                    <a:pt x="1666452" y="164064"/>
                  </a:lnTo>
                  <a:lnTo>
                    <a:pt x="1624631" y="157691"/>
                  </a:lnTo>
                  <a:close/>
                </a:path>
                <a:path w="2490470" h="610869">
                  <a:moveTo>
                    <a:pt x="1875304" y="0"/>
                  </a:moveTo>
                  <a:lnTo>
                    <a:pt x="1800542" y="0"/>
                  </a:lnTo>
                  <a:lnTo>
                    <a:pt x="1800542" y="457975"/>
                  </a:lnTo>
                  <a:lnTo>
                    <a:pt x="1875304" y="457975"/>
                  </a:lnTo>
                  <a:lnTo>
                    <a:pt x="1875304" y="0"/>
                  </a:lnTo>
                  <a:close/>
                </a:path>
                <a:path w="2490470" h="610869">
                  <a:moveTo>
                    <a:pt x="2027969" y="165858"/>
                  </a:moveTo>
                  <a:lnTo>
                    <a:pt x="1953207" y="165858"/>
                  </a:lnTo>
                  <a:lnTo>
                    <a:pt x="1953207" y="457986"/>
                  </a:lnTo>
                  <a:lnTo>
                    <a:pt x="2027969" y="457986"/>
                  </a:lnTo>
                  <a:lnTo>
                    <a:pt x="2027969" y="165858"/>
                  </a:lnTo>
                  <a:close/>
                </a:path>
                <a:path w="2490470" h="610869">
                  <a:moveTo>
                    <a:pt x="1990902" y="10052"/>
                  </a:moveTo>
                  <a:lnTo>
                    <a:pt x="1974420" y="14027"/>
                  </a:lnTo>
                  <a:lnTo>
                    <a:pt x="1960825" y="24894"/>
                  </a:lnTo>
                  <a:lnTo>
                    <a:pt x="1951587" y="41062"/>
                  </a:lnTo>
                  <a:lnTo>
                    <a:pt x="1948181" y="60940"/>
                  </a:lnTo>
                  <a:lnTo>
                    <a:pt x="1951587" y="80818"/>
                  </a:lnTo>
                  <a:lnTo>
                    <a:pt x="1960825" y="96986"/>
                  </a:lnTo>
                  <a:lnTo>
                    <a:pt x="1974420" y="107853"/>
                  </a:lnTo>
                  <a:lnTo>
                    <a:pt x="1990902" y="111829"/>
                  </a:lnTo>
                  <a:lnTo>
                    <a:pt x="2007286" y="107853"/>
                  </a:lnTo>
                  <a:lnTo>
                    <a:pt x="2020666" y="96986"/>
                  </a:lnTo>
                  <a:lnTo>
                    <a:pt x="2029687" y="80818"/>
                  </a:lnTo>
                  <a:lnTo>
                    <a:pt x="2032995" y="60940"/>
                  </a:lnTo>
                  <a:lnTo>
                    <a:pt x="2029687" y="41062"/>
                  </a:lnTo>
                  <a:lnTo>
                    <a:pt x="2020666" y="24894"/>
                  </a:lnTo>
                  <a:lnTo>
                    <a:pt x="2007286" y="14027"/>
                  </a:lnTo>
                  <a:lnTo>
                    <a:pt x="1990902" y="10052"/>
                  </a:lnTo>
                  <a:close/>
                </a:path>
                <a:path w="2490470" h="610869">
                  <a:moveTo>
                    <a:pt x="2182509" y="0"/>
                  </a:moveTo>
                  <a:lnTo>
                    <a:pt x="2107757" y="0"/>
                  </a:lnTo>
                  <a:lnTo>
                    <a:pt x="2107757" y="457986"/>
                  </a:lnTo>
                  <a:lnTo>
                    <a:pt x="2182509" y="457986"/>
                  </a:lnTo>
                  <a:lnTo>
                    <a:pt x="2182509" y="307833"/>
                  </a:lnTo>
                  <a:lnTo>
                    <a:pt x="2257949" y="307833"/>
                  </a:lnTo>
                  <a:lnTo>
                    <a:pt x="2252873" y="300294"/>
                  </a:lnTo>
                  <a:lnTo>
                    <a:pt x="2259247" y="292127"/>
                  </a:lnTo>
                  <a:lnTo>
                    <a:pt x="2182509" y="292127"/>
                  </a:lnTo>
                  <a:lnTo>
                    <a:pt x="2182509" y="0"/>
                  </a:lnTo>
                  <a:close/>
                </a:path>
                <a:path w="2490470" h="610869">
                  <a:moveTo>
                    <a:pt x="2257949" y="307833"/>
                  </a:moveTo>
                  <a:lnTo>
                    <a:pt x="2182509" y="307833"/>
                  </a:lnTo>
                  <a:lnTo>
                    <a:pt x="2273606" y="457986"/>
                  </a:lnTo>
                  <a:lnTo>
                    <a:pt x="2359048" y="457986"/>
                  </a:lnTo>
                  <a:lnTo>
                    <a:pt x="2257949" y="307833"/>
                  </a:lnTo>
                  <a:close/>
                </a:path>
                <a:path w="2490470" h="610869">
                  <a:moveTo>
                    <a:pt x="2357792" y="165858"/>
                  </a:moveTo>
                  <a:lnTo>
                    <a:pt x="2273606" y="165858"/>
                  </a:lnTo>
                  <a:lnTo>
                    <a:pt x="2182509" y="292127"/>
                  </a:lnTo>
                  <a:lnTo>
                    <a:pt x="2259247" y="292127"/>
                  </a:lnTo>
                  <a:lnTo>
                    <a:pt x="2357792" y="165858"/>
                  </a:lnTo>
                  <a:close/>
                </a:path>
                <a:path w="2490470" h="610869">
                  <a:moveTo>
                    <a:pt x="2440721" y="365632"/>
                  </a:moveTo>
                  <a:lnTo>
                    <a:pt x="2421206" y="369510"/>
                  </a:lnTo>
                  <a:lnTo>
                    <a:pt x="2405225" y="380161"/>
                  </a:lnTo>
                  <a:lnTo>
                    <a:pt x="2394427" y="396112"/>
                  </a:lnTo>
                  <a:lnTo>
                    <a:pt x="2390461" y="415893"/>
                  </a:lnTo>
                  <a:lnTo>
                    <a:pt x="2394427" y="435408"/>
                  </a:lnTo>
                  <a:lnTo>
                    <a:pt x="2405225" y="451389"/>
                  </a:lnTo>
                  <a:lnTo>
                    <a:pt x="2421206" y="462187"/>
                  </a:lnTo>
                  <a:lnTo>
                    <a:pt x="2440721" y="466153"/>
                  </a:lnTo>
                  <a:lnTo>
                    <a:pt x="2460138" y="462187"/>
                  </a:lnTo>
                  <a:lnTo>
                    <a:pt x="2475903" y="451389"/>
                  </a:lnTo>
                  <a:lnTo>
                    <a:pt x="2486485" y="435408"/>
                  </a:lnTo>
                  <a:lnTo>
                    <a:pt x="2490353" y="415893"/>
                  </a:lnTo>
                  <a:lnTo>
                    <a:pt x="2486485" y="396112"/>
                  </a:lnTo>
                  <a:lnTo>
                    <a:pt x="2475903" y="380161"/>
                  </a:lnTo>
                  <a:lnTo>
                    <a:pt x="2460138" y="369510"/>
                  </a:lnTo>
                  <a:lnTo>
                    <a:pt x="2440721" y="365632"/>
                  </a:lnTo>
                  <a:close/>
                </a:path>
                <a:path w="2490470" h="610869">
                  <a:moveTo>
                    <a:pt x="2440721" y="157691"/>
                  </a:moveTo>
                  <a:lnTo>
                    <a:pt x="2421206" y="161657"/>
                  </a:lnTo>
                  <a:lnTo>
                    <a:pt x="2405225" y="172455"/>
                  </a:lnTo>
                  <a:lnTo>
                    <a:pt x="2394427" y="188436"/>
                  </a:lnTo>
                  <a:lnTo>
                    <a:pt x="2390461" y="207951"/>
                  </a:lnTo>
                  <a:lnTo>
                    <a:pt x="2394427" y="227465"/>
                  </a:lnTo>
                  <a:lnTo>
                    <a:pt x="2405225" y="243442"/>
                  </a:lnTo>
                  <a:lnTo>
                    <a:pt x="2421206" y="254237"/>
                  </a:lnTo>
                  <a:lnTo>
                    <a:pt x="2440721" y="258201"/>
                  </a:lnTo>
                  <a:lnTo>
                    <a:pt x="2460138" y="254237"/>
                  </a:lnTo>
                  <a:lnTo>
                    <a:pt x="2475903" y="243442"/>
                  </a:lnTo>
                  <a:lnTo>
                    <a:pt x="2486485" y="227465"/>
                  </a:lnTo>
                  <a:lnTo>
                    <a:pt x="2490353" y="207951"/>
                  </a:lnTo>
                  <a:lnTo>
                    <a:pt x="2486485" y="188436"/>
                  </a:lnTo>
                  <a:lnTo>
                    <a:pt x="2475903" y="172455"/>
                  </a:lnTo>
                  <a:lnTo>
                    <a:pt x="2460138" y="161657"/>
                  </a:lnTo>
                  <a:lnTo>
                    <a:pt x="2440721" y="1576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969257" y="526697"/>
              <a:ext cx="7566575" cy="6169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235440" cy="1570990"/>
            </a:xfrm>
            <a:custGeom>
              <a:avLst/>
              <a:gdLst/>
              <a:ahLst/>
              <a:cxnLst/>
              <a:rect l="l" t="t" r="r" b="b"/>
              <a:pathLst>
                <a:path w="9235440" h="1570990">
                  <a:moveTo>
                    <a:pt x="9235320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8816485" y="1570632"/>
                  </a:lnTo>
                  <a:lnTo>
                    <a:pt x="9235320" y="1151797"/>
                  </a:lnTo>
                  <a:lnTo>
                    <a:pt x="9235320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56495" y="2994285"/>
              <a:ext cx="2392785" cy="11353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72264" y="3527502"/>
              <a:ext cx="142508" cy="16007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34878" y="3523388"/>
              <a:ext cx="153503" cy="1642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18189" y="3523388"/>
              <a:ext cx="153503" cy="1642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16233" y="3523353"/>
              <a:ext cx="86227" cy="15976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730767" y="3432685"/>
              <a:ext cx="138430" cy="255270"/>
            </a:xfrm>
            <a:custGeom>
              <a:avLst/>
              <a:gdLst/>
              <a:ahLst/>
              <a:cxnLst/>
              <a:rect l="l" t="t" r="r" b="b"/>
              <a:pathLst>
                <a:path w="138429" h="255270">
                  <a:moveTo>
                    <a:pt x="25758" y="0"/>
                  </a:moveTo>
                  <a:lnTo>
                    <a:pt x="0" y="0"/>
                  </a:lnTo>
                  <a:lnTo>
                    <a:pt x="0" y="245992"/>
                  </a:lnTo>
                  <a:lnTo>
                    <a:pt x="39286" y="254528"/>
                  </a:lnTo>
                  <a:lnTo>
                    <a:pt x="47087" y="254871"/>
                  </a:lnTo>
                  <a:lnTo>
                    <a:pt x="84616" y="248553"/>
                  </a:lnTo>
                  <a:lnTo>
                    <a:pt x="111772" y="231542"/>
                  </a:lnTo>
                  <a:lnTo>
                    <a:pt x="39140" y="231542"/>
                  </a:lnTo>
                  <a:lnTo>
                    <a:pt x="32951" y="230171"/>
                  </a:lnTo>
                  <a:lnTo>
                    <a:pt x="25758" y="226736"/>
                  </a:lnTo>
                  <a:lnTo>
                    <a:pt x="25758" y="127441"/>
                  </a:lnTo>
                  <a:lnTo>
                    <a:pt x="35098" y="121924"/>
                  </a:lnTo>
                  <a:lnTo>
                    <a:pt x="44352" y="118086"/>
                  </a:lnTo>
                  <a:lnTo>
                    <a:pt x="53923" y="115845"/>
                  </a:lnTo>
                  <a:lnTo>
                    <a:pt x="64217" y="115116"/>
                  </a:lnTo>
                  <a:lnTo>
                    <a:pt x="122281" y="115116"/>
                  </a:lnTo>
                  <a:lnTo>
                    <a:pt x="120129" y="111272"/>
                  </a:lnTo>
                  <a:lnTo>
                    <a:pt x="106723" y="101358"/>
                  </a:lnTo>
                  <a:lnTo>
                    <a:pt x="25758" y="101358"/>
                  </a:lnTo>
                  <a:lnTo>
                    <a:pt x="25758" y="0"/>
                  </a:lnTo>
                  <a:close/>
                </a:path>
                <a:path w="138429" h="255270">
                  <a:moveTo>
                    <a:pt x="122281" y="115116"/>
                  </a:moveTo>
                  <a:lnTo>
                    <a:pt x="64217" y="115116"/>
                  </a:lnTo>
                  <a:lnTo>
                    <a:pt x="83537" y="118629"/>
                  </a:lnTo>
                  <a:lnTo>
                    <a:pt x="97872" y="128777"/>
                  </a:lnTo>
                  <a:lnTo>
                    <a:pt x="106791" y="144974"/>
                  </a:lnTo>
                  <a:lnTo>
                    <a:pt x="109860" y="166633"/>
                  </a:lnTo>
                  <a:lnTo>
                    <a:pt x="108634" y="184112"/>
                  </a:lnTo>
                  <a:lnTo>
                    <a:pt x="86531" y="219166"/>
                  </a:lnTo>
                  <a:lnTo>
                    <a:pt x="52898" y="231542"/>
                  </a:lnTo>
                  <a:lnTo>
                    <a:pt x="111772" y="231542"/>
                  </a:lnTo>
                  <a:lnTo>
                    <a:pt x="113297" y="230587"/>
                  </a:lnTo>
                  <a:lnTo>
                    <a:pt x="131616" y="202454"/>
                  </a:lnTo>
                  <a:lnTo>
                    <a:pt x="138058" y="165638"/>
                  </a:lnTo>
                  <a:lnTo>
                    <a:pt x="133373" y="134934"/>
                  </a:lnTo>
                  <a:lnTo>
                    <a:pt x="122281" y="115116"/>
                  </a:lnTo>
                  <a:close/>
                </a:path>
                <a:path w="138429" h="255270">
                  <a:moveTo>
                    <a:pt x="72845" y="90667"/>
                  </a:moveTo>
                  <a:lnTo>
                    <a:pt x="34009" y="97232"/>
                  </a:lnTo>
                  <a:lnTo>
                    <a:pt x="25758" y="101358"/>
                  </a:lnTo>
                  <a:lnTo>
                    <a:pt x="106723" y="101358"/>
                  </a:lnTo>
                  <a:lnTo>
                    <a:pt x="99547" y="96051"/>
                  </a:lnTo>
                  <a:lnTo>
                    <a:pt x="72845" y="90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98634" y="3523378"/>
              <a:ext cx="133556" cy="16420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74637" y="3523353"/>
              <a:ext cx="234725" cy="16422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348112" y="3432688"/>
              <a:ext cx="304165" cy="255270"/>
            </a:xfrm>
            <a:custGeom>
              <a:avLst/>
              <a:gdLst/>
              <a:ahLst/>
              <a:cxnLst/>
              <a:rect l="l" t="t" r="r" b="b"/>
              <a:pathLst>
                <a:path w="304165" h="255270">
                  <a:moveTo>
                    <a:pt x="29514" y="94830"/>
                  </a:moveTo>
                  <a:lnTo>
                    <a:pt x="3746" y="94830"/>
                  </a:lnTo>
                  <a:lnTo>
                    <a:pt x="3746" y="250405"/>
                  </a:lnTo>
                  <a:lnTo>
                    <a:pt x="29514" y="250405"/>
                  </a:lnTo>
                  <a:lnTo>
                    <a:pt x="29514" y="94830"/>
                  </a:lnTo>
                  <a:close/>
                </a:path>
                <a:path w="304165" h="255270">
                  <a:moveTo>
                    <a:pt x="33642" y="31305"/>
                  </a:moveTo>
                  <a:lnTo>
                    <a:pt x="26073" y="23736"/>
                  </a:lnTo>
                  <a:lnTo>
                    <a:pt x="7569" y="23736"/>
                  </a:lnTo>
                  <a:lnTo>
                    <a:pt x="0" y="31305"/>
                  </a:lnTo>
                  <a:lnTo>
                    <a:pt x="0" y="49809"/>
                  </a:lnTo>
                  <a:lnTo>
                    <a:pt x="7569" y="57442"/>
                  </a:lnTo>
                  <a:lnTo>
                    <a:pt x="26073" y="57442"/>
                  </a:lnTo>
                  <a:lnTo>
                    <a:pt x="33642" y="49809"/>
                  </a:lnTo>
                  <a:lnTo>
                    <a:pt x="33642" y="31305"/>
                  </a:lnTo>
                  <a:close/>
                </a:path>
                <a:path w="304165" h="255270">
                  <a:moveTo>
                    <a:pt x="216446" y="0"/>
                  </a:moveTo>
                  <a:lnTo>
                    <a:pt x="190360" y="0"/>
                  </a:lnTo>
                  <a:lnTo>
                    <a:pt x="190360" y="101358"/>
                  </a:lnTo>
                  <a:lnTo>
                    <a:pt x="190360" y="137134"/>
                  </a:lnTo>
                  <a:lnTo>
                    <a:pt x="190360" y="203034"/>
                  </a:lnTo>
                  <a:lnTo>
                    <a:pt x="183172" y="211975"/>
                  </a:lnTo>
                  <a:lnTo>
                    <a:pt x="143281" y="230555"/>
                  </a:lnTo>
                  <a:lnTo>
                    <a:pt x="126644" y="226504"/>
                  </a:lnTo>
                  <a:lnTo>
                    <a:pt x="113499" y="215265"/>
                  </a:lnTo>
                  <a:lnTo>
                    <a:pt x="104863" y="198183"/>
                  </a:lnTo>
                  <a:lnTo>
                    <a:pt x="101765" y="176580"/>
                  </a:lnTo>
                  <a:lnTo>
                    <a:pt x="105600" y="151257"/>
                  </a:lnTo>
                  <a:lnTo>
                    <a:pt x="116509" y="131991"/>
                  </a:lnTo>
                  <a:lnTo>
                    <a:pt x="133604" y="119735"/>
                  </a:lnTo>
                  <a:lnTo>
                    <a:pt x="155968" y="115430"/>
                  </a:lnTo>
                  <a:lnTo>
                    <a:pt x="166903" y="116255"/>
                  </a:lnTo>
                  <a:lnTo>
                    <a:pt x="190360" y="137134"/>
                  </a:lnTo>
                  <a:lnTo>
                    <a:pt x="190360" y="101358"/>
                  </a:lnTo>
                  <a:lnTo>
                    <a:pt x="182689" y="96494"/>
                  </a:lnTo>
                  <a:lnTo>
                    <a:pt x="174256" y="93179"/>
                  </a:lnTo>
                  <a:lnTo>
                    <a:pt x="164592" y="91274"/>
                  </a:lnTo>
                  <a:lnTo>
                    <a:pt x="153225" y="90665"/>
                  </a:lnTo>
                  <a:lnTo>
                    <a:pt x="121450" y="97104"/>
                  </a:lnTo>
                  <a:lnTo>
                    <a:pt x="96354" y="114998"/>
                  </a:lnTo>
                  <a:lnTo>
                    <a:pt x="79870" y="142290"/>
                  </a:lnTo>
                  <a:lnTo>
                    <a:pt x="73939" y="176898"/>
                  </a:lnTo>
                  <a:lnTo>
                    <a:pt x="78727" y="208521"/>
                  </a:lnTo>
                  <a:lnTo>
                    <a:pt x="92087" y="233172"/>
                  </a:lnTo>
                  <a:lnTo>
                    <a:pt x="112610" y="249174"/>
                  </a:lnTo>
                  <a:lnTo>
                    <a:pt x="138849" y="254876"/>
                  </a:lnTo>
                  <a:lnTo>
                    <a:pt x="153212" y="253288"/>
                  </a:lnTo>
                  <a:lnTo>
                    <a:pt x="166789" y="248653"/>
                  </a:lnTo>
                  <a:lnTo>
                    <a:pt x="179260" y="241122"/>
                  </a:lnTo>
                  <a:lnTo>
                    <a:pt x="190360" y="230847"/>
                  </a:lnTo>
                  <a:lnTo>
                    <a:pt x="190360" y="250431"/>
                  </a:lnTo>
                  <a:lnTo>
                    <a:pt x="216446" y="250431"/>
                  </a:lnTo>
                  <a:lnTo>
                    <a:pt x="216446" y="230847"/>
                  </a:lnTo>
                  <a:lnTo>
                    <a:pt x="216446" y="230555"/>
                  </a:lnTo>
                  <a:lnTo>
                    <a:pt x="216446" y="115430"/>
                  </a:lnTo>
                  <a:lnTo>
                    <a:pt x="216446" y="101358"/>
                  </a:lnTo>
                  <a:lnTo>
                    <a:pt x="216446" y="0"/>
                  </a:lnTo>
                  <a:close/>
                </a:path>
                <a:path w="304165" h="255270">
                  <a:moveTo>
                    <a:pt x="299758" y="94830"/>
                  </a:moveTo>
                  <a:lnTo>
                    <a:pt x="274002" y="94830"/>
                  </a:lnTo>
                  <a:lnTo>
                    <a:pt x="274002" y="250405"/>
                  </a:lnTo>
                  <a:lnTo>
                    <a:pt x="299758" y="250405"/>
                  </a:lnTo>
                  <a:lnTo>
                    <a:pt x="299758" y="94830"/>
                  </a:lnTo>
                  <a:close/>
                </a:path>
                <a:path w="304165" h="255270">
                  <a:moveTo>
                    <a:pt x="303885" y="31305"/>
                  </a:moveTo>
                  <a:lnTo>
                    <a:pt x="296329" y="23736"/>
                  </a:lnTo>
                  <a:lnTo>
                    <a:pt x="277812" y="23736"/>
                  </a:lnTo>
                  <a:lnTo>
                    <a:pt x="270256" y="31305"/>
                  </a:lnTo>
                  <a:lnTo>
                    <a:pt x="270256" y="49809"/>
                  </a:lnTo>
                  <a:lnTo>
                    <a:pt x="277812" y="57442"/>
                  </a:lnTo>
                  <a:lnTo>
                    <a:pt x="296329" y="57442"/>
                  </a:lnTo>
                  <a:lnTo>
                    <a:pt x="303885" y="49809"/>
                  </a:lnTo>
                  <a:lnTo>
                    <a:pt x="303885" y="313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707092" y="3523358"/>
              <a:ext cx="129441" cy="15976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881863" y="3523407"/>
              <a:ext cx="150759" cy="24661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9740242" y="2558702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639" y="0"/>
                  </a:moveTo>
                  <a:lnTo>
                    <a:pt x="266445" y="3390"/>
                  </a:lnTo>
                  <a:lnTo>
                    <a:pt x="222353" y="13239"/>
                  </a:lnTo>
                  <a:lnTo>
                    <a:pt x="180848" y="29062"/>
                  </a:lnTo>
                  <a:lnTo>
                    <a:pt x="142413" y="50376"/>
                  </a:lnTo>
                  <a:lnTo>
                    <a:pt x="107534" y="76696"/>
                  </a:lnTo>
                  <a:lnTo>
                    <a:pt x="76692" y="107538"/>
                  </a:lnTo>
                  <a:lnTo>
                    <a:pt x="50373" y="142418"/>
                  </a:lnTo>
                  <a:lnTo>
                    <a:pt x="29061" y="180852"/>
                  </a:lnTo>
                  <a:lnTo>
                    <a:pt x="13238" y="222357"/>
                  </a:lnTo>
                  <a:lnTo>
                    <a:pt x="3390" y="266447"/>
                  </a:lnTo>
                  <a:lnTo>
                    <a:pt x="0" y="312639"/>
                  </a:lnTo>
                  <a:lnTo>
                    <a:pt x="1622" y="344687"/>
                  </a:lnTo>
                  <a:lnTo>
                    <a:pt x="14131" y="405845"/>
                  </a:lnTo>
                  <a:lnTo>
                    <a:pt x="45415" y="474998"/>
                  </a:lnTo>
                  <a:lnTo>
                    <a:pt x="71553" y="511696"/>
                  </a:lnTo>
                  <a:lnTo>
                    <a:pt x="102586" y="544200"/>
                  </a:lnTo>
                  <a:lnTo>
                    <a:pt x="137984" y="571981"/>
                  </a:lnTo>
                  <a:lnTo>
                    <a:pt x="177217" y="594509"/>
                  </a:lnTo>
                  <a:lnTo>
                    <a:pt x="219757" y="611257"/>
                  </a:lnTo>
                  <a:lnTo>
                    <a:pt x="265074" y="621693"/>
                  </a:lnTo>
                  <a:lnTo>
                    <a:pt x="312639" y="625289"/>
                  </a:lnTo>
                  <a:lnTo>
                    <a:pt x="360204" y="621693"/>
                  </a:lnTo>
                  <a:lnTo>
                    <a:pt x="405522" y="611257"/>
                  </a:lnTo>
                  <a:lnTo>
                    <a:pt x="448062" y="594509"/>
                  </a:lnTo>
                  <a:lnTo>
                    <a:pt x="487295" y="571981"/>
                  </a:lnTo>
                  <a:lnTo>
                    <a:pt x="522692" y="544200"/>
                  </a:lnTo>
                  <a:lnTo>
                    <a:pt x="553725" y="511696"/>
                  </a:lnTo>
                  <a:lnTo>
                    <a:pt x="579863" y="474998"/>
                  </a:lnTo>
                  <a:lnTo>
                    <a:pt x="600578" y="434635"/>
                  </a:lnTo>
                  <a:lnTo>
                    <a:pt x="615890" y="387454"/>
                  </a:lnTo>
                  <a:lnTo>
                    <a:pt x="318597" y="387454"/>
                  </a:lnTo>
                  <a:lnTo>
                    <a:pt x="318597" y="257573"/>
                  </a:lnTo>
                  <a:lnTo>
                    <a:pt x="283268" y="257573"/>
                  </a:lnTo>
                  <a:lnTo>
                    <a:pt x="283268" y="237814"/>
                  </a:lnTo>
                  <a:lnTo>
                    <a:pt x="615493" y="237814"/>
                  </a:lnTo>
                  <a:lnTo>
                    <a:pt x="612040" y="222357"/>
                  </a:lnTo>
                  <a:lnTo>
                    <a:pt x="596218" y="180852"/>
                  </a:lnTo>
                  <a:lnTo>
                    <a:pt x="574905" y="142418"/>
                  </a:lnTo>
                  <a:lnTo>
                    <a:pt x="548586" y="107538"/>
                  </a:lnTo>
                  <a:lnTo>
                    <a:pt x="517745" y="76696"/>
                  </a:lnTo>
                  <a:lnTo>
                    <a:pt x="482865" y="50376"/>
                  </a:lnTo>
                  <a:lnTo>
                    <a:pt x="444431" y="29062"/>
                  </a:lnTo>
                  <a:lnTo>
                    <a:pt x="402926" y="13239"/>
                  </a:lnTo>
                  <a:lnTo>
                    <a:pt x="358834" y="3390"/>
                  </a:lnTo>
                  <a:lnTo>
                    <a:pt x="312639" y="0"/>
                  </a:lnTo>
                  <a:close/>
                </a:path>
                <a:path w="625475" h="625475">
                  <a:moveTo>
                    <a:pt x="615493" y="237814"/>
                  </a:moveTo>
                  <a:lnTo>
                    <a:pt x="342041" y="237814"/>
                  </a:lnTo>
                  <a:lnTo>
                    <a:pt x="342041" y="387454"/>
                  </a:lnTo>
                  <a:lnTo>
                    <a:pt x="615890" y="387454"/>
                  </a:lnTo>
                  <a:lnTo>
                    <a:pt x="618893" y="375809"/>
                  </a:lnTo>
                  <a:lnTo>
                    <a:pt x="623656" y="344687"/>
                  </a:lnTo>
                  <a:lnTo>
                    <a:pt x="625279" y="312639"/>
                  </a:lnTo>
                  <a:lnTo>
                    <a:pt x="621889" y="266447"/>
                  </a:lnTo>
                  <a:lnTo>
                    <a:pt x="615493" y="237814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023500" y="2796520"/>
              <a:ext cx="59055" cy="149860"/>
            </a:xfrm>
            <a:custGeom>
              <a:avLst/>
              <a:gdLst/>
              <a:ahLst/>
              <a:cxnLst/>
              <a:rect l="l" t="t" r="r" b="b"/>
              <a:pathLst>
                <a:path w="59054" h="149860">
                  <a:moveTo>
                    <a:pt x="58788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35331" y="20320"/>
                  </a:lnTo>
                  <a:lnTo>
                    <a:pt x="35331" y="149860"/>
                  </a:lnTo>
                  <a:lnTo>
                    <a:pt x="58788" y="149860"/>
                  </a:lnTo>
                  <a:lnTo>
                    <a:pt x="58788" y="20320"/>
                  </a:lnTo>
                  <a:lnTo>
                    <a:pt x="58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56495" y="7112171"/>
              <a:ext cx="2392785" cy="113638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313434" y="7642210"/>
              <a:ext cx="127430" cy="1642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488148" y="7642189"/>
              <a:ext cx="129430" cy="15976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664545" y="7642210"/>
              <a:ext cx="127430" cy="16420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837825" y="7551549"/>
              <a:ext cx="26034" cy="250825"/>
            </a:xfrm>
            <a:custGeom>
              <a:avLst/>
              <a:gdLst/>
              <a:ahLst/>
              <a:cxnLst/>
              <a:rect l="l" t="t" r="r" b="b"/>
              <a:pathLst>
                <a:path w="26034" h="250825">
                  <a:moveTo>
                    <a:pt x="25758" y="0"/>
                  </a:moveTo>
                  <a:lnTo>
                    <a:pt x="0" y="0"/>
                  </a:lnTo>
                  <a:lnTo>
                    <a:pt x="0" y="250432"/>
                  </a:lnTo>
                  <a:lnTo>
                    <a:pt x="25758" y="250432"/>
                  </a:lnTo>
                  <a:lnTo>
                    <a:pt x="25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894656" y="7646359"/>
              <a:ext cx="133304" cy="24249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051414" y="7642207"/>
              <a:ext cx="112677" cy="16420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199669" y="7642216"/>
              <a:ext cx="133566" cy="16419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375733" y="7642190"/>
              <a:ext cx="234730" cy="16422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652931" y="7642189"/>
              <a:ext cx="129430" cy="15976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9740238" y="6670500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639" y="0"/>
                  </a:moveTo>
                  <a:lnTo>
                    <a:pt x="266447" y="3390"/>
                  </a:lnTo>
                  <a:lnTo>
                    <a:pt x="222357" y="13238"/>
                  </a:lnTo>
                  <a:lnTo>
                    <a:pt x="180852" y="29061"/>
                  </a:lnTo>
                  <a:lnTo>
                    <a:pt x="142418" y="50373"/>
                  </a:lnTo>
                  <a:lnTo>
                    <a:pt x="107538" y="76692"/>
                  </a:lnTo>
                  <a:lnTo>
                    <a:pt x="76696" y="107534"/>
                  </a:lnTo>
                  <a:lnTo>
                    <a:pt x="50376" y="142413"/>
                  </a:lnTo>
                  <a:lnTo>
                    <a:pt x="29062" y="180848"/>
                  </a:lnTo>
                  <a:lnTo>
                    <a:pt x="13239" y="222353"/>
                  </a:lnTo>
                  <a:lnTo>
                    <a:pt x="3390" y="266445"/>
                  </a:lnTo>
                  <a:lnTo>
                    <a:pt x="0" y="312639"/>
                  </a:lnTo>
                  <a:lnTo>
                    <a:pt x="3390" y="358834"/>
                  </a:lnTo>
                  <a:lnTo>
                    <a:pt x="13239" y="402926"/>
                  </a:lnTo>
                  <a:lnTo>
                    <a:pt x="29062" y="444431"/>
                  </a:lnTo>
                  <a:lnTo>
                    <a:pt x="50376" y="482865"/>
                  </a:lnTo>
                  <a:lnTo>
                    <a:pt x="76696" y="517745"/>
                  </a:lnTo>
                  <a:lnTo>
                    <a:pt x="107538" y="548586"/>
                  </a:lnTo>
                  <a:lnTo>
                    <a:pt x="142418" y="574905"/>
                  </a:lnTo>
                  <a:lnTo>
                    <a:pt x="180852" y="596218"/>
                  </a:lnTo>
                  <a:lnTo>
                    <a:pt x="222357" y="612040"/>
                  </a:lnTo>
                  <a:lnTo>
                    <a:pt x="266447" y="621889"/>
                  </a:lnTo>
                  <a:lnTo>
                    <a:pt x="312639" y="625279"/>
                  </a:lnTo>
                  <a:lnTo>
                    <a:pt x="358834" y="621889"/>
                  </a:lnTo>
                  <a:lnTo>
                    <a:pt x="402926" y="612040"/>
                  </a:lnTo>
                  <a:lnTo>
                    <a:pt x="444433" y="596218"/>
                  </a:lnTo>
                  <a:lnTo>
                    <a:pt x="482868" y="574905"/>
                  </a:lnTo>
                  <a:lnTo>
                    <a:pt x="517749" y="548586"/>
                  </a:lnTo>
                  <a:lnTo>
                    <a:pt x="548592" y="517745"/>
                  </a:lnTo>
                  <a:lnTo>
                    <a:pt x="574912" y="482865"/>
                  </a:lnTo>
                  <a:lnTo>
                    <a:pt x="596226" y="444431"/>
                  </a:lnTo>
                  <a:lnTo>
                    <a:pt x="612050" y="402926"/>
                  </a:lnTo>
                  <a:lnTo>
                    <a:pt x="621899" y="358834"/>
                  </a:lnTo>
                  <a:lnTo>
                    <a:pt x="625289" y="312639"/>
                  </a:lnTo>
                  <a:lnTo>
                    <a:pt x="621899" y="266445"/>
                  </a:lnTo>
                  <a:lnTo>
                    <a:pt x="612050" y="222353"/>
                  </a:lnTo>
                  <a:lnTo>
                    <a:pt x="596226" y="180848"/>
                  </a:lnTo>
                  <a:lnTo>
                    <a:pt x="574912" y="142413"/>
                  </a:lnTo>
                  <a:lnTo>
                    <a:pt x="548592" y="107534"/>
                  </a:lnTo>
                  <a:lnTo>
                    <a:pt x="517749" y="76692"/>
                  </a:lnTo>
                  <a:lnTo>
                    <a:pt x="482868" y="50373"/>
                  </a:lnTo>
                  <a:lnTo>
                    <a:pt x="444433" y="29061"/>
                  </a:lnTo>
                  <a:lnTo>
                    <a:pt x="402926" y="13238"/>
                  </a:lnTo>
                  <a:lnTo>
                    <a:pt x="358834" y="3390"/>
                  </a:lnTo>
                  <a:lnTo>
                    <a:pt x="312639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000619" y="6874263"/>
              <a:ext cx="104541" cy="21778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963138" y="5034275"/>
              <a:ext cx="2392827" cy="113537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346881" y="5375701"/>
              <a:ext cx="232352" cy="16423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626508" y="5375404"/>
              <a:ext cx="142121" cy="24210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813244" y="5375404"/>
              <a:ext cx="142121" cy="24210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985221" y="5375742"/>
              <a:ext cx="153503" cy="16419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183264" y="5334521"/>
              <a:ext cx="186632" cy="20540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390672" y="5375727"/>
              <a:ext cx="133566" cy="16420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566679" y="5375701"/>
              <a:ext cx="234726" cy="16423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843930" y="5375706"/>
              <a:ext cx="129441" cy="15976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568283" y="5750900"/>
              <a:ext cx="133556" cy="16420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744304" y="5750880"/>
              <a:ext cx="129430" cy="159764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8002982" y="5660211"/>
              <a:ext cx="142875" cy="255270"/>
            </a:xfrm>
            <a:custGeom>
              <a:avLst/>
              <a:gdLst/>
              <a:ahLst/>
              <a:cxnLst/>
              <a:rect l="l" t="t" r="r" b="b"/>
              <a:pathLst>
                <a:path w="142875" h="255270">
                  <a:moveTo>
                    <a:pt x="79285" y="90667"/>
                  </a:moveTo>
                  <a:lnTo>
                    <a:pt x="47478" y="97096"/>
                  </a:lnTo>
                  <a:lnTo>
                    <a:pt x="22381" y="114996"/>
                  </a:lnTo>
                  <a:lnTo>
                    <a:pt x="5915" y="142289"/>
                  </a:lnTo>
                  <a:lnTo>
                    <a:pt x="0" y="176895"/>
                  </a:lnTo>
                  <a:lnTo>
                    <a:pt x="4776" y="208518"/>
                  </a:lnTo>
                  <a:lnTo>
                    <a:pt x="18144" y="233159"/>
                  </a:lnTo>
                  <a:lnTo>
                    <a:pt x="38665" y="249159"/>
                  </a:lnTo>
                  <a:lnTo>
                    <a:pt x="64898" y="254861"/>
                  </a:lnTo>
                  <a:lnTo>
                    <a:pt x="79270" y="253281"/>
                  </a:lnTo>
                  <a:lnTo>
                    <a:pt x="92841" y="248648"/>
                  </a:lnTo>
                  <a:lnTo>
                    <a:pt x="105322" y="241118"/>
                  </a:lnTo>
                  <a:lnTo>
                    <a:pt x="116425" y="230851"/>
                  </a:lnTo>
                  <a:lnTo>
                    <a:pt x="142498" y="230851"/>
                  </a:lnTo>
                  <a:lnTo>
                    <a:pt x="142498" y="230537"/>
                  </a:lnTo>
                  <a:lnTo>
                    <a:pt x="69338" y="230537"/>
                  </a:lnTo>
                  <a:lnTo>
                    <a:pt x="52685" y="226493"/>
                  </a:lnTo>
                  <a:lnTo>
                    <a:pt x="39521" y="215256"/>
                  </a:lnTo>
                  <a:lnTo>
                    <a:pt x="30869" y="198171"/>
                  </a:lnTo>
                  <a:lnTo>
                    <a:pt x="27758" y="176581"/>
                  </a:lnTo>
                  <a:lnTo>
                    <a:pt x="31604" y="151250"/>
                  </a:lnTo>
                  <a:lnTo>
                    <a:pt x="42536" y="131978"/>
                  </a:lnTo>
                  <a:lnTo>
                    <a:pt x="59647" y="119718"/>
                  </a:lnTo>
                  <a:lnTo>
                    <a:pt x="82028" y="115420"/>
                  </a:lnTo>
                  <a:lnTo>
                    <a:pt x="142498" y="115420"/>
                  </a:lnTo>
                  <a:lnTo>
                    <a:pt x="142498" y="101358"/>
                  </a:lnTo>
                  <a:lnTo>
                    <a:pt x="116425" y="101358"/>
                  </a:lnTo>
                  <a:lnTo>
                    <a:pt x="108746" y="96493"/>
                  </a:lnTo>
                  <a:lnTo>
                    <a:pt x="100313" y="93173"/>
                  </a:lnTo>
                  <a:lnTo>
                    <a:pt x="90651" y="91273"/>
                  </a:lnTo>
                  <a:lnTo>
                    <a:pt x="79285" y="90667"/>
                  </a:lnTo>
                  <a:close/>
                </a:path>
                <a:path w="142875" h="255270">
                  <a:moveTo>
                    <a:pt x="142498" y="230851"/>
                  </a:moveTo>
                  <a:lnTo>
                    <a:pt x="116425" y="230851"/>
                  </a:lnTo>
                  <a:lnTo>
                    <a:pt x="116425" y="250421"/>
                  </a:lnTo>
                  <a:lnTo>
                    <a:pt x="142498" y="250421"/>
                  </a:lnTo>
                  <a:lnTo>
                    <a:pt x="142498" y="230851"/>
                  </a:lnTo>
                  <a:close/>
                </a:path>
                <a:path w="142875" h="255270">
                  <a:moveTo>
                    <a:pt x="142498" y="115420"/>
                  </a:moveTo>
                  <a:lnTo>
                    <a:pt x="82028" y="115420"/>
                  </a:lnTo>
                  <a:lnTo>
                    <a:pt x="92964" y="116249"/>
                  </a:lnTo>
                  <a:lnTo>
                    <a:pt x="101930" y="118720"/>
                  </a:lnTo>
                  <a:lnTo>
                    <a:pt x="108761" y="122810"/>
                  </a:lnTo>
                  <a:lnTo>
                    <a:pt x="113294" y="128498"/>
                  </a:lnTo>
                  <a:lnTo>
                    <a:pt x="116048" y="133681"/>
                  </a:lnTo>
                  <a:lnTo>
                    <a:pt x="116425" y="137116"/>
                  </a:lnTo>
                  <a:lnTo>
                    <a:pt x="116425" y="203030"/>
                  </a:lnTo>
                  <a:lnTo>
                    <a:pt x="84346" y="227771"/>
                  </a:lnTo>
                  <a:lnTo>
                    <a:pt x="69338" y="230537"/>
                  </a:lnTo>
                  <a:lnTo>
                    <a:pt x="142498" y="230537"/>
                  </a:lnTo>
                  <a:lnTo>
                    <a:pt x="142498" y="115420"/>
                  </a:lnTo>
                  <a:close/>
                </a:path>
                <a:path w="142875" h="255270">
                  <a:moveTo>
                    <a:pt x="142498" y="0"/>
                  </a:moveTo>
                  <a:lnTo>
                    <a:pt x="116425" y="0"/>
                  </a:lnTo>
                  <a:lnTo>
                    <a:pt x="116425" y="101358"/>
                  </a:lnTo>
                  <a:lnTo>
                    <a:pt x="142498" y="101358"/>
                  </a:lnTo>
                  <a:lnTo>
                    <a:pt x="1424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188311" y="5750900"/>
              <a:ext cx="133566" cy="164204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8362960" y="5660246"/>
              <a:ext cx="26034" cy="250825"/>
            </a:xfrm>
            <a:custGeom>
              <a:avLst/>
              <a:gdLst/>
              <a:ahLst/>
              <a:cxnLst/>
              <a:rect l="l" t="t" r="r" b="b"/>
              <a:pathLst>
                <a:path w="26034" h="250825">
                  <a:moveTo>
                    <a:pt x="25758" y="0"/>
                  </a:moveTo>
                  <a:lnTo>
                    <a:pt x="0" y="0"/>
                  </a:lnTo>
                  <a:lnTo>
                    <a:pt x="0" y="250432"/>
                  </a:lnTo>
                  <a:lnTo>
                    <a:pt x="25758" y="250432"/>
                  </a:lnTo>
                  <a:lnTo>
                    <a:pt x="25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431836" y="5750900"/>
              <a:ext cx="133556" cy="16420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607863" y="5750880"/>
              <a:ext cx="129430" cy="159764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846910" y="4598532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639" y="0"/>
                  </a:moveTo>
                  <a:lnTo>
                    <a:pt x="266445" y="3390"/>
                  </a:lnTo>
                  <a:lnTo>
                    <a:pt x="222353" y="13238"/>
                  </a:lnTo>
                  <a:lnTo>
                    <a:pt x="180848" y="29061"/>
                  </a:lnTo>
                  <a:lnTo>
                    <a:pt x="142413" y="50373"/>
                  </a:lnTo>
                  <a:lnTo>
                    <a:pt x="107534" y="76692"/>
                  </a:lnTo>
                  <a:lnTo>
                    <a:pt x="76692" y="107534"/>
                  </a:lnTo>
                  <a:lnTo>
                    <a:pt x="50373" y="142413"/>
                  </a:lnTo>
                  <a:lnTo>
                    <a:pt x="29061" y="180848"/>
                  </a:lnTo>
                  <a:lnTo>
                    <a:pt x="13238" y="222353"/>
                  </a:lnTo>
                  <a:lnTo>
                    <a:pt x="3390" y="266445"/>
                  </a:lnTo>
                  <a:lnTo>
                    <a:pt x="0" y="312639"/>
                  </a:lnTo>
                  <a:lnTo>
                    <a:pt x="1628" y="344734"/>
                  </a:lnTo>
                  <a:lnTo>
                    <a:pt x="14175" y="405977"/>
                  </a:lnTo>
                  <a:lnTo>
                    <a:pt x="45500" y="475134"/>
                  </a:lnTo>
                  <a:lnTo>
                    <a:pt x="71642" y="511802"/>
                  </a:lnTo>
                  <a:lnTo>
                    <a:pt x="102671" y="544278"/>
                  </a:lnTo>
                  <a:lnTo>
                    <a:pt x="138059" y="572033"/>
                  </a:lnTo>
                  <a:lnTo>
                    <a:pt x="177279" y="594540"/>
                  </a:lnTo>
                  <a:lnTo>
                    <a:pt x="219801" y="611271"/>
                  </a:lnTo>
                  <a:lnTo>
                    <a:pt x="265097" y="621697"/>
                  </a:lnTo>
                  <a:lnTo>
                    <a:pt x="312639" y="625289"/>
                  </a:lnTo>
                  <a:lnTo>
                    <a:pt x="360182" y="621697"/>
                  </a:lnTo>
                  <a:lnTo>
                    <a:pt x="405478" y="611271"/>
                  </a:lnTo>
                  <a:lnTo>
                    <a:pt x="448000" y="594540"/>
                  </a:lnTo>
                  <a:lnTo>
                    <a:pt x="487219" y="572033"/>
                  </a:lnTo>
                  <a:lnTo>
                    <a:pt x="522607" y="544278"/>
                  </a:lnTo>
                  <a:lnTo>
                    <a:pt x="553637" y="511802"/>
                  </a:lnTo>
                  <a:lnTo>
                    <a:pt x="579778" y="475134"/>
                  </a:lnTo>
                  <a:lnTo>
                    <a:pt x="600505" y="434803"/>
                  </a:lnTo>
                  <a:lnTo>
                    <a:pt x="605494" y="421233"/>
                  </a:lnTo>
                  <a:lnTo>
                    <a:pt x="332461" y="421233"/>
                  </a:lnTo>
                  <a:lnTo>
                    <a:pt x="332461" y="355517"/>
                  </a:lnTo>
                  <a:lnTo>
                    <a:pt x="233919" y="355517"/>
                  </a:lnTo>
                  <a:lnTo>
                    <a:pt x="233919" y="349570"/>
                  </a:lnTo>
                  <a:lnTo>
                    <a:pt x="344094" y="204067"/>
                  </a:lnTo>
                  <a:lnTo>
                    <a:pt x="605069" y="204067"/>
                  </a:lnTo>
                  <a:lnTo>
                    <a:pt x="596218" y="180848"/>
                  </a:lnTo>
                  <a:lnTo>
                    <a:pt x="574905" y="142413"/>
                  </a:lnTo>
                  <a:lnTo>
                    <a:pt x="548586" y="107534"/>
                  </a:lnTo>
                  <a:lnTo>
                    <a:pt x="517745" y="76692"/>
                  </a:lnTo>
                  <a:lnTo>
                    <a:pt x="482865" y="50373"/>
                  </a:lnTo>
                  <a:lnTo>
                    <a:pt x="444431" y="29061"/>
                  </a:lnTo>
                  <a:lnTo>
                    <a:pt x="402926" y="13238"/>
                  </a:lnTo>
                  <a:lnTo>
                    <a:pt x="358834" y="3390"/>
                  </a:lnTo>
                  <a:lnTo>
                    <a:pt x="312639" y="0"/>
                  </a:lnTo>
                  <a:close/>
                </a:path>
                <a:path w="625475" h="625475">
                  <a:moveTo>
                    <a:pt x="605069" y="204067"/>
                  </a:moveTo>
                  <a:lnTo>
                    <a:pt x="355036" y="204067"/>
                  </a:lnTo>
                  <a:lnTo>
                    <a:pt x="355036" y="335822"/>
                  </a:lnTo>
                  <a:lnTo>
                    <a:pt x="391359" y="335822"/>
                  </a:lnTo>
                  <a:lnTo>
                    <a:pt x="391359" y="355517"/>
                  </a:lnTo>
                  <a:lnTo>
                    <a:pt x="355036" y="355517"/>
                  </a:lnTo>
                  <a:lnTo>
                    <a:pt x="355036" y="421233"/>
                  </a:lnTo>
                  <a:lnTo>
                    <a:pt x="605494" y="421233"/>
                  </a:lnTo>
                  <a:lnTo>
                    <a:pt x="611103" y="405977"/>
                  </a:lnTo>
                  <a:lnTo>
                    <a:pt x="618872" y="375900"/>
                  </a:lnTo>
                  <a:lnTo>
                    <a:pt x="623651" y="344734"/>
                  </a:lnTo>
                  <a:lnTo>
                    <a:pt x="625279" y="312639"/>
                  </a:lnTo>
                  <a:lnTo>
                    <a:pt x="621889" y="266445"/>
                  </a:lnTo>
                  <a:lnTo>
                    <a:pt x="612040" y="222353"/>
                  </a:lnTo>
                  <a:lnTo>
                    <a:pt x="605069" y="204067"/>
                  </a:lnTo>
                  <a:close/>
                </a:path>
                <a:path w="625475" h="625475">
                  <a:moveTo>
                    <a:pt x="332775" y="249782"/>
                  </a:moveTo>
                  <a:lnTo>
                    <a:pt x="328147" y="259154"/>
                  </a:lnTo>
                  <a:lnTo>
                    <a:pt x="274619" y="330817"/>
                  </a:lnTo>
                  <a:lnTo>
                    <a:pt x="268682" y="337382"/>
                  </a:lnTo>
                  <a:lnTo>
                    <a:pt x="276504" y="335822"/>
                  </a:lnTo>
                  <a:lnTo>
                    <a:pt x="332461" y="335822"/>
                  </a:lnTo>
                  <a:lnTo>
                    <a:pt x="332175" y="266445"/>
                  </a:lnTo>
                  <a:lnTo>
                    <a:pt x="332167" y="259154"/>
                  </a:lnTo>
                  <a:lnTo>
                    <a:pt x="332775" y="249782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748121" y="5039333"/>
              <a:ext cx="2392838" cy="113537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080826" y="4802599"/>
              <a:ext cx="157450" cy="21716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297701" y="5380768"/>
              <a:ext cx="150759" cy="24661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469968" y="5380737"/>
              <a:ext cx="133566" cy="16420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633371" y="5380768"/>
              <a:ext cx="150759" cy="24661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1805634" y="5380737"/>
              <a:ext cx="294863" cy="16420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2120668" y="5380737"/>
              <a:ext cx="133556" cy="16420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296699" y="5380716"/>
              <a:ext cx="129430" cy="15976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2474837" y="5380737"/>
              <a:ext cx="112677" cy="16420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1132362" y="5760034"/>
              <a:ext cx="142498" cy="16006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1294960" y="5755910"/>
              <a:ext cx="133566" cy="16419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1471034" y="5755885"/>
              <a:ext cx="231342" cy="15976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1734105" y="5755910"/>
              <a:ext cx="127430" cy="16419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1908828" y="5755889"/>
              <a:ext cx="233165" cy="159764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2185329" y="5755910"/>
              <a:ext cx="133556" cy="164193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2359979" y="5665251"/>
              <a:ext cx="26034" cy="250825"/>
            </a:xfrm>
            <a:custGeom>
              <a:avLst/>
              <a:gdLst/>
              <a:ahLst/>
              <a:cxnLst/>
              <a:rect l="l" t="t" r="r" b="b"/>
              <a:pathLst>
                <a:path w="26034" h="250825">
                  <a:moveTo>
                    <a:pt x="25758" y="0"/>
                  </a:moveTo>
                  <a:lnTo>
                    <a:pt x="0" y="0"/>
                  </a:lnTo>
                  <a:lnTo>
                    <a:pt x="0" y="250432"/>
                  </a:lnTo>
                  <a:lnTo>
                    <a:pt x="25758" y="250432"/>
                  </a:lnTo>
                  <a:lnTo>
                    <a:pt x="25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2428843" y="5755910"/>
              <a:ext cx="133566" cy="16419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2604870" y="5755889"/>
              <a:ext cx="129441" cy="159764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11631899" y="4593486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639" y="0"/>
                  </a:moveTo>
                  <a:lnTo>
                    <a:pt x="266445" y="3390"/>
                  </a:lnTo>
                  <a:lnTo>
                    <a:pt x="222353" y="13238"/>
                  </a:lnTo>
                  <a:lnTo>
                    <a:pt x="180848" y="29061"/>
                  </a:lnTo>
                  <a:lnTo>
                    <a:pt x="142413" y="50373"/>
                  </a:lnTo>
                  <a:lnTo>
                    <a:pt x="107534" y="76692"/>
                  </a:lnTo>
                  <a:lnTo>
                    <a:pt x="76692" y="107534"/>
                  </a:lnTo>
                  <a:lnTo>
                    <a:pt x="50373" y="142413"/>
                  </a:lnTo>
                  <a:lnTo>
                    <a:pt x="29061" y="180848"/>
                  </a:lnTo>
                  <a:lnTo>
                    <a:pt x="13238" y="222353"/>
                  </a:lnTo>
                  <a:lnTo>
                    <a:pt x="3390" y="266445"/>
                  </a:lnTo>
                  <a:lnTo>
                    <a:pt x="0" y="312639"/>
                  </a:lnTo>
                  <a:lnTo>
                    <a:pt x="1931" y="347585"/>
                  </a:lnTo>
                  <a:lnTo>
                    <a:pt x="16764" y="413892"/>
                  </a:lnTo>
                  <a:lnTo>
                    <a:pt x="54056" y="488400"/>
                  </a:lnTo>
                  <a:lnTo>
                    <a:pt x="85285" y="527229"/>
                  </a:lnTo>
                  <a:lnTo>
                    <a:pt x="122222" y="560611"/>
                  </a:lnTo>
                  <a:lnTo>
                    <a:pt x="164145" y="587829"/>
                  </a:lnTo>
                  <a:lnTo>
                    <a:pt x="210336" y="608160"/>
                  </a:lnTo>
                  <a:lnTo>
                    <a:pt x="260074" y="620887"/>
                  </a:lnTo>
                  <a:lnTo>
                    <a:pt x="312639" y="625289"/>
                  </a:lnTo>
                  <a:lnTo>
                    <a:pt x="365204" y="620887"/>
                  </a:lnTo>
                  <a:lnTo>
                    <a:pt x="414942" y="608160"/>
                  </a:lnTo>
                  <a:lnTo>
                    <a:pt x="461133" y="587829"/>
                  </a:lnTo>
                  <a:lnTo>
                    <a:pt x="503057" y="560611"/>
                  </a:lnTo>
                  <a:lnTo>
                    <a:pt x="539993" y="527229"/>
                  </a:lnTo>
                  <a:lnTo>
                    <a:pt x="571222" y="488400"/>
                  </a:lnTo>
                  <a:lnTo>
                    <a:pt x="596023" y="444845"/>
                  </a:lnTo>
                  <a:lnTo>
                    <a:pt x="615675" y="388543"/>
                  </a:lnTo>
                  <a:lnTo>
                    <a:pt x="249751" y="388543"/>
                  </a:lnTo>
                  <a:lnTo>
                    <a:pt x="249751" y="376669"/>
                  </a:lnTo>
                  <a:lnTo>
                    <a:pt x="322346" y="313770"/>
                  </a:lnTo>
                  <a:lnTo>
                    <a:pt x="337925" y="284315"/>
                  </a:lnTo>
                  <a:lnTo>
                    <a:pt x="267562" y="284315"/>
                  </a:lnTo>
                  <a:lnTo>
                    <a:pt x="251625" y="272494"/>
                  </a:lnTo>
                  <a:lnTo>
                    <a:pt x="282407" y="243983"/>
                  </a:lnTo>
                  <a:lnTo>
                    <a:pt x="313027" y="236725"/>
                  </a:lnTo>
                  <a:lnTo>
                    <a:pt x="615250" y="236725"/>
                  </a:lnTo>
                  <a:lnTo>
                    <a:pt x="612040" y="222353"/>
                  </a:lnTo>
                  <a:lnTo>
                    <a:pt x="596218" y="180848"/>
                  </a:lnTo>
                  <a:lnTo>
                    <a:pt x="574905" y="142413"/>
                  </a:lnTo>
                  <a:lnTo>
                    <a:pt x="548586" y="107534"/>
                  </a:lnTo>
                  <a:lnTo>
                    <a:pt x="517745" y="76692"/>
                  </a:lnTo>
                  <a:lnTo>
                    <a:pt x="482865" y="50373"/>
                  </a:lnTo>
                  <a:lnTo>
                    <a:pt x="444431" y="29061"/>
                  </a:lnTo>
                  <a:lnTo>
                    <a:pt x="402926" y="13238"/>
                  </a:lnTo>
                  <a:lnTo>
                    <a:pt x="358834" y="3390"/>
                  </a:lnTo>
                  <a:lnTo>
                    <a:pt x="312639" y="0"/>
                  </a:lnTo>
                  <a:close/>
                </a:path>
                <a:path w="625475" h="625475">
                  <a:moveTo>
                    <a:pt x="615250" y="236725"/>
                  </a:moveTo>
                  <a:lnTo>
                    <a:pt x="313027" y="236725"/>
                  </a:lnTo>
                  <a:lnTo>
                    <a:pt x="333538" y="239947"/>
                  </a:lnTo>
                  <a:lnTo>
                    <a:pt x="349099" y="249131"/>
                  </a:lnTo>
                  <a:lnTo>
                    <a:pt x="358974" y="263557"/>
                  </a:lnTo>
                  <a:lnTo>
                    <a:pt x="362428" y="282504"/>
                  </a:lnTo>
                  <a:lnTo>
                    <a:pt x="362428" y="289624"/>
                  </a:lnTo>
                  <a:lnTo>
                    <a:pt x="341895" y="324028"/>
                  </a:lnTo>
                  <a:lnTo>
                    <a:pt x="288891" y="368857"/>
                  </a:lnTo>
                  <a:lnTo>
                    <a:pt x="375559" y="368857"/>
                  </a:lnTo>
                  <a:lnTo>
                    <a:pt x="375559" y="388543"/>
                  </a:lnTo>
                  <a:lnTo>
                    <a:pt x="615675" y="388543"/>
                  </a:lnTo>
                  <a:lnTo>
                    <a:pt x="617691" y="381404"/>
                  </a:lnTo>
                  <a:lnTo>
                    <a:pt x="623348" y="347585"/>
                  </a:lnTo>
                  <a:lnTo>
                    <a:pt x="625279" y="312639"/>
                  </a:lnTo>
                  <a:lnTo>
                    <a:pt x="621889" y="266445"/>
                  </a:lnTo>
                  <a:lnTo>
                    <a:pt x="615250" y="236725"/>
                  </a:lnTo>
                  <a:close/>
                </a:path>
                <a:path w="625475" h="625475">
                  <a:moveTo>
                    <a:pt x="310461" y="257740"/>
                  </a:moveTo>
                  <a:lnTo>
                    <a:pt x="303278" y="257740"/>
                  </a:lnTo>
                  <a:lnTo>
                    <a:pt x="295142" y="259929"/>
                  </a:lnTo>
                  <a:lnTo>
                    <a:pt x="267562" y="284315"/>
                  </a:lnTo>
                  <a:lnTo>
                    <a:pt x="337925" y="284315"/>
                  </a:lnTo>
                  <a:lnTo>
                    <a:pt x="338042" y="283373"/>
                  </a:lnTo>
                  <a:lnTo>
                    <a:pt x="336019" y="272905"/>
                  </a:lnTo>
                  <a:lnTo>
                    <a:pt x="330349" y="264812"/>
                  </a:lnTo>
                  <a:lnTo>
                    <a:pt x="321631" y="259591"/>
                  </a:lnTo>
                  <a:lnTo>
                    <a:pt x="310461" y="257740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1881641" y="4830214"/>
              <a:ext cx="125818" cy="151817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7595896" y="3473481"/>
              <a:ext cx="5038725" cy="4268470"/>
            </a:xfrm>
            <a:custGeom>
              <a:avLst/>
              <a:gdLst/>
              <a:ahLst/>
              <a:cxnLst/>
              <a:rect l="l" t="t" r="r" b="b"/>
              <a:pathLst>
                <a:path w="5038725" h="4268470">
                  <a:moveTo>
                    <a:pt x="934161" y="60274"/>
                  </a:moveTo>
                  <a:lnTo>
                    <a:pt x="934148" y="36791"/>
                  </a:lnTo>
                  <a:lnTo>
                    <a:pt x="924941" y="17627"/>
                  </a:lnTo>
                  <a:lnTo>
                    <a:pt x="908113" y="4724"/>
                  </a:lnTo>
                  <a:lnTo>
                    <a:pt x="885253" y="0"/>
                  </a:lnTo>
                  <a:lnTo>
                    <a:pt x="683996" y="3124"/>
                  </a:lnTo>
                  <a:lnTo>
                    <a:pt x="662863" y="7289"/>
                  </a:lnTo>
                  <a:lnTo>
                    <a:pt x="651548" y="17945"/>
                  </a:lnTo>
                  <a:lnTo>
                    <a:pt x="650798" y="33464"/>
                  </a:lnTo>
                  <a:lnTo>
                    <a:pt x="661352" y="52222"/>
                  </a:lnTo>
                  <a:lnTo>
                    <a:pt x="730567" y="135813"/>
                  </a:lnTo>
                  <a:lnTo>
                    <a:pt x="694029" y="169354"/>
                  </a:lnTo>
                  <a:lnTo>
                    <a:pt x="658152" y="203568"/>
                  </a:lnTo>
                  <a:lnTo>
                    <a:pt x="622935" y="238429"/>
                  </a:lnTo>
                  <a:lnTo>
                    <a:pt x="588391" y="273926"/>
                  </a:lnTo>
                  <a:lnTo>
                    <a:pt x="554545" y="310045"/>
                  </a:lnTo>
                  <a:lnTo>
                    <a:pt x="521385" y="346786"/>
                  </a:lnTo>
                  <a:lnTo>
                    <a:pt x="488924" y="384136"/>
                  </a:lnTo>
                  <a:lnTo>
                    <a:pt x="457174" y="422071"/>
                  </a:lnTo>
                  <a:lnTo>
                    <a:pt x="426135" y="460590"/>
                  </a:lnTo>
                  <a:lnTo>
                    <a:pt x="395833" y="499668"/>
                  </a:lnTo>
                  <a:lnTo>
                    <a:pt x="366268" y="539305"/>
                  </a:lnTo>
                  <a:lnTo>
                    <a:pt x="337439" y="579488"/>
                  </a:lnTo>
                  <a:lnTo>
                    <a:pt x="309372" y="620204"/>
                  </a:lnTo>
                  <a:lnTo>
                    <a:pt x="282054" y="661454"/>
                  </a:lnTo>
                  <a:lnTo>
                    <a:pt x="255511" y="703199"/>
                  </a:lnTo>
                  <a:lnTo>
                    <a:pt x="229743" y="745439"/>
                  </a:lnTo>
                  <a:lnTo>
                    <a:pt x="204762" y="788162"/>
                  </a:lnTo>
                  <a:lnTo>
                    <a:pt x="180568" y="831354"/>
                  </a:lnTo>
                  <a:lnTo>
                    <a:pt x="157187" y="875017"/>
                  </a:lnTo>
                  <a:lnTo>
                    <a:pt x="134607" y="919124"/>
                  </a:lnTo>
                  <a:lnTo>
                    <a:pt x="112852" y="963676"/>
                  </a:lnTo>
                  <a:lnTo>
                    <a:pt x="91935" y="1008646"/>
                  </a:lnTo>
                  <a:lnTo>
                    <a:pt x="71843" y="1054023"/>
                  </a:lnTo>
                  <a:lnTo>
                    <a:pt x="52590" y="1099820"/>
                  </a:lnTo>
                  <a:lnTo>
                    <a:pt x="34201" y="1145984"/>
                  </a:lnTo>
                  <a:lnTo>
                    <a:pt x="16662" y="1192542"/>
                  </a:lnTo>
                  <a:lnTo>
                    <a:pt x="0" y="1239456"/>
                  </a:lnTo>
                  <a:lnTo>
                    <a:pt x="59131" y="1259954"/>
                  </a:lnTo>
                  <a:lnTo>
                    <a:pt x="76009" y="1212481"/>
                  </a:lnTo>
                  <a:lnTo>
                    <a:pt x="93789" y="1165390"/>
                  </a:lnTo>
                  <a:lnTo>
                    <a:pt x="112483" y="1118704"/>
                  </a:lnTo>
                  <a:lnTo>
                    <a:pt x="132067" y="1072413"/>
                  </a:lnTo>
                  <a:lnTo>
                    <a:pt x="152539" y="1026553"/>
                  </a:lnTo>
                  <a:lnTo>
                    <a:pt x="173888" y="981125"/>
                  </a:lnTo>
                  <a:lnTo>
                    <a:pt x="196088" y="936155"/>
                  </a:lnTo>
                  <a:lnTo>
                    <a:pt x="219163" y="891641"/>
                  </a:lnTo>
                  <a:lnTo>
                    <a:pt x="243078" y="847598"/>
                  </a:lnTo>
                  <a:lnTo>
                    <a:pt x="267843" y="804037"/>
                  </a:lnTo>
                  <a:lnTo>
                    <a:pt x="293420" y="760984"/>
                  </a:lnTo>
                  <a:lnTo>
                    <a:pt x="319836" y="718451"/>
                  </a:lnTo>
                  <a:lnTo>
                    <a:pt x="347052" y="676427"/>
                  </a:lnTo>
                  <a:lnTo>
                    <a:pt x="375069" y="634961"/>
                  </a:lnTo>
                  <a:lnTo>
                    <a:pt x="403885" y="594029"/>
                  </a:lnTo>
                  <a:lnTo>
                    <a:pt x="433489" y="553669"/>
                  </a:lnTo>
                  <a:lnTo>
                    <a:pt x="463854" y="513892"/>
                  </a:lnTo>
                  <a:lnTo>
                    <a:pt x="494995" y="474700"/>
                  </a:lnTo>
                  <a:lnTo>
                    <a:pt x="526897" y="436118"/>
                  </a:lnTo>
                  <a:lnTo>
                    <a:pt x="559536" y="398157"/>
                  </a:lnTo>
                  <a:lnTo>
                    <a:pt x="592924" y="360819"/>
                  </a:lnTo>
                  <a:lnTo>
                    <a:pt x="627037" y="324116"/>
                  </a:lnTo>
                  <a:lnTo>
                    <a:pt x="661873" y="288074"/>
                  </a:lnTo>
                  <a:lnTo>
                    <a:pt x="697407" y="252704"/>
                  </a:lnTo>
                  <a:lnTo>
                    <a:pt x="733653" y="218020"/>
                  </a:lnTo>
                  <a:lnTo>
                    <a:pt x="770585" y="184023"/>
                  </a:lnTo>
                  <a:lnTo>
                    <a:pt x="841502" y="269557"/>
                  </a:lnTo>
                  <a:lnTo>
                    <a:pt x="848461" y="276860"/>
                  </a:lnTo>
                  <a:lnTo>
                    <a:pt x="855421" y="282041"/>
                  </a:lnTo>
                  <a:lnTo>
                    <a:pt x="862215" y="285127"/>
                  </a:lnTo>
                  <a:lnTo>
                    <a:pt x="868743" y="286143"/>
                  </a:lnTo>
                  <a:lnTo>
                    <a:pt x="877023" y="284251"/>
                  </a:lnTo>
                  <a:lnTo>
                    <a:pt x="884199" y="278599"/>
                  </a:lnTo>
                  <a:lnTo>
                    <a:pt x="889965" y="269303"/>
                  </a:lnTo>
                  <a:lnTo>
                    <a:pt x="893953" y="256425"/>
                  </a:lnTo>
                  <a:lnTo>
                    <a:pt x="934161" y="60274"/>
                  </a:lnTo>
                  <a:close/>
                </a:path>
                <a:path w="5038725" h="4268470">
                  <a:moveTo>
                    <a:pt x="1051306" y="4216984"/>
                  </a:moveTo>
                  <a:lnTo>
                    <a:pt x="1010373" y="4187596"/>
                  </a:lnTo>
                  <a:lnTo>
                    <a:pt x="970064" y="4157446"/>
                  </a:lnTo>
                  <a:lnTo>
                    <a:pt x="930376" y="4126534"/>
                  </a:lnTo>
                  <a:lnTo>
                    <a:pt x="891349" y="4094873"/>
                  </a:lnTo>
                  <a:lnTo>
                    <a:pt x="852970" y="4062488"/>
                  </a:lnTo>
                  <a:lnTo>
                    <a:pt x="815238" y="4029379"/>
                  </a:lnTo>
                  <a:lnTo>
                    <a:pt x="778192" y="3995559"/>
                  </a:lnTo>
                  <a:lnTo>
                    <a:pt x="741832" y="3961041"/>
                  </a:lnTo>
                  <a:lnTo>
                    <a:pt x="706158" y="3925849"/>
                  </a:lnTo>
                  <a:lnTo>
                    <a:pt x="671182" y="3889984"/>
                  </a:lnTo>
                  <a:lnTo>
                    <a:pt x="636917" y="3853459"/>
                  </a:lnTo>
                  <a:lnTo>
                    <a:pt x="603377" y="3816286"/>
                  </a:lnTo>
                  <a:lnTo>
                    <a:pt x="570560" y="3778478"/>
                  </a:lnTo>
                  <a:lnTo>
                    <a:pt x="538492" y="3740048"/>
                  </a:lnTo>
                  <a:lnTo>
                    <a:pt x="507174" y="3701008"/>
                  </a:lnTo>
                  <a:lnTo>
                    <a:pt x="476618" y="3661372"/>
                  </a:lnTo>
                  <a:lnTo>
                    <a:pt x="446836" y="3621151"/>
                  </a:lnTo>
                  <a:lnTo>
                    <a:pt x="417830" y="3580371"/>
                  </a:lnTo>
                  <a:lnTo>
                    <a:pt x="389610" y="3539020"/>
                  </a:lnTo>
                  <a:lnTo>
                    <a:pt x="362191" y="3497110"/>
                  </a:lnTo>
                  <a:lnTo>
                    <a:pt x="335584" y="3454679"/>
                  </a:lnTo>
                  <a:lnTo>
                    <a:pt x="309791" y="3411728"/>
                  </a:lnTo>
                  <a:lnTo>
                    <a:pt x="284835" y="3368256"/>
                  </a:lnTo>
                  <a:lnTo>
                    <a:pt x="260718" y="3324288"/>
                  </a:lnTo>
                  <a:lnTo>
                    <a:pt x="237451" y="3279838"/>
                  </a:lnTo>
                  <a:lnTo>
                    <a:pt x="215036" y="3234918"/>
                  </a:lnTo>
                  <a:lnTo>
                    <a:pt x="316903" y="3190519"/>
                  </a:lnTo>
                  <a:lnTo>
                    <a:pt x="334822" y="3178518"/>
                  </a:lnTo>
                  <a:lnTo>
                    <a:pt x="341172" y="3164319"/>
                  </a:lnTo>
                  <a:lnTo>
                    <a:pt x="335876" y="3149727"/>
                  </a:lnTo>
                  <a:lnTo>
                    <a:pt x="318909" y="3136493"/>
                  </a:lnTo>
                  <a:lnTo>
                    <a:pt x="141630" y="3043390"/>
                  </a:lnTo>
                  <a:lnTo>
                    <a:pt x="116141" y="3036811"/>
                  </a:lnTo>
                  <a:lnTo>
                    <a:pt x="100850" y="3039376"/>
                  </a:lnTo>
                  <a:lnTo>
                    <a:pt x="69786" y="3074644"/>
                  </a:lnTo>
                  <a:lnTo>
                    <a:pt x="17272" y="3267926"/>
                  </a:lnTo>
                  <a:lnTo>
                    <a:pt x="14973" y="3284791"/>
                  </a:lnTo>
                  <a:lnTo>
                    <a:pt x="17995" y="3297453"/>
                  </a:lnTo>
                  <a:lnTo>
                    <a:pt x="25742" y="3305429"/>
                  </a:lnTo>
                  <a:lnTo>
                    <a:pt x="37630" y="3308197"/>
                  </a:lnTo>
                  <a:lnTo>
                    <a:pt x="43548" y="3308197"/>
                  </a:lnTo>
                  <a:lnTo>
                    <a:pt x="50457" y="3306622"/>
                  </a:lnTo>
                  <a:lnTo>
                    <a:pt x="157645" y="3259925"/>
                  </a:lnTo>
                  <a:lnTo>
                    <a:pt x="179730" y="3304349"/>
                  </a:lnTo>
                  <a:lnTo>
                    <a:pt x="202628" y="3348329"/>
                  </a:lnTo>
                  <a:lnTo>
                    <a:pt x="226339" y="3391839"/>
                  </a:lnTo>
                  <a:lnTo>
                    <a:pt x="250863" y="3434880"/>
                  </a:lnTo>
                  <a:lnTo>
                    <a:pt x="276174" y="3477437"/>
                  </a:lnTo>
                  <a:lnTo>
                    <a:pt x="302272" y="3519487"/>
                  </a:lnTo>
                  <a:lnTo>
                    <a:pt x="329145" y="3561042"/>
                  </a:lnTo>
                  <a:lnTo>
                    <a:pt x="356781" y="3602075"/>
                  </a:lnTo>
                  <a:lnTo>
                    <a:pt x="385178" y="3642576"/>
                  </a:lnTo>
                  <a:lnTo>
                    <a:pt x="414324" y="3682542"/>
                  </a:lnTo>
                  <a:lnTo>
                    <a:pt x="444195" y="3721951"/>
                  </a:lnTo>
                  <a:lnTo>
                    <a:pt x="474802" y="3760800"/>
                  </a:lnTo>
                  <a:lnTo>
                    <a:pt x="506133" y="3799078"/>
                  </a:lnTo>
                  <a:lnTo>
                    <a:pt x="538175" y="3836759"/>
                  </a:lnTo>
                  <a:lnTo>
                    <a:pt x="570915" y="3873843"/>
                  </a:lnTo>
                  <a:lnTo>
                    <a:pt x="604354" y="3910317"/>
                  </a:lnTo>
                  <a:lnTo>
                    <a:pt x="638479" y="3946182"/>
                  </a:lnTo>
                  <a:lnTo>
                    <a:pt x="673265" y="3981412"/>
                  </a:lnTo>
                  <a:lnTo>
                    <a:pt x="708723" y="4015994"/>
                  </a:lnTo>
                  <a:lnTo>
                    <a:pt x="744842" y="4049915"/>
                  </a:lnTo>
                  <a:lnTo>
                    <a:pt x="781596" y="4083177"/>
                  </a:lnTo>
                  <a:lnTo>
                    <a:pt x="818997" y="4115765"/>
                  </a:lnTo>
                  <a:lnTo>
                    <a:pt x="857021" y="4147667"/>
                  </a:lnTo>
                  <a:lnTo>
                    <a:pt x="895667" y="4178858"/>
                  </a:lnTo>
                  <a:lnTo>
                    <a:pt x="934923" y="4209351"/>
                  </a:lnTo>
                  <a:lnTo>
                    <a:pt x="974775" y="4239107"/>
                  </a:lnTo>
                  <a:lnTo>
                    <a:pt x="1015225" y="4268140"/>
                  </a:lnTo>
                  <a:lnTo>
                    <a:pt x="1051306" y="4216984"/>
                  </a:lnTo>
                  <a:close/>
                </a:path>
                <a:path w="5038725" h="4268470">
                  <a:moveTo>
                    <a:pt x="4946040" y="3051060"/>
                  </a:moveTo>
                  <a:lnTo>
                    <a:pt x="4887506" y="3029039"/>
                  </a:lnTo>
                  <a:lnTo>
                    <a:pt x="4869307" y="3076029"/>
                  </a:lnTo>
                  <a:lnTo>
                    <a:pt x="4850219" y="3122587"/>
                  </a:lnTo>
                  <a:lnTo>
                    <a:pt x="4830229" y="3168739"/>
                  </a:lnTo>
                  <a:lnTo>
                    <a:pt x="4809363" y="3214446"/>
                  </a:lnTo>
                  <a:lnTo>
                    <a:pt x="4787620" y="3259721"/>
                  </a:lnTo>
                  <a:lnTo>
                    <a:pt x="4765014" y="3304527"/>
                  </a:lnTo>
                  <a:lnTo>
                    <a:pt x="4741557" y="3348863"/>
                  </a:lnTo>
                  <a:lnTo>
                    <a:pt x="4717250" y="3392703"/>
                  </a:lnTo>
                  <a:lnTo>
                    <a:pt x="4692104" y="3436061"/>
                  </a:lnTo>
                  <a:lnTo>
                    <a:pt x="4666145" y="3478898"/>
                  </a:lnTo>
                  <a:lnTo>
                    <a:pt x="4639373" y="3521227"/>
                  </a:lnTo>
                  <a:lnTo>
                    <a:pt x="4611789" y="3563010"/>
                  </a:lnTo>
                  <a:lnTo>
                    <a:pt x="4583404" y="3604234"/>
                  </a:lnTo>
                  <a:lnTo>
                    <a:pt x="4554232" y="3644912"/>
                  </a:lnTo>
                  <a:lnTo>
                    <a:pt x="4524286" y="3685019"/>
                  </a:lnTo>
                  <a:lnTo>
                    <a:pt x="4493577" y="3724529"/>
                  </a:lnTo>
                  <a:lnTo>
                    <a:pt x="4462107" y="3763441"/>
                  </a:lnTo>
                  <a:lnTo>
                    <a:pt x="4429887" y="3801757"/>
                  </a:lnTo>
                  <a:lnTo>
                    <a:pt x="4396918" y="3839426"/>
                  </a:lnTo>
                  <a:lnTo>
                    <a:pt x="4363224" y="3876471"/>
                  </a:lnTo>
                  <a:lnTo>
                    <a:pt x="4328820" y="3912870"/>
                  </a:lnTo>
                  <a:lnTo>
                    <a:pt x="4293692" y="3948607"/>
                  </a:lnTo>
                  <a:lnTo>
                    <a:pt x="4257878" y="3983659"/>
                  </a:lnTo>
                  <a:lnTo>
                    <a:pt x="4221365" y="4018026"/>
                  </a:lnTo>
                  <a:lnTo>
                    <a:pt x="4184167" y="4051693"/>
                  </a:lnTo>
                  <a:lnTo>
                    <a:pt x="4146296" y="4084663"/>
                  </a:lnTo>
                  <a:lnTo>
                    <a:pt x="4077766" y="3997109"/>
                  </a:lnTo>
                  <a:lnTo>
                    <a:pt x="4070858" y="3989489"/>
                  </a:lnTo>
                  <a:lnTo>
                    <a:pt x="4063911" y="3984091"/>
                  </a:lnTo>
                  <a:lnTo>
                    <a:pt x="4057065" y="3980865"/>
                  </a:lnTo>
                  <a:lnTo>
                    <a:pt x="4050461" y="3979786"/>
                  </a:lnTo>
                  <a:lnTo>
                    <a:pt x="4042321" y="3981640"/>
                  </a:lnTo>
                  <a:lnTo>
                    <a:pt x="3979341" y="4203776"/>
                  </a:lnTo>
                  <a:lnTo>
                    <a:pt x="3978706" y="4227461"/>
                  </a:lnTo>
                  <a:lnTo>
                    <a:pt x="3987596" y="4246981"/>
                  </a:lnTo>
                  <a:lnTo>
                    <a:pt x="4004424" y="4260316"/>
                  </a:lnTo>
                  <a:lnTo>
                    <a:pt x="4027614" y="4265422"/>
                  </a:lnTo>
                  <a:lnTo>
                    <a:pt x="4228846" y="4267860"/>
                  </a:lnTo>
                  <a:lnTo>
                    <a:pt x="4249547" y="4264063"/>
                  </a:lnTo>
                  <a:lnTo>
                    <a:pt x="4260774" y="4253687"/>
                  </a:lnTo>
                  <a:lnTo>
                    <a:pt x="4261777" y="4238282"/>
                  </a:lnTo>
                  <a:lnTo>
                    <a:pt x="4251782" y="4219410"/>
                  </a:lnTo>
                  <a:lnTo>
                    <a:pt x="4184866" y="4133939"/>
                  </a:lnTo>
                  <a:lnTo>
                    <a:pt x="4222343" y="4101414"/>
                  </a:lnTo>
                  <a:lnTo>
                    <a:pt x="4259186" y="4068229"/>
                  </a:lnTo>
                  <a:lnTo>
                    <a:pt x="4295368" y="4034358"/>
                  </a:lnTo>
                  <a:lnTo>
                    <a:pt x="4330890" y="3999839"/>
                  </a:lnTo>
                  <a:lnTo>
                    <a:pt x="4365752" y="3964673"/>
                  </a:lnTo>
                  <a:lnTo>
                    <a:pt x="4399927" y="3928859"/>
                  </a:lnTo>
                  <a:lnTo>
                    <a:pt x="4433417" y="3892435"/>
                  </a:lnTo>
                  <a:lnTo>
                    <a:pt x="4466221" y="3855389"/>
                  </a:lnTo>
                  <a:lnTo>
                    <a:pt x="4498314" y="3817747"/>
                  </a:lnTo>
                  <a:lnTo>
                    <a:pt x="4529709" y="3779520"/>
                  </a:lnTo>
                  <a:lnTo>
                    <a:pt x="4560367" y="3740721"/>
                  </a:lnTo>
                  <a:lnTo>
                    <a:pt x="4590313" y="3701351"/>
                  </a:lnTo>
                  <a:lnTo>
                    <a:pt x="4619510" y="3661435"/>
                  </a:lnTo>
                  <a:lnTo>
                    <a:pt x="4647958" y="3620973"/>
                  </a:lnTo>
                  <a:lnTo>
                    <a:pt x="4675657" y="3579977"/>
                  </a:lnTo>
                  <a:lnTo>
                    <a:pt x="4702594" y="3538461"/>
                  </a:lnTo>
                  <a:lnTo>
                    <a:pt x="4728756" y="3496449"/>
                  </a:lnTo>
                  <a:lnTo>
                    <a:pt x="4754143" y="3453942"/>
                  </a:lnTo>
                  <a:lnTo>
                    <a:pt x="4778743" y="3410953"/>
                  </a:lnTo>
                  <a:lnTo>
                    <a:pt x="4802530" y="3367481"/>
                  </a:lnTo>
                  <a:lnTo>
                    <a:pt x="4825530" y="3323564"/>
                  </a:lnTo>
                  <a:lnTo>
                    <a:pt x="4847704" y="3279190"/>
                  </a:lnTo>
                  <a:lnTo>
                    <a:pt x="4869053" y="3234385"/>
                  </a:lnTo>
                  <a:lnTo>
                    <a:pt x="4889563" y="3189160"/>
                  </a:lnTo>
                  <a:lnTo>
                    <a:pt x="4909248" y="3143529"/>
                  </a:lnTo>
                  <a:lnTo>
                    <a:pt x="4928070" y="3097479"/>
                  </a:lnTo>
                  <a:lnTo>
                    <a:pt x="4946040" y="3051060"/>
                  </a:lnTo>
                  <a:close/>
                </a:path>
                <a:path w="5038725" h="4268470">
                  <a:moveTo>
                    <a:pt x="5038585" y="1004506"/>
                  </a:moveTo>
                  <a:lnTo>
                    <a:pt x="5036807" y="994638"/>
                  </a:lnTo>
                  <a:lnTo>
                    <a:pt x="5032248" y="987323"/>
                  </a:lnTo>
                  <a:lnTo>
                    <a:pt x="5025136" y="982776"/>
                  </a:lnTo>
                  <a:lnTo>
                    <a:pt x="5015725" y="981214"/>
                  </a:lnTo>
                  <a:lnTo>
                    <a:pt x="5009947" y="981214"/>
                  </a:lnTo>
                  <a:lnTo>
                    <a:pt x="5003241" y="982675"/>
                  </a:lnTo>
                  <a:lnTo>
                    <a:pt x="4895418" y="1027010"/>
                  </a:lnTo>
                  <a:lnTo>
                    <a:pt x="4874234" y="982141"/>
                  </a:lnTo>
                  <a:lnTo>
                    <a:pt x="4852225" y="937704"/>
                  </a:lnTo>
                  <a:lnTo>
                    <a:pt x="4829403" y="893711"/>
                  </a:lnTo>
                  <a:lnTo>
                    <a:pt x="4805769" y="850176"/>
                  </a:lnTo>
                  <a:lnTo>
                    <a:pt x="4781334" y="807110"/>
                  </a:lnTo>
                  <a:lnTo>
                    <a:pt x="4756099" y="764527"/>
                  </a:lnTo>
                  <a:lnTo>
                    <a:pt x="4730089" y="722426"/>
                  </a:lnTo>
                  <a:lnTo>
                    <a:pt x="4703292" y="680834"/>
                  </a:lnTo>
                  <a:lnTo>
                    <a:pt x="4675746" y="639762"/>
                  </a:lnTo>
                  <a:lnTo>
                    <a:pt x="4647425" y="599211"/>
                  </a:lnTo>
                  <a:lnTo>
                    <a:pt x="4618367" y="559193"/>
                  </a:lnTo>
                  <a:lnTo>
                    <a:pt x="4588561" y="519734"/>
                  </a:lnTo>
                  <a:lnTo>
                    <a:pt x="4558017" y="480822"/>
                  </a:lnTo>
                  <a:lnTo>
                    <a:pt x="4526762" y="442493"/>
                  </a:lnTo>
                  <a:lnTo>
                    <a:pt x="4494796" y="404736"/>
                  </a:lnTo>
                  <a:lnTo>
                    <a:pt x="4462119" y="367576"/>
                  </a:lnTo>
                  <a:lnTo>
                    <a:pt x="4428744" y="331025"/>
                  </a:lnTo>
                  <a:lnTo>
                    <a:pt x="4394695" y="295097"/>
                  </a:lnTo>
                  <a:lnTo>
                    <a:pt x="4359948" y="259791"/>
                  </a:lnTo>
                  <a:lnTo>
                    <a:pt x="4324553" y="225120"/>
                  </a:lnTo>
                  <a:lnTo>
                    <a:pt x="4288485" y="191109"/>
                  </a:lnTo>
                  <a:lnTo>
                    <a:pt x="4251769" y="157759"/>
                  </a:lnTo>
                  <a:lnTo>
                    <a:pt x="4214406" y="125082"/>
                  </a:lnTo>
                  <a:lnTo>
                    <a:pt x="4176407" y="93091"/>
                  </a:lnTo>
                  <a:lnTo>
                    <a:pt x="4137787" y="61798"/>
                  </a:lnTo>
                  <a:lnTo>
                    <a:pt x="4098556" y="31216"/>
                  </a:lnTo>
                  <a:lnTo>
                    <a:pt x="4058716" y="1346"/>
                  </a:lnTo>
                  <a:lnTo>
                    <a:pt x="4021696" y="51816"/>
                  </a:lnTo>
                  <a:lnTo>
                    <a:pt x="4062006" y="82029"/>
                  </a:lnTo>
                  <a:lnTo>
                    <a:pt x="4101681" y="113017"/>
                  </a:lnTo>
                  <a:lnTo>
                    <a:pt x="4140708" y="144741"/>
                  </a:lnTo>
                  <a:lnTo>
                    <a:pt x="4179074" y="177203"/>
                  </a:lnTo>
                  <a:lnTo>
                    <a:pt x="4216781" y="210375"/>
                  </a:lnTo>
                  <a:lnTo>
                    <a:pt x="4253801" y="244259"/>
                  </a:lnTo>
                  <a:lnTo>
                    <a:pt x="4290149" y="278828"/>
                  </a:lnTo>
                  <a:lnTo>
                    <a:pt x="4325785" y="314096"/>
                  </a:lnTo>
                  <a:lnTo>
                    <a:pt x="4360723" y="350024"/>
                  </a:lnTo>
                  <a:lnTo>
                    <a:pt x="4394949" y="386600"/>
                  </a:lnTo>
                  <a:lnTo>
                    <a:pt x="4428452" y="423837"/>
                  </a:lnTo>
                  <a:lnTo>
                    <a:pt x="4461218" y="461695"/>
                  </a:lnTo>
                  <a:lnTo>
                    <a:pt x="4493234" y="500164"/>
                  </a:lnTo>
                  <a:lnTo>
                    <a:pt x="4524502" y="539254"/>
                  </a:lnTo>
                  <a:lnTo>
                    <a:pt x="4555007" y="578929"/>
                  </a:lnTo>
                  <a:lnTo>
                    <a:pt x="4584738" y="619175"/>
                  </a:lnTo>
                  <a:lnTo>
                    <a:pt x="4613694" y="660006"/>
                  </a:lnTo>
                  <a:lnTo>
                    <a:pt x="4641850" y="701382"/>
                  </a:lnTo>
                  <a:lnTo>
                    <a:pt x="4669206" y="743305"/>
                  </a:lnTo>
                  <a:lnTo>
                    <a:pt x="4695749" y="785761"/>
                  </a:lnTo>
                  <a:lnTo>
                    <a:pt x="4721479" y="828725"/>
                  </a:lnTo>
                  <a:lnTo>
                    <a:pt x="4746371" y="872197"/>
                  </a:lnTo>
                  <a:lnTo>
                    <a:pt x="4770425" y="916165"/>
                  </a:lnTo>
                  <a:lnTo>
                    <a:pt x="4793627" y="960615"/>
                  </a:lnTo>
                  <a:lnTo>
                    <a:pt x="4815967" y="1005522"/>
                  </a:lnTo>
                  <a:lnTo>
                    <a:pt x="4837442" y="1050886"/>
                  </a:lnTo>
                  <a:lnTo>
                    <a:pt x="4734712" y="1093165"/>
                  </a:lnTo>
                  <a:lnTo>
                    <a:pt x="4716564" y="1104760"/>
                  </a:lnTo>
                  <a:lnTo>
                    <a:pt x="4709947" y="1118806"/>
                  </a:lnTo>
                  <a:lnTo>
                    <a:pt x="4714938" y="1133513"/>
                  </a:lnTo>
                  <a:lnTo>
                    <a:pt x="4731651" y="1147127"/>
                  </a:lnTo>
                  <a:lnTo>
                    <a:pt x="4907051" y="1243799"/>
                  </a:lnTo>
                  <a:lnTo>
                    <a:pt x="4933378" y="1250950"/>
                  </a:lnTo>
                  <a:lnTo>
                    <a:pt x="4948377" y="1248460"/>
                  </a:lnTo>
                  <a:lnTo>
                    <a:pt x="4979390" y="1214031"/>
                  </a:lnTo>
                  <a:lnTo>
                    <a:pt x="5037620" y="1016342"/>
                  </a:lnTo>
                  <a:lnTo>
                    <a:pt x="5038471" y="1011237"/>
                  </a:lnTo>
                  <a:lnTo>
                    <a:pt x="5038585" y="1004506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261529" y="526696"/>
              <a:ext cx="2490470" cy="610870"/>
            </a:xfrm>
            <a:custGeom>
              <a:avLst/>
              <a:gdLst/>
              <a:ahLst/>
              <a:cxnLst/>
              <a:rect l="l" t="t" r="r" b="b"/>
              <a:pathLst>
                <a:path w="2490470" h="610869">
                  <a:moveTo>
                    <a:pt x="431599" y="157691"/>
                  </a:moveTo>
                  <a:lnTo>
                    <a:pt x="384294" y="165682"/>
                  </a:lnTo>
                  <a:lnTo>
                    <a:pt x="343983" y="188148"/>
                  </a:lnTo>
                  <a:lnTo>
                    <a:pt x="312688" y="222826"/>
                  </a:lnTo>
                  <a:lnTo>
                    <a:pt x="292429" y="267454"/>
                  </a:lnTo>
                  <a:lnTo>
                    <a:pt x="285226" y="319770"/>
                  </a:lnTo>
                  <a:lnTo>
                    <a:pt x="291604" y="369251"/>
                  </a:lnTo>
                  <a:lnTo>
                    <a:pt x="310014" y="409836"/>
                  </a:lnTo>
                  <a:lnTo>
                    <a:pt x="339370" y="440319"/>
                  </a:lnTo>
                  <a:lnTo>
                    <a:pt x="378584" y="459493"/>
                  </a:lnTo>
                  <a:lnTo>
                    <a:pt x="426573" y="466153"/>
                  </a:lnTo>
                  <a:lnTo>
                    <a:pt x="451575" y="464857"/>
                  </a:lnTo>
                  <a:lnTo>
                    <a:pt x="499460" y="454491"/>
                  </a:lnTo>
                  <a:lnTo>
                    <a:pt x="535810" y="439216"/>
                  </a:lnTo>
                  <a:lnTo>
                    <a:pt x="554108" y="429714"/>
                  </a:lnTo>
                  <a:lnTo>
                    <a:pt x="542261" y="405212"/>
                  </a:lnTo>
                  <a:lnTo>
                    <a:pt x="435997" y="405212"/>
                  </a:lnTo>
                  <a:lnTo>
                    <a:pt x="415894" y="402719"/>
                  </a:lnTo>
                  <a:lnTo>
                    <a:pt x="382290" y="384539"/>
                  </a:lnTo>
                  <a:lnTo>
                    <a:pt x="361746" y="339462"/>
                  </a:lnTo>
                  <a:lnTo>
                    <a:pt x="360617" y="323539"/>
                  </a:lnTo>
                  <a:lnTo>
                    <a:pt x="554108" y="323539"/>
                  </a:lnTo>
                  <a:lnTo>
                    <a:pt x="554108" y="291498"/>
                  </a:lnTo>
                  <a:lnTo>
                    <a:pt x="551614" y="276420"/>
                  </a:lnTo>
                  <a:lnTo>
                    <a:pt x="364386" y="276420"/>
                  </a:lnTo>
                  <a:lnTo>
                    <a:pt x="372072" y="250010"/>
                  </a:lnTo>
                  <a:lnTo>
                    <a:pt x="385353" y="230489"/>
                  </a:lnTo>
                  <a:lnTo>
                    <a:pt x="403697" y="218386"/>
                  </a:lnTo>
                  <a:lnTo>
                    <a:pt x="426573" y="214234"/>
                  </a:lnTo>
                  <a:lnTo>
                    <a:pt x="531451" y="214234"/>
                  </a:lnTo>
                  <a:lnTo>
                    <a:pt x="519947" y="194914"/>
                  </a:lnTo>
                  <a:lnTo>
                    <a:pt x="481221" y="167468"/>
                  </a:lnTo>
                  <a:lnTo>
                    <a:pt x="431599" y="157691"/>
                  </a:lnTo>
                  <a:close/>
                </a:path>
                <a:path w="2490470" h="610869">
                  <a:moveTo>
                    <a:pt x="203543" y="110572"/>
                  </a:moveTo>
                  <a:lnTo>
                    <a:pt x="124394" y="110572"/>
                  </a:lnTo>
                  <a:lnTo>
                    <a:pt x="124394" y="457986"/>
                  </a:lnTo>
                  <a:lnTo>
                    <a:pt x="203543" y="457986"/>
                  </a:lnTo>
                  <a:lnTo>
                    <a:pt x="203543" y="110572"/>
                  </a:lnTo>
                  <a:close/>
                </a:path>
                <a:path w="2490470" h="610869">
                  <a:moveTo>
                    <a:pt x="526465" y="372543"/>
                  </a:moveTo>
                  <a:lnTo>
                    <a:pt x="482910" y="396132"/>
                  </a:lnTo>
                  <a:lnTo>
                    <a:pt x="444488" y="404957"/>
                  </a:lnTo>
                  <a:lnTo>
                    <a:pt x="435997" y="405212"/>
                  </a:lnTo>
                  <a:lnTo>
                    <a:pt x="542261" y="405212"/>
                  </a:lnTo>
                  <a:lnTo>
                    <a:pt x="526465" y="372543"/>
                  </a:lnTo>
                  <a:close/>
                </a:path>
                <a:path w="2490470" h="610869">
                  <a:moveTo>
                    <a:pt x="531451" y="214234"/>
                  </a:moveTo>
                  <a:lnTo>
                    <a:pt x="426573" y="214234"/>
                  </a:lnTo>
                  <a:lnTo>
                    <a:pt x="449298" y="217679"/>
                  </a:lnTo>
                  <a:lnTo>
                    <a:pt x="465132" y="228604"/>
                  </a:lnTo>
                  <a:lnTo>
                    <a:pt x="474723" y="247890"/>
                  </a:lnTo>
                  <a:lnTo>
                    <a:pt x="478718" y="276420"/>
                  </a:lnTo>
                  <a:lnTo>
                    <a:pt x="551614" y="276420"/>
                  </a:lnTo>
                  <a:lnTo>
                    <a:pt x="545126" y="237200"/>
                  </a:lnTo>
                  <a:lnTo>
                    <a:pt x="531451" y="214234"/>
                  </a:lnTo>
                  <a:close/>
                </a:path>
                <a:path w="2490470" h="610869">
                  <a:moveTo>
                    <a:pt x="327937" y="43349"/>
                  </a:moveTo>
                  <a:lnTo>
                    <a:pt x="0" y="43349"/>
                  </a:lnTo>
                  <a:lnTo>
                    <a:pt x="0" y="110572"/>
                  </a:lnTo>
                  <a:lnTo>
                    <a:pt x="327937" y="110572"/>
                  </a:lnTo>
                  <a:lnTo>
                    <a:pt x="327937" y="43349"/>
                  </a:lnTo>
                  <a:close/>
                </a:path>
                <a:path w="2490470" h="610869">
                  <a:moveTo>
                    <a:pt x="667822" y="165858"/>
                  </a:moveTo>
                  <a:lnTo>
                    <a:pt x="603112" y="165858"/>
                  </a:lnTo>
                  <a:lnTo>
                    <a:pt x="603112" y="457986"/>
                  </a:lnTo>
                  <a:lnTo>
                    <a:pt x="677874" y="457986"/>
                  </a:lnTo>
                  <a:lnTo>
                    <a:pt x="677874" y="324168"/>
                  </a:lnTo>
                  <a:lnTo>
                    <a:pt x="679072" y="308540"/>
                  </a:lnTo>
                  <a:lnTo>
                    <a:pt x="697978" y="268253"/>
                  </a:lnTo>
                  <a:lnTo>
                    <a:pt x="734417" y="246264"/>
                  </a:lnTo>
                  <a:lnTo>
                    <a:pt x="759905" y="246264"/>
                  </a:lnTo>
                  <a:lnTo>
                    <a:pt x="765254" y="229940"/>
                  </a:lnTo>
                  <a:lnTo>
                    <a:pt x="670963" y="229940"/>
                  </a:lnTo>
                  <a:lnTo>
                    <a:pt x="667822" y="165858"/>
                  </a:lnTo>
                  <a:close/>
                </a:path>
                <a:path w="2490470" h="610869">
                  <a:moveTo>
                    <a:pt x="759905" y="246264"/>
                  </a:moveTo>
                  <a:lnTo>
                    <a:pt x="742584" y="246264"/>
                  </a:lnTo>
                  <a:lnTo>
                    <a:pt x="748867" y="248777"/>
                  </a:lnTo>
                  <a:lnTo>
                    <a:pt x="757024" y="255060"/>
                  </a:lnTo>
                  <a:lnTo>
                    <a:pt x="759905" y="246264"/>
                  </a:lnTo>
                  <a:close/>
                </a:path>
                <a:path w="2490470" h="610869">
                  <a:moveTo>
                    <a:pt x="740071" y="161461"/>
                  </a:moveTo>
                  <a:lnTo>
                    <a:pt x="723707" y="165181"/>
                  </a:lnTo>
                  <a:lnTo>
                    <a:pt x="707638" y="177088"/>
                  </a:lnTo>
                  <a:lnTo>
                    <a:pt x="690508" y="198302"/>
                  </a:lnTo>
                  <a:lnTo>
                    <a:pt x="670963" y="229940"/>
                  </a:lnTo>
                  <a:lnTo>
                    <a:pt x="765254" y="229940"/>
                  </a:lnTo>
                  <a:lnTo>
                    <a:pt x="780897" y="182193"/>
                  </a:lnTo>
                  <a:lnTo>
                    <a:pt x="771690" y="173123"/>
                  </a:lnTo>
                  <a:lnTo>
                    <a:pt x="761894" y="166644"/>
                  </a:lnTo>
                  <a:lnTo>
                    <a:pt x="751393" y="162756"/>
                  </a:lnTo>
                  <a:lnTo>
                    <a:pt x="740071" y="161461"/>
                  </a:lnTo>
                  <a:close/>
                </a:path>
                <a:path w="2490470" h="610869">
                  <a:moveTo>
                    <a:pt x="893983" y="165858"/>
                  </a:moveTo>
                  <a:lnTo>
                    <a:pt x="818592" y="165858"/>
                  </a:lnTo>
                  <a:lnTo>
                    <a:pt x="818592" y="380710"/>
                  </a:lnTo>
                  <a:lnTo>
                    <a:pt x="823540" y="416894"/>
                  </a:lnTo>
                  <a:lnTo>
                    <a:pt x="838382" y="442593"/>
                  </a:lnTo>
                  <a:lnTo>
                    <a:pt x="863120" y="457927"/>
                  </a:lnTo>
                  <a:lnTo>
                    <a:pt x="897752" y="463012"/>
                  </a:lnTo>
                  <a:lnTo>
                    <a:pt x="924247" y="460047"/>
                  </a:lnTo>
                  <a:lnTo>
                    <a:pt x="949033" y="450604"/>
                  </a:lnTo>
                  <a:lnTo>
                    <a:pt x="973467" y="433857"/>
                  </a:lnTo>
                  <a:lnTo>
                    <a:pt x="998901" y="408982"/>
                  </a:lnTo>
                  <a:lnTo>
                    <a:pt x="1074291" y="408982"/>
                  </a:lnTo>
                  <a:lnTo>
                    <a:pt x="1074291" y="403328"/>
                  </a:lnTo>
                  <a:lnTo>
                    <a:pt x="917856" y="403328"/>
                  </a:lnTo>
                  <a:lnTo>
                    <a:pt x="906705" y="400608"/>
                  </a:lnTo>
                  <a:lnTo>
                    <a:pt x="899323" y="391940"/>
                  </a:lnTo>
                  <a:lnTo>
                    <a:pt x="895239" y="376558"/>
                  </a:lnTo>
                  <a:lnTo>
                    <a:pt x="893983" y="353696"/>
                  </a:lnTo>
                  <a:lnTo>
                    <a:pt x="893983" y="165858"/>
                  </a:lnTo>
                  <a:close/>
                </a:path>
                <a:path w="2490470" h="610869">
                  <a:moveTo>
                    <a:pt x="1074291" y="408982"/>
                  </a:moveTo>
                  <a:lnTo>
                    <a:pt x="998901" y="408982"/>
                  </a:lnTo>
                  <a:lnTo>
                    <a:pt x="998901" y="457986"/>
                  </a:lnTo>
                  <a:lnTo>
                    <a:pt x="1074291" y="457986"/>
                  </a:lnTo>
                  <a:lnTo>
                    <a:pt x="1074291" y="408982"/>
                  </a:lnTo>
                  <a:close/>
                </a:path>
                <a:path w="2490470" h="610869">
                  <a:moveTo>
                    <a:pt x="1074291" y="165858"/>
                  </a:moveTo>
                  <a:lnTo>
                    <a:pt x="998901" y="165858"/>
                  </a:lnTo>
                  <a:lnTo>
                    <a:pt x="998901" y="341759"/>
                  </a:lnTo>
                  <a:lnTo>
                    <a:pt x="988849" y="352439"/>
                  </a:lnTo>
                  <a:lnTo>
                    <a:pt x="966271" y="374968"/>
                  </a:lnTo>
                  <a:lnTo>
                    <a:pt x="947227" y="390841"/>
                  </a:lnTo>
                  <a:lnTo>
                    <a:pt x="931246" y="400235"/>
                  </a:lnTo>
                  <a:lnTo>
                    <a:pt x="917856" y="403328"/>
                  </a:lnTo>
                  <a:lnTo>
                    <a:pt x="1074291" y="403328"/>
                  </a:lnTo>
                  <a:lnTo>
                    <a:pt x="1074291" y="165858"/>
                  </a:lnTo>
                  <a:close/>
                </a:path>
                <a:path w="2490470" h="610869">
                  <a:moveTo>
                    <a:pt x="1269678" y="157691"/>
                  </a:moveTo>
                  <a:lnTo>
                    <a:pt x="1217543" y="165456"/>
                  </a:lnTo>
                  <a:lnTo>
                    <a:pt x="1178189" y="187767"/>
                  </a:lnTo>
                  <a:lnTo>
                    <a:pt x="1153324" y="223153"/>
                  </a:lnTo>
                  <a:lnTo>
                    <a:pt x="1144656" y="270138"/>
                  </a:lnTo>
                  <a:lnTo>
                    <a:pt x="1146295" y="290163"/>
                  </a:lnTo>
                  <a:lnTo>
                    <a:pt x="1170414" y="341759"/>
                  </a:lnTo>
                  <a:lnTo>
                    <a:pt x="1196173" y="364376"/>
                  </a:lnTo>
                  <a:lnTo>
                    <a:pt x="1179838" y="375684"/>
                  </a:lnTo>
                  <a:lnTo>
                    <a:pt x="1160833" y="389997"/>
                  </a:lnTo>
                  <a:lnTo>
                    <a:pt x="1148425" y="402542"/>
                  </a:lnTo>
                  <a:lnTo>
                    <a:pt x="1141672" y="414381"/>
                  </a:lnTo>
                  <a:lnTo>
                    <a:pt x="1139630" y="426573"/>
                  </a:lnTo>
                  <a:lnTo>
                    <a:pt x="1141946" y="438677"/>
                  </a:lnTo>
                  <a:lnTo>
                    <a:pt x="1149211" y="448954"/>
                  </a:lnTo>
                  <a:lnTo>
                    <a:pt x="1161893" y="457936"/>
                  </a:lnTo>
                  <a:lnTo>
                    <a:pt x="1180466" y="466153"/>
                  </a:lnTo>
                  <a:lnTo>
                    <a:pt x="1158890" y="486255"/>
                  </a:lnTo>
                  <a:lnTo>
                    <a:pt x="1144499" y="504000"/>
                  </a:lnTo>
                  <a:lnTo>
                    <a:pt x="1136469" y="520566"/>
                  </a:lnTo>
                  <a:lnTo>
                    <a:pt x="1133975" y="537135"/>
                  </a:lnTo>
                  <a:lnTo>
                    <a:pt x="1142653" y="567173"/>
                  </a:lnTo>
                  <a:lnTo>
                    <a:pt x="1167116" y="590379"/>
                  </a:lnTo>
                  <a:lnTo>
                    <a:pt x="1205007" y="605340"/>
                  </a:lnTo>
                  <a:lnTo>
                    <a:pt x="1253972" y="610641"/>
                  </a:lnTo>
                  <a:lnTo>
                    <a:pt x="1309116" y="604569"/>
                  </a:lnTo>
                  <a:lnTo>
                    <a:pt x="1355574" y="587401"/>
                  </a:lnTo>
                  <a:lnTo>
                    <a:pt x="1391296" y="560704"/>
                  </a:lnTo>
                  <a:lnTo>
                    <a:pt x="1397332" y="551585"/>
                  </a:lnTo>
                  <a:lnTo>
                    <a:pt x="1265280" y="551585"/>
                  </a:lnTo>
                  <a:lnTo>
                    <a:pt x="1241083" y="549042"/>
                  </a:lnTo>
                  <a:lnTo>
                    <a:pt x="1221538" y="542082"/>
                  </a:lnTo>
                  <a:lnTo>
                    <a:pt x="1208473" y="531706"/>
                  </a:lnTo>
                  <a:lnTo>
                    <a:pt x="1203712" y="518916"/>
                  </a:lnTo>
                  <a:lnTo>
                    <a:pt x="1204723" y="512388"/>
                  </a:lnTo>
                  <a:lnTo>
                    <a:pt x="1207560" y="504389"/>
                  </a:lnTo>
                  <a:lnTo>
                    <a:pt x="1211928" y="495331"/>
                  </a:lnTo>
                  <a:lnTo>
                    <a:pt x="1217533" y="485629"/>
                  </a:lnTo>
                  <a:lnTo>
                    <a:pt x="1223816" y="475577"/>
                  </a:lnTo>
                  <a:lnTo>
                    <a:pt x="1420772" y="475577"/>
                  </a:lnTo>
                  <a:lnTo>
                    <a:pt x="1417219" y="454128"/>
                  </a:lnTo>
                  <a:lnTo>
                    <a:pt x="1401681" y="432149"/>
                  </a:lnTo>
                  <a:lnTo>
                    <a:pt x="1375425" y="419004"/>
                  </a:lnTo>
                  <a:lnTo>
                    <a:pt x="1338158" y="414636"/>
                  </a:lnTo>
                  <a:lnTo>
                    <a:pt x="1221303" y="414636"/>
                  </a:lnTo>
                  <a:lnTo>
                    <a:pt x="1216277" y="412751"/>
                  </a:lnTo>
                  <a:lnTo>
                    <a:pt x="1216277" y="406469"/>
                  </a:lnTo>
                  <a:lnTo>
                    <a:pt x="1218053" y="400412"/>
                  </a:lnTo>
                  <a:lnTo>
                    <a:pt x="1223423" y="393354"/>
                  </a:lnTo>
                  <a:lnTo>
                    <a:pt x="1232444" y="385000"/>
                  </a:lnTo>
                  <a:lnTo>
                    <a:pt x="1245176" y="375056"/>
                  </a:lnTo>
                  <a:lnTo>
                    <a:pt x="1278857" y="375056"/>
                  </a:lnTo>
                  <a:lnTo>
                    <a:pt x="1318896" y="368931"/>
                  </a:lnTo>
                  <a:lnTo>
                    <a:pt x="1359356" y="346314"/>
                  </a:lnTo>
                  <a:lnTo>
                    <a:pt x="1378616" y="320398"/>
                  </a:lnTo>
                  <a:lnTo>
                    <a:pt x="1269678" y="320398"/>
                  </a:lnTo>
                  <a:lnTo>
                    <a:pt x="1250709" y="316197"/>
                  </a:lnTo>
                  <a:lnTo>
                    <a:pt x="1235360" y="304770"/>
                  </a:lnTo>
                  <a:lnTo>
                    <a:pt x="1225062" y="287798"/>
                  </a:lnTo>
                  <a:lnTo>
                    <a:pt x="1221303" y="266997"/>
                  </a:lnTo>
                  <a:lnTo>
                    <a:pt x="1225053" y="245642"/>
                  </a:lnTo>
                  <a:lnTo>
                    <a:pt x="1235281" y="228054"/>
                  </a:lnTo>
                  <a:lnTo>
                    <a:pt x="1250457" y="216118"/>
                  </a:lnTo>
                  <a:lnTo>
                    <a:pt x="1269050" y="211721"/>
                  </a:lnTo>
                  <a:lnTo>
                    <a:pt x="1433013" y="211721"/>
                  </a:lnTo>
                  <a:lnTo>
                    <a:pt x="1433013" y="169628"/>
                  </a:lnTo>
                  <a:lnTo>
                    <a:pt x="1330619" y="169628"/>
                  </a:lnTo>
                  <a:lnTo>
                    <a:pt x="1312439" y="163787"/>
                  </a:lnTo>
                  <a:lnTo>
                    <a:pt x="1297792" y="160126"/>
                  </a:lnTo>
                  <a:lnTo>
                    <a:pt x="1284324" y="158231"/>
                  </a:lnTo>
                  <a:lnTo>
                    <a:pt x="1269678" y="157691"/>
                  </a:lnTo>
                  <a:close/>
                </a:path>
                <a:path w="2490470" h="610869">
                  <a:moveTo>
                    <a:pt x="1420772" y="475577"/>
                  </a:moveTo>
                  <a:lnTo>
                    <a:pt x="1314912" y="475577"/>
                  </a:lnTo>
                  <a:lnTo>
                    <a:pt x="1331306" y="476745"/>
                  </a:lnTo>
                  <a:lnTo>
                    <a:pt x="1342870" y="480210"/>
                  </a:lnTo>
                  <a:lnTo>
                    <a:pt x="1349721" y="485913"/>
                  </a:lnTo>
                  <a:lnTo>
                    <a:pt x="1351979" y="493796"/>
                  </a:lnTo>
                  <a:lnTo>
                    <a:pt x="1350487" y="502556"/>
                  </a:lnTo>
                  <a:lnTo>
                    <a:pt x="1315639" y="538598"/>
                  </a:lnTo>
                  <a:lnTo>
                    <a:pt x="1265280" y="551585"/>
                  </a:lnTo>
                  <a:lnTo>
                    <a:pt x="1397332" y="551585"/>
                  </a:lnTo>
                  <a:lnTo>
                    <a:pt x="1414232" y="526048"/>
                  </a:lnTo>
                  <a:lnTo>
                    <a:pt x="1422333" y="485000"/>
                  </a:lnTo>
                  <a:lnTo>
                    <a:pt x="1420772" y="475577"/>
                  </a:lnTo>
                  <a:close/>
                </a:path>
                <a:path w="2490470" h="610869">
                  <a:moveTo>
                    <a:pt x="1278857" y="375056"/>
                  </a:moveTo>
                  <a:lnTo>
                    <a:pt x="1245176" y="375056"/>
                  </a:lnTo>
                  <a:lnTo>
                    <a:pt x="1254600" y="376941"/>
                  </a:lnTo>
                  <a:lnTo>
                    <a:pt x="1266537" y="376941"/>
                  </a:lnTo>
                  <a:lnTo>
                    <a:pt x="1278857" y="375056"/>
                  </a:lnTo>
                  <a:close/>
                </a:path>
                <a:path w="2490470" h="610869">
                  <a:moveTo>
                    <a:pt x="1433013" y="211721"/>
                  </a:moveTo>
                  <a:lnTo>
                    <a:pt x="1269050" y="211721"/>
                  </a:lnTo>
                  <a:lnTo>
                    <a:pt x="1288104" y="216020"/>
                  </a:lnTo>
                  <a:lnTo>
                    <a:pt x="1303682" y="227740"/>
                  </a:lnTo>
                  <a:lnTo>
                    <a:pt x="1314196" y="245112"/>
                  </a:lnTo>
                  <a:lnTo>
                    <a:pt x="1317940" y="265740"/>
                  </a:lnTo>
                  <a:lnTo>
                    <a:pt x="1317942" y="266997"/>
                  </a:lnTo>
                  <a:lnTo>
                    <a:pt x="1314294" y="287533"/>
                  </a:lnTo>
                  <a:lnTo>
                    <a:pt x="1303996" y="304692"/>
                  </a:lnTo>
                  <a:lnTo>
                    <a:pt x="1288634" y="316197"/>
                  </a:lnTo>
                  <a:lnTo>
                    <a:pt x="1269678" y="320398"/>
                  </a:lnTo>
                  <a:lnTo>
                    <a:pt x="1378616" y="320398"/>
                  </a:lnTo>
                  <a:lnTo>
                    <a:pt x="1385445" y="311210"/>
                  </a:lnTo>
                  <a:lnTo>
                    <a:pt x="1394690" y="265740"/>
                  </a:lnTo>
                  <a:lnTo>
                    <a:pt x="1394042" y="253049"/>
                  </a:lnTo>
                  <a:lnTo>
                    <a:pt x="1391864" y="242421"/>
                  </a:lnTo>
                  <a:lnTo>
                    <a:pt x="1387803" y="232618"/>
                  </a:lnTo>
                  <a:lnTo>
                    <a:pt x="1381507" y="222401"/>
                  </a:lnTo>
                  <a:lnTo>
                    <a:pt x="1433013" y="222401"/>
                  </a:lnTo>
                  <a:lnTo>
                    <a:pt x="1433013" y="211721"/>
                  </a:lnTo>
                  <a:close/>
                </a:path>
                <a:path w="2490470" h="610869">
                  <a:moveTo>
                    <a:pt x="1433013" y="165858"/>
                  </a:moveTo>
                  <a:lnTo>
                    <a:pt x="1373968" y="169628"/>
                  </a:lnTo>
                  <a:lnTo>
                    <a:pt x="1433013" y="169628"/>
                  </a:lnTo>
                  <a:lnTo>
                    <a:pt x="1433013" y="165858"/>
                  </a:lnTo>
                  <a:close/>
                </a:path>
                <a:path w="2490470" h="610869">
                  <a:moveTo>
                    <a:pt x="1551753" y="0"/>
                  </a:moveTo>
                  <a:lnTo>
                    <a:pt x="1477002" y="0"/>
                  </a:lnTo>
                  <a:lnTo>
                    <a:pt x="1477002" y="449818"/>
                  </a:lnTo>
                  <a:lnTo>
                    <a:pt x="1518466" y="460499"/>
                  </a:lnTo>
                  <a:lnTo>
                    <a:pt x="1563425" y="466330"/>
                  </a:lnTo>
                  <a:lnTo>
                    <a:pt x="1577512" y="466781"/>
                  </a:lnTo>
                  <a:lnTo>
                    <a:pt x="1626818" y="461508"/>
                  </a:lnTo>
                  <a:lnTo>
                    <a:pt x="1668725" y="446165"/>
                  </a:lnTo>
                  <a:lnTo>
                    <a:pt x="1702534" y="421468"/>
                  </a:lnTo>
                  <a:lnTo>
                    <a:pt x="1710489" y="410867"/>
                  </a:lnTo>
                  <a:lnTo>
                    <a:pt x="1586307" y="410867"/>
                  </a:lnTo>
                  <a:lnTo>
                    <a:pt x="1578699" y="410474"/>
                  </a:lnTo>
                  <a:lnTo>
                    <a:pt x="1571151" y="409139"/>
                  </a:lnTo>
                  <a:lnTo>
                    <a:pt x="1562542" y="406626"/>
                  </a:lnTo>
                  <a:lnTo>
                    <a:pt x="1551753" y="402699"/>
                  </a:lnTo>
                  <a:lnTo>
                    <a:pt x="1551753" y="228684"/>
                  </a:lnTo>
                  <a:lnTo>
                    <a:pt x="1564397" y="222647"/>
                  </a:lnTo>
                  <a:lnTo>
                    <a:pt x="1575627" y="218553"/>
                  </a:lnTo>
                  <a:lnTo>
                    <a:pt x="1586386" y="216227"/>
                  </a:lnTo>
                  <a:lnTo>
                    <a:pt x="1597616" y="215490"/>
                  </a:lnTo>
                  <a:lnTo>
                    <a:pt x="1728119" y="215490"/>
                  </a:lnTo>
                  <a:lnTo>
                    <a:pt x="1726543" y="211698"/>
                  </a:lnTo>
                  <a:lnTo>
                    <a:pt x="1700765" y="182439"/>
                  </a:lnTo>
                  <a:lnTo>
                    <a:pt x="1683881" y="173397"/>
                  </a:lnTo>
                  <a:lnTo>
                    <a:pt x="1551753" y="173397"/>
                  </a:lnTo>
                  <a:lnTo>
                    <a:pt x="1551753" y="0"/>
                  </a:lnTo>
                  <a:close/>
                </a:path>
                <a:path w="2490470" h="610869">
                  <a:moveTo>
                    <a:pt x="1728119" y="215490"/>
                  </a:moveTo>
                  <a:lnTo>
                    <a:pt x="1597616" y="215490"/>
                  </a:lnTo>
                  <a:lnTo>
                    <a:pt x="1627458" y="221614"/>
                  </a:lnTo>
                  <a:lnTo>
                    <a:pt x="1650232" y="239045"/>
                  </a:lnTo>
                  <a:lnTo>
                    <a:pt x="1664760" y="266370"/>
                  </a:lnTo>
                  <a:lnTo>
                    <a:pt x="1669865" y="302179"/>
                  </a:lnTo>
                  <a:lnTo>
                    <a:pt x="1663435" y="345136"/>
                  </a:lnTo>
                  <a:lnTo>
                    <a:pt x="1645756" y="379611"/>
                  </a:lnTo>
                  <a:lnTo>
                    <a:pt x="1619241" y="402542"/>
                  </a:lnTo>
                  <a:lnTo>
                    <a:pt x="1586307" y="410867"/>
                  </a:lnTo>
                  <a:lnTo>
                    <a:pt x="1710489" y="410867"/>
                  </a:lnTo>
                  <a:lnTo>
                    <a:pt x="1727548" y="388133"/>
                  </a:lnTo>
                  <a:lnTo>
                    <a:pt x="1743068" y="346875"/>
                  </a:lnTo>
                  <a:lnTo>
                    <a:pt x="1748397" y="298409"/>
                  </a:lnTo>
                  <a:lnTo>
                    <a:pt x="1742762" y="250727"/>
                  </a:lnTo>
                  <a:lnTo>
                    <a:pt x="1728119" y="215490"/>
                  </a:lnTo>
                  <a:close/>
                </a:path>
                <a:path w="2490470" h="610869">
                  <a:moveTo>
                    <a:pt x="1624631" y="157691"/>
                  </a:moveTo>
                  <a:lnTo>
                    <a:pt x="1604851" y="158643"/>
                  </a:lnTo>
                  <a:lnTo>
                    <a:pt x="1586072" y="161539"/>
                  </a:lnTo>
                  <a:lnTo>
                    <a:pt x="1568353" y="166437"/>
                  </a:lnTo>
                  <a:lnTo>
                    <a:pt x="1551753" y="173397"/>
                  </a:lnTo>
                  <a:lnTo>
                    <a:pt x="1683881" y="173397"/>
                  </a:lnTo>
                  <a:lnTo>
                    <a:pt x="1666452" y="164064"/>
                  </a:lnTo>
                  <a:lnTo>
                    <a:pt x="1624631" y="157691"/>
                  </a:lnTo>
                  <a:close/>
                </a:path>
                <a:path w="2490470" h="610869">
                  <a:moveTo>
                    <a:pt x="1875304" y="0"/>
                  </a:moveTo>
                  <a:lnTo>
                    <a:pt x="1800542" y="0"/>
                  </a:lnTo>
                  <a:lnTo>
                    <a:pt x="1800542" y="457975"/>
                  </a:lnTo>
                  <a:lnTo>
                    <a:pt x="1875304" y="457975"/>
                  </a:lnTo>
                  <a:lnTo>
                    <a:pt x="1875304" y="0"/>
                  </a:lnTo>
                  <a:close/>
                </a:path>
                <a:path w="2490470" h="610869">
                  <a:moveTo>
                    <a:pt x="2027969" y="165858"/>
                  </a:moveTo>
                  <a:lnTo>
                    <a:pt x="1953207" y="165858"/>
                  </a:lnTo>
                  <a:lnTo>
                    <a:pt x="1953207" y="457986"/>
                  </a:lnTo>
                  <a:lnTo>
                    <a:pt x="2027969" y="457986"/>
                  </a:lnTo>
                  <a:lnTo>
                    <a:pt x="2027969" y="165858"/>
                  </a:lnTo>
                  <a:close/>
                </a:path>
                <a:path w="2490470" h="610869">
                  <a:moveTo>
                    <a:pt x="1990902" y="10052"/>
                  </a:moveTo>
                  <a:lnTo>
                    <a:pt x="1974420" y="14027"/>
                  </a:lnTo>
                  <a:lnTo>
                    <a:pt x="1960825" y="24894"/>
                  </a:lnTo>
                  <a:lnTo>
                    <a:pt x="1951587" y="41062"/>
                  </a:lnTo>
                  <a:lnTo>
                    <a:pt x="1948181" y="60940"/>
                  </a:lnTo>
                  <a:lnTo>
                    <a:pt x="1951587" y="80818"/>
                  </a:lnTo>
                  <a:lnTo>
                    <a:pt x="1960825" y="96986"/>
                  </a:lnTo>
                  <a:lnTo>
                    <a:pt x="1974420" y="107853"/>
                  </a:lnTo>
                  <a:lnTo>
                    <a:pt x="1990902" y="111829"/>
                  </a:lnTo>
                  <a:lnTo>
                    <a:pt x="2007286" y="107853"/>
                  </a:lnTo>
                  <a:lnTo>
                    <a:pt x="2020666" y="96986"/>
                  </a:lnTo>
                  <a:lnTo>
                    <a:pt x="2029687" y="80818"/>
                  </a:lnTo>
                  <a:lnTo>
                    <a:pt x="2032995" y="60940"/>
                  </a:lnTo>
                  <a:lnTo>
                    <a:pt x="2029687" y="41062"/>
                  </a:lnTo>
                  <a:lnTo>
                    <a:pt x="2020666" y="24894"/>
                  </a:lnTo>
                  <a:lnTo>
                    <a:pt x="2007286" y="14027"/>
                  </a:lnTo>
                  <a:lnTo>
                    <a:pt x="1990902" y="10052"/>
                  </a:lnTo>
                  <a:close/>
                </a:path>
                <a:path w="2490470" h="610869">
                  <a:moveTo>
                    <a:pt x="2182509" y="0"/>
                  </a:moveTo>
                  <a:lnTo>
                    <a:pt x="2107757" y="0"/>
                  </a:lnTo>
                  <a:lnTo>
                    <a:pt x="2107757" y="457986"/>
                  </a:lnTo>
                  <a:lnTo>
                    <a:pt x="2182509" y="457986"/>
                  </a:lnTo>
                  <a:lnTo>
                    <a:pt x="2182509" y="307833"/>
                  </a:lnTo>
                  <a:lnTo>
                    <a:pt x="2257949" y="307833"/>
                  </a:lnTo>
                  <a:lnTo>
                    <a:pt x="2252873" y="300294"/>
                  </a:lnTo>
                  <a:lnTo>
                    <a:pt x="2259247" y="292127"/>
                  </a:lnTo>
                  <a:lnTo>
                    <a:pt x="2182509" y="292127"/>
                  </a:lnTo>
                  <a:lnTo>
                    <a:pt x="2182509" y="0"/>
                  </a:lnTo>
                  <a:close/>
                </a:path>
                <a:path w="2490470" h="610869">
                  <a:moveTo>
                    <a:pt x="2257949" y="307833"/>
                  </a:moveTo>
                  <a:lnTo>
                    <a:pt x="2182509" y="307833"/>
                  </a:lnTo>
                  <a:lnTo>
                    <a:pt x="2273606" y="457986"/>
                  </a:lnTo>
                  <a:lnTo>
                    <a:pt x="2359048" y="457986"/>
                  </a:lnTo>
                  <a:lnTo>
                    <a:pt x="2257949" y="307833"/>
                  </a:lnTo>
                  <a:close/>
                </a:path>
                <a:path w="2490470" h="610869">
                  <a:moveTo>
                    <a:pt x="2357792" y="165858"/>
                  </a:moveTo>
                  <a:lnTo>
                    <a:pt x="2273606" y="165858"/>
                  </a:lnTo>
                  <a:lnTo>
                    <a:pt x="2182509" y="292127"/>
                  </a:lnTo>
                  <a:lnTo>
                    <a:pt x="2259247" y="292127"/>
                  </a:lnTo>
                  <a:lnTo>
                    <a:pt x="2357792" y="165858"/>
                  </a:lnTo>
                  <a:close/>
                </a:path>
                <a:path w="2490470" h="610869">
                  <a:moveTo>
                    <a:pt x="2440721" y="365632"/>
                  </a:moveTo>
                  <a:lnTo>
                    <a:pt x="2421206" y="369510"/>
                  </a:lnTo>
                  <a:lnTo>
                    <a:pt x="2405225" y="380161"/>
                  </a:lnTo>
                  <a:lnTo>
                    <a:pt x="2394427" y="396112"/>
                  </a:lnTo>
                  <a:lnTo>
                    <a:pt x="2390461" y="415893"/>
                  </a:lnTo>
                  <a:lnTo>
                    <a:pt x="2394427" y="435408"/>
                  </a:lnTo>
                  <a:lnTo>
                    <a:pt x="2405225" y="451389"/>
                  </a:lnTo>
                  <a:lnTo>
                    <a:pt x="2421206" y="462187"/>
                  </a:lnTo>
                  <a:lnTo>
                    <a:pt x="2440721" y="466153"/>
                  </a:lnTo>
                  <a:lnTo>
                    <a:pt x="2460138" y="462187"/>
                  </a:lnTo>
                  <a:lnTo>
                    <a:pt x="2475903" y="451389"/>
                  </a:lnTo>
                  <a:lnTo>
                    <a:pt x="2486485" y="435408"/>
                  </a:lnTo>
                  <a:lnTo>
                    <a:pt x="2490353" y="415893"/>
                  </a:lnTo>
                  <a:lnTo>
                    <a:pt x="2486485" y="396112"/>
                  </a:lnTo>
                  <a:lnTo>
                    <a:pt x="2475903" y="380161"/>
                  </a:lnTo>
                  <a:lnTo>
                    <a:pt x="2460138" y="369510"/>
                  </a:lnTo>
                  <a:lnTo>
                    <a:pt x="2440721" y="365632"/>
                  </a:lnTo>
                  <a:close/>
                </a:path>
                <a:path w="2490470" h="610869">
                  <a:moveTo>
                    <a:pt x="2440721" y="157691"/>
                  </a:moveTo>
                  <a:lnTo>
                    <a:pt x="2421206" y="161657"/>
                  </a:lnTo>
                  <a:lnTo>
                    <a:pt x="2405225" y="172455"/>
                  </a:lnTo>
                  <a:lnTo>
                    <a:pt x="2394427" y="188436"/>
                  </a:lnTo>
                  <a:lnTo>
                    <a:pt x="2390461" y="207951"/>
                  </a:lnTo>
                  <a:lnTo>
                    <a:pt x="2394427" y="227465"/>
                  </a:lnTo>
                  <a:lnTo>
                    <a:pt x="2405225" y="243442"/>
                  </a:lnTo>
                  <a:lnTo>
                    <a:pt x="2421206" y="254237"/>
                  </a:lnTo>
                  <a:lnTo>
                    <a:pt x="2440721" y="258201"/>
                  </a:lnTo>
                  <a:lnTo>
                    <a:pt x="2460138" y="254237"/>
                  </a:lnTo>
                  <a:lnTo>
                    <a:pt x="2475903" y="243442"/>
                  </a:lnTo>
                  <a:lnTo>
                    <a:pt x="2486485" y="227465"/>
                  </a:lnTo>
                  <a:lnTo>
                    <a:pt x="2490353" y="207951"/>
                  </a:lnTo>
                  <a:lnTo>
                    <a:pt x="2486485" y="188436"/>
                  </a:lnTo>
                  <a:lnTo>
                    <a:pt x="2475903" y="172455"/>
                  </a:lnTo>
                  <a:lnTo>
                    <a:pt x="2460138" y="161657"/>
                  </a:lnTo>
                  <a:lnTo>
                    <a:pt x="2440721" y="1576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3969257" y="526697"/>
              <a:ext cx="4660329" cy="6169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235440" cy="1570990"/>
            </a:xfrm>
            <a:custGeom>
              <a:avLst/>
              <a:gdLst/>
              <a:ahLst/>
              <a:cxnLst/>
              <a:rect l="l" t="t" r="r" b="b"/>
              <a:pathLst>
                <a:path w="9235440" h="1570990">
                  <a:moveTo>
                    <a:pt x="9235320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8816485" y="1570632"/>
                  </a:lnTo>
                  <a:lnTo>
                    <a:pt x="9235320" y="1151797"/>
                  </a:lnTo>
                  <a:lnTo>
                    <a:pt x="9235320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71571" y="1257409"/>
              <a:ext cx="1618725" cy="7683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317537" y="1615608"/>
              <a:ext cx="213853" cy="11108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551554" y="1615608"/>
              <a:ext cx="103850" cy="11108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685536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49" y="1061"/>
                  </a:lnTo>
                  <a:lnTo>
                    <a:pt x="33050" y="4654"/>
                  </a:lnTo>
                  <a:lnTo>
                    <a:pt x="26090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5"/>
                  </a:lnTo>
                  <a:lnTo>
                    <a:pt x="31174" y="24703"/>
                  </a:lnTo>
                  <a:lnTo>
                    <a:pt x="37072" y="19445"/>
                  </a:lnTo>
                  <a:lnTo>
                    <a:pt x="42302" y="17674"/>
                  </a:lnTo>
                  <a:lnTo>
                    <a:pt x="44365" y="17674"/>
                  </a:lnTo>
                  <a:lnTo>
                    <a:pt x="46228" y="1885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63021" y="1554246"/>
              <a:ext cx="93389" cy="1724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876577" y="1615598"/>
              <a:ext cx="90353" cy="11108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995650" y="1615584"/>
              <a:ext cx="158785" cy="1111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7180655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30675" y="1554246"/>
              <a:ext cx="96405" cy="17242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7363478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423513" y="1615588"/>
              <a:ext cx="87557" cy="1080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541737" y="1615618"/>
              <a:ext cx="101986" cy="16683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676942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961054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171571" y="4043436"/>
              <a:ext cx="1618725" cy="76878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480683" y="4402012"/>
              <a:ext cx="86217" cy="11108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598884" y="4402004"/>
              <a:ext cx="87557" cy="1080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718213" y="4402012"/>
              <a:ext cx="86217" cy="11108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6835434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873886" y="4402014"/>
              <a:ext cx="182284" cy="16685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080233" y="4402016"/>
              <a:ext cx="90353" cy="11108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199340" y="4401996"/>
              <a:ext cx="158790" cy="11110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386868" y="4402004"/>
              <a:ext cx="87557" cy="10808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6769424" y="3744650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2" y="417416"/>
                  </a:lnTo>
                  <a:lnTo>
                    <a:pt x="304509" y="401502"/>
                  </a:lnTo>
                  <a:lnTo>
                    <a:pt x="343781" y="376533"/>
                  </a:lnTo>
                  <a:lnTo>
                    <a:pt x="376539" y="343777"/>
                  </a:lnTo>
                  <a:lnTo>
                    <a:pt x="401511" y="304507"/>
                  </a:lnTo>
                  <a:lnTo>
                    <a:pt x="417425" y="259991"/>
                  </a:lnTo>
                  <a:lnTo>
                    <a:pt x="423013" y="211501"/>
                  </a:lnTo>
                  <a:lnTo>
                    <a:pt x="417425" y="163011"/>
                  </a:lnTo>
                  <a:lnTo>
                    <a:pt x="401511" y="118495"/>
                  </a:lnTo>
                  <a:lnTo>
                    <a:pt x="376539" y="79225"/>
                  </a:lnTo>
                  <a:lnTo>
                    <a:pt x="343781" y="46469"/>
                  </a:lnTo>
                  <a:lnTo>
                    <a:pt x="304509" y="21500"/>
                  </a:lnTo>
                  <a:lnTo>
                    <a:pt x="259992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945570" y="3882491"/>
              <a:ext cx="70730" cy="14733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7451269" y="2640885"/>
              <a:ext cx="1618767" cy="76835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7823059" y="2872114"/>
              <a:ext cx="206890" cy="16685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8050140" y="2872114"/>
              <a:ext cx="420006" cy="16685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8498877" y="2872100"/>
              <a:ext cx="87568" cy="10808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8619401" y="2872114"/>
              <a:ext cx="76228" cy="11108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7711201" y="3125923"/>
              <a:ext cx="200359" cy="11108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7940320" y="3125902"/>
              <a:ext cx="156503" cy="10808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8118281" y="3125923"/>
              <a:ext cx="86217" cy="11108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236482" y="3125908"/>
              <a:ext cx="157743" cy="1080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8423540" y="3125923"/>
              <a:ext cx="90353" cy="11108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588285" y="3125923"/>
              <a:ext cx="90353" cy="11108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707361" y="3125908"/>
              <a:ext cx="87568" cy="10808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8049146" y="2339533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2"/>
                  </a:lnTo>
                  <a:lnTo>
                    <a:pt x="11339" y="280000"/>
                  </a:lnTo>
                  <a:lnTo>
                    <a:pt x="44527" y="341326"/>
                  </a:lnTo>
                  <a:lnTo>
                    <a:pt x="77403" y="375060"/>
                  </a:lnTo>
                  <a:lnTo>
                    <a:pt x="117082" y="400810"/>
                  </a:lnTo>
                  <a:lnTo>
                    <a:pt x="162226" y="417239"/>
                  </a:lnTo>
                  <a:lnTo>
                    <a:pt x="211501" y="423013"/>
                  </a:lnTo>
                  <a:lnTo>
                    <a:pt x="260777" y="417239"/>
                  </a:lnTo>
                  <a:lnTo>
                    <a:pt x="305923" y="400810"/>
                  </a:lnTo>
                  <a:lnTo>
                    <a:pt x="345603" y="375060"/>
                  </a:lnTo>
                  <a:lnTo>
                    <a:pt x="378479" y="341326"/>
                  </a:lnTo>
                  <a:lnTo>
                    <a:pt x="403212" y="300943"/>
                  </a:lnTo>
                  <a:lnTo>
                    <a:pt x="416503" y="262861"/>
                  </a:lnTo>
                  <a:lnTo>
                    <a:pt x="168958" y="262861"/>
                  </a:lnTo>
                  <a:lnTo>
                    <a:pt x="168958" y="254819"/>
                  </a:lnTo>
                  <a:lnTo>
                    <a:pt x="218066" y="21226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395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37" y="162330"/>
                  </a:lnTo>
                  <a:lnTo>
                    <a:pt x="236161" y="168541"/>
                  </a:lnTo>
                  <a:lnTo>
                    <a:pt x="242839" y="178298"/>
                  </a:lnTo>
                  <a:lnTo>
                    <a:pt x="245175" y="191114"/>
                  </a:lnTo>
                  <a:lnTo>
                    <a:pt x="245175" y="195931"/>
                  </a:lnTo>
                  <a:lnTo>
                    <a:pt x="195428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3" y="262861"/>
                  </a:lnTo>
                  <a:lnTo>
                    <a:pt x="417870" y="258020"/>
                  </a:lnTo>
                  <a:lnTo>
                    <a:pt x="421696" y="235142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58" y="175848"/>
                  </a:lnTo>
                  <a:lnTo>
                    <a:pt x="196067" y="178172"/>
                  </a:lnTo>
                  <a:lnTo>
                    <a:pt x="190988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218105" y="2499682"/>
              <a:ext cx="85107" cy="102708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70" y="540689"/>
                  </a:lnTo>
                  <a:lnTo>
                    <a:pt x="208343" y="498779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72"/>
                  </a:lnTo>
                  <a:lnTo>
                    <a:pt x="351586" y="300812"/>
                  </a:lnTo>
                  <a:lnTo>
                    <a:pt x="383489" y="263702"/>
                  </a:lnTo>
                  <a:lnTo>
                    <a:pt x="416433" y="227495"/>
                  </a:lnTo>
                  <a:lnTo>
                    <a:pt x="450380" y="192201"/>
                  </a:lnTo>
                  <a:lnTo>
                    <a:pt x="485343" y="157861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73"/>
                  </a:lnTo>
                  <a:lnTo>
                    <a:pt x="587692" y="193573"/>
                  </a:lnTo>
                  <a:lnTo>
                    <a:pt x="593293" y="192290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61"/>
                  </a:lnTo>
                  <a:lnTo>
                    <a:pt x="557136" y="2730919"/>
                  </a:lnTo>
                  <a:lnTo>
                    <a:pt x="520928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41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57" y="2359482"/>
                  </a:lnTo>
                  <a:lnTo>
                    <a:pt x="215315" y="2317788"/>
                  </a:lnTo>
                  <a:lnTo>
                    <a:pt x="190842" y="2275357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76" y="2158403"/>
                  </a:lnTo>
                  <a:lnTo>
                    <a:pt x="226491" y="2150287"/>
                  </a:lnTo>
                  <a:lnTo>
                    <a:pt x="230784" y="2140686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51" y="2238032"/>
                  </a:lnTo>
                  <a:lnTo>
                    <a:pt x="34112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27" y="2422995"/>
                  </a:lnTo>
                  <a:lnTo>
                    <a:pt x="260553" y="2464231"/>
                  </a:lnTo>
                  <a:lnTo>
                    <a:pt x="290309" y="2504643"/>
                  </a:lnTo>
                  <a:lnTo>
                    <a:pt x="321195" y="2544203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38"/>
                  </a:lnTo>
                  <a:lnTo>
                    <a:pt x="455447" y="2693454"/>
                  </a:lnTo>
                  <a:lnTo>
                    <a:pt x="491591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79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7997"/>
                  </a:lnTo>
                  <a:lnTo>
                    <a:pt x="3205378" y="580212"/>
                  </a:lnTo>
                  <a:lnTo>
                    <a:pt x="3228975" y="623112"/>
                  </a:lnTo>
                  <a:lnTo>
                    <a:pt x="3251365" y="666699"/>
                  </a:lnTo>
                  <a:lnTo>
                    <a:pt x="3272548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54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291681" y="2619867"/>
              <a:ext cx="5927683" cy="410385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7273004" y="2619867"/>
              <a:ext cx="2402205" cy="412750"/>
            </a:xfrm>
            <a:custGeom>
              <a:avLst/>
              <a:gdLst/>
              <a:ahLst/>
              <a:cxnLst/>
              <a:rect l="l" t="t" r="r" b="b"/>
              <a:pathLst>
                <a:path w="2402204" h="412750">
                  <a:moveTo>
                    <a:pt x="24281" y="263395"/>
                  </a:moveTo>
                  <a:lnTo>
                    <a:pt x="17665" y="263748"/>
                  </a:lnTo>
                  <a:lnTo>
                    <a:pt x="11830" y="264965"/>
                  </a:lnTo>
                  <a:lnTo>
                    <a:pt x="6151" y="267282"/>
                  </a:lnTo>
                  <a:lnTo>
                    <a:pt x="0" y="270934"/>
                  </a:lnTo>
                  <a:lnTo>
                    <a:pt x="17999" y="316168"/>
                  </a:lnTo>
                  <a:lnTo>
                    <a:pt x="16362" y="323164"/>
                  </a:lnTo>
                  <a:lnTo>
                    <a:pt x="4351" y="359972"/>
                  </a:lnTo>
                  <a:lnTo>
                    <a:pt x="1675" y="365999"/>
                  </a:lnTo>
                  <a:lnTo>
                    <a:pt x="20093" y="365999"/>
                  </a:lnTo>
                  <a:lnTo>
                    <a:pt x="37998" y="331027"/>
                  </a:lnTo>
                  <a:lnTo>
                    <a:pt x="48155" y="297320"/>
                  </a:lnTo>
                  <a:lnTo>
                    <a:pt x="48155" y="290200"/>
                  </a:lnTo>
                  <a:lnTo>
                    <a:pt x="46663" y="278590"/>
                  </a:lnTo>
                  <a:lnTo>
                    <a:pt x="42187" y="270201"/>
                  </a:lnTo>
                  <a:lnTo>
                    <a:pt x="34726" y="265109"/>
                  </a:lnTo>
                  <a:lnTo>
                    <a:pt x="24281" y="263395"/>
                  </a:lnTo>
                  <a:close/>
                </a:path>
                <a:path w="2402204" h="412750">
                  <a:moveTo>
                    <a:pt x="250453" y="0"/>
                  </a:moveTo>
                  <a:lnTo>
                    <a:pt x="219050" y="0"/>
                  </a:lnTo>
                  <a:lnTo>
                    <a:pt x="219050" y="299833"/>
                  </a:lnTo>
                  <a:lnTo>
                    <a:pt x="256107" y="309257"/>
                  </a:lnTo>
                  <a:lnTo>
                    <a:pt x="276420" y="310723"/>
                  </a:lnTo>
                  <a:lnTo>
                    <a:pt x="322203" y="303014"/>
                  </a:lnTo>
                  <a:lnTo>
                    <a:pt x="355353" y="282242"/>
                  </a:lnTo>
                  <a:lnTo>
                    <a:pt x="278096" y="282242"/>
                  </a:lnTo>
                  <a:lnTo>
                    <a:pt x="270243" y="281915"/>
                  </a:lnTo>
                  <a:lnTo>
                    <a:pt x="263332" y="280881"/>
                  </a:lnTo>
                  <a:lnTo>
                    <a:pt x="256892" y="279062"/>
                  </a:lnTo>
                  <a:lnTo>
                    <a:pt x="250453" y="276379"/>
                  </a:lnTo>
                  <a:lnTo>
                    <a:pt x="250453" y="155356"/>
                  </a:lnTo>
                  <a:lnTo>
                    <a:pt x="261846" y="148583"/>
                  </a:lnTo>
                  <a:lnTo>
                    <a:pt x="273121" y="143890"/>
                  </a:lnTo>
                  <a:lnTo>
                    <a:pt x="284786" y="141161"/>
                  </a:lnTo>
                  <a:lnTo>
                    <a:pt x="297352" y="140278"/>
                  </a:lnTo>
                  <a:lnTo>
                    <a:pt x="368120" y="140278"/>
                  </a:lnTo>
                  <a:lnTo>
                    <a:pt x="365508" y="135622"/>
                  </a:lnTo>
                  <a:lnTo>
                    <a:pt x="349119" y="123535"/>
                  </a:lnTo>
                  <a:lnTo>
                    <a:pt x="250453" y="123535"/>
                  </a:lnTo>
                  <a:lnTo>
                    <a:pt x="250453" y="0"/>
                  </a:lnTo>
                  <a:close/>
                </a:path>
                <a:path w="2402204" h="412750">
                  <a:moveTo>
                    <a:pt x="368120" y="140278"/>
                  </a:moveTo>
                  <a:lnTo>
                    <a:pt x="297352" y="140278"/>
                  </a:lnTo>
                  <a:lnTo>
                    <a:pt x="320896" y="144558"/>
                  </a:lnTo>
                  <a:lnTo>
                    <a:pt x="338392" y="156925"/>
                  </a:lnTo>
                  <a:lnTo>
                    <a:pt x="349292" y="176673"/>
                  </a:lnTo>
                  <a:lnTo>
                    <a:pt x="353046" y="203093"/>
                  </a:lnTo>
                  <a:lnTo>
                    <a:pt x="351543" y="224414"/>
                  </a:lnTo>
                  <a:lnTo>
                    <a:pt x="324576" y="267164"/>
                  </a:lnTo>
                  <a:lnTo>
                    <a:pt x="288975" y="281823"/>
                  </a:lnTo>
                  <a:lnTo>
                    <a:pt x="283541" y="282242"/>
                  </a:lnTo>
                  <a:lnTo>
                    <a:pt x="355353" y="282242"/>
                  </a:lnTo>
                  <a:lnTo>
                    <a:pt x="357189" y="281092"/>
                  </a:lnTo>
                  <a:lnTo>
                    <a:pt x="379533" y="246763"/>
                  </a:lnTo>
                  <a:lnTo>
                    <a:pt x="387391" y="201836"/>
                  </a:lnTo>
                  <a:lnTo>
                    <a:pt x="381671" y="164430"/>
                  </a:lnTo>
                  <a:lnTo>
                    <a:pt x="368120" y="140278"/>
                  </a:lnTo>
                  <a:close/>
                </a:path>
                <a:path w="2402204" h="412750">
                  <a:moveTo>
                    <a:pt x="307823" y="110551"/>
                  </a:moveTo>
                  <a:lnTo>
                    <a:pt x="264693" y="116834"/>
                  </a:lnTo>
                  <a:lnTo>
                    <a:pt x="250453" y="123535"/>
                  </a:lnTo>
                  <a:lnTo>
                    <a:pt x="349119" y="123535"/>
                  </a:lnTo>
                  <a:lnTo>
                    <a:pt x="340394" y="117100"/>
                  </a:lnTo>
                  <a:lnTo>
                    <a:pt x="307823" y="110551"/>
                  </a:lnTo>
                  <a:close/>
                </a:path>
                <a:path w="2402204" h="412750">
                  <a:moveTo>
                    <a:pt x="472854" y="115577"/>
                  </a:moveTo>
                  <a:lnTo>
                    <a:pt x="441442" y="115577"/>
                  </a:lnTo>
                  <a:lnTo>
                    <a:pt x="441442" y="305278"/>
                  </a:lnTo>
                  <a:lnTo>
                    <a:pt x="472854" y="305278"/>
                  </a:lnTo>
                  <a:lnTo>
                    <a:pt x="472854" y="115577"/>
                  </a:lnTo>
                  <a:close/>
                </a:path>
                <a:path w="2402204" h="412750">
                  <a:moveTo>
                    <a:pt x="457357" y="28889"/>
                  </a:moveTo>
                  <a:lnTo>
                    <a:pt x="449380" y="30505"/>
                  </a:lnTo>
                  <a:lnTo>
                    <a:pt x="442855" y="34909"/>
                  </a:lnTo>
                  <a:lnTo>
                    <a:pt x="438451" y="41434"/>
                  </a:lnTo>
                  <a:lnTo>
                    <a:pt x="436834" y="49412"/>
                  </a:lnTo>
                  <a:lnTo>
                    <a:pt x="438451" y="57389"/>
                  </a:lnTo>
                  <a:lnTo>
                    <a:pt x="442855" y="63914"/>
                  </a:lnTo>
                  <a:lnTo>
                    <a:pt x="449380" y="68318"/>
                  </a:lnTo>
                  <a:lnTo>
                    <a:pt x="457357" y="69935"/>
                  </a:lnTo>
                  <a:lnTo>
                    <a:pt x="465335" y="68318"/>
                  </a:lnTo>
                  <a:lnTo>
                    <a:pt x="471859" y="63914"/>
                  </a:lnTo>
                  <a:lnTo>
                    <a:pt x="476264" y="57389"/>
                  </a:lnTo>
                  <a:lnTo>
                    <a:pt x="477880" y="49412"/>
                  </a:lnTo>
                  <a:lnTo>
                    <a:pt x="476264" y="41434"/>
                  </a:lnTo>
                  <a:lnTo>
                    <a:pt x="471859" y="34909"/>
                  </a:lnTo>
                  <a:lnTo>
                    <a:pt x="465335" y="30505"/>
                  </a:lnTo>
                  <a:lnTo>
                    <a:pt x="457357" y="28889"/>
                  </a:lnTo>
                  <a:close/>
                </a:path>
                <a:path w="2402204" h="412750">
                  <a:moveTo>
                    <a:pt x="575469" y="115577"/>
                  </a:moveTo>
                  <a:lnTo>
                    <a:pt x="544056" y="115577"/>
                  </a:lnTo>
                  <a:lnTo>
                    <a:pt x="544056" y="307791"/>
                  </a:lnTo>
                  <a:lnTo>
                    <a:pt x="543487" y="321855"/>
                  </a:lnTo>
                  <a:lnTo>
                    <a:pt x="529561" y="365096"/>
                  </a:lnTo>
                  <a:lnTo>
                    <a:pt x="509722" y="394888"/>
                  </a:lnTo>
                  <a:lnTo>
                    <a:pt x="530653" y="412479"/>
                  </a:lnTo>
                  <a:lnTo>
                    <a:pt x="554108" y="379402"/>
                  </a:lnTo>
                  <a:lnTo>
                    <a:pt x="575469" y="336680"/>
                  </a:lnTo>
                  <a:lnTo>
                    <a:pt x="575469" y="115577"/>
                  </a:lnTo>
                  <a:close/>
                </a:path>
                <a:path w="2402204" h="412750">
                  <a:moveTo>
                    <a:pt x="559553" y="28470"/>
                  </a:moveTo>
                  <a:lnTo>
                    <a:pt x="551576" y="30086"/>
                  </a:lnTo>
                  <a:lnTo>
                    <a:pt x="545051" y="34491"/>
                  </a:lnTo>
                  <a:lnTo>
                    <a:pt x="540647" y="41015"/>
                  </a:lnTo>
                  <a:lnTo>
                    <a:pt x="539030" y="48993"/>
                  </a:lnTo>
                  <a:lnTo>
                    <a:pt x="540647" y="56970"/>
                  </a:lnTo>
                  <a:lnTo>
                    <a:pt x="545051" y="63495"/>
                  </a:lnTo>
                  <a:lnTo>
                    <a:pt x="551576" y="67899"/>
                  </a:lnTo>
                  <a:lnTo>
                    <a:pt x="559553" y="69516"/>
                  </a:lnTo>
                  <a:lnTo>
                    <a:pt x="567529" y="67899"/>
                  </a:lnTo>
                  <a:lnTo>
                    <a:pt x="574050" y="63495"/>
                  </a:lnTo>
                  <a:lnTo>
                    <a:pt x="578451" y="56970"/>
                  </a:lnTo>
                  <a:lnTo>
                    <a:pt x="580066" y="48993"/>
                  </a:lnTo>
                  <a:lnTo>
                    <a:pt x="578451" y="41015"/>
                  </a:lnTo>
                  <a:lnTo>
                    <a:pt x="574050" y="34491"/>
                  </a:lnTo>
                  <a:lnTo>
                    <a:pt x="567529" y="30086"/>
                  </a:lnTo>
                  <a:lnTo>
                    <a:pt x="559553" y="28470"/>
                  </a:lnTo>
                  <a:close/>
                </a:path>
                <a:path w="2402204" h="412750">
                  <a:moveTo>
                    <a:pt x="652953" y="115577"/>
                  </a:moveTo>
                  <a:lnTo>
                    <a:pt x="618609" y="115577"/>
                  </a:lnTo>
                  <a:lnTo>
                    <a:pt x="689800" y="310723"/>
                  </a:lnTo>
                  <a:lnTo>
                    <a:pt x="718700" y="310723"/>
                  </a:lnTo>
                  <a:lnTo>
                    <a:pt x="731514" y="276797"/>
                  </a:lnTo>
                  <a:lnTo>
                    <a:pt x="706135" y="276797"/>
                  </a:lnTo>
                  <a:lnTo>
                    <a:pt x="705297" y="269258"/>
                  </a:lnTo>
                  <a:lnTo>
                    <a:pt x="652953" y="115577"/>
                  </a:lnTo>
                  <a:close/>
                </a:path>
                <a:path w="2402204" h="412750">
                  <a:moveTo>
                    <a:pt x="792405" y="115577"/>
                  </a:moveTo>
                  <a:lnTo>
                    <a:pt x="758060" y="115577"/>
                  </a:lnTo>
                  <a:lnTo>
                    <a:pt x="706554" y="269677"/>
                  </a:lnTo>
                  <a:lnTo>
                    <a:pt x="706135" y="276797"/>
                  </a:lnTo>
                  <a:lnTo>
                    <a:pt x="731514" y="276797"/>
                  </a:lnTo>
                  <a:lnTo>
                    <a:pt x="792405" y="115577"/>
                  </a:lnTo>
                  <a:close/>
                </a:path>
                <a:path w="2402204" h="412750">
                  <a:moveTo>
                    <a:pt x="910516" y="110551"/>
                  </a:moveTo>
                  <a:lnTo>
                    <a:pt x="874131" y="118474"/>
                  </a:lnTo>
                  <a:lnTo>
                    <a:pt x="844302" y="140020"/>
                  </a:lnTo>
                  <a:lnTo>
                    <a:pt x="824131" y="171851"/>
                  </a:lnTo>
                  <a:lnTo>
                    <a:pt x="816718" y="210632"/>
                  </a:lnTo>
                  <a:lnTo>
                    <a:pt x="824131" y="249237"/>
                  </a:lnTo>
                  <a:lnTo>
                    <a:pt x="844302" y="281092"/>
                  </a:lnTo>
                  <a:lnTo>
                    <a:pt x="874131" y="302739"/>
                  </a:lnTo>
                  <a:lnTo>
                    <a:pt x="910516" y="310723"/>
                  </a:lnTo>
                  <a:lnTo>
                    <a:pt x="946661" y="302739"/>
                  </a:lnTo>
                  <a:lnTo>
                    <a:pt x="974215" y="282661"/>
                  </a:lnTo>
                  <a:lnTo>
                    <a:pt x="910516" y="282661"/>
                  </a:lnTo>
                  <a:lnTo>
                    <a:pt x="887094" y="277061"/>
                  </a:lnTo>
                  <a:lnTo>
                    <a:pt x="868223" y="261725"/>
                  </a:lnTo>
                  <a:lnTo>
                    <a:pt x="855633" y="238849"/>
                  </a:lnTo>
                  <a:lnTo>
                    <a:pt x="851052" y="210632"/>
                  </a:lnTo>
                  <a:lnTo>
                    <a:pt x="855633" y="182419"/>
                  </a:lnTo>
                  <a:lnTo>
                    <a:pt x="868223" y="159543"/>
                  </a:lnTo>
                  <a:lnTo>
                    <a:pt x="887094" y="144204"/>
                  </a:lnTo>
                  <a:lnTo>
                    <a:pt x="910516" y="138603"/>
                  </a:lnTo>
                  <a:lnTo>
                    <a:pt x="974414" y="138603"/>
                  </a:lnTo>
                  <a:lnTo>
                    <a:pt x="946661" y="118474"/>
                  </a:lnTo>
                  <a:lnTo>
                    <a:pt x="910516" y="110551"/>
                  </a:lnTo>
                  <a:close/>
                </a:path>
                <a:path w="2402204" h="412750">
                  <a:moveTo>
                    <a:pt x="974414" y="138603"/>
                  </a:moveTo>
                  <a:lnTo>
                    <a:pt x="910516" y="138603"/>
                  </a:lnTo>
                  <a:lnTo>
                    <a:pt x="933701" y="144204"/>
                  </a:lnTo>
                  <a:lnTo>
                    <a:pt x="952447" y="159543"/>
                  </a:lnTo>
                  <a:lnTo>
                    <a:pt x="964989" y="182419"/>
                  </a:lnTo>
                  <a:lnTo>
                    <a:pt x="969562" y="210632"/>
                  </a:lnTo>
                  <a:lnTo>
                    <a:pt x="964989" y="238849"/>
                  </a:lnTo>
                  <a:lnTo>
                    <a:pt x="952447" y="261725"/>
                  </a:lnTo>
                  <a:lnTo>
                    <a:pt x="933701" y="277061"/>
                  </a:lnTo>
                  <a:lnTo>
                    <a:pt x="910516" y="282661"/>
                  </a:lnTo>
                  <a:lnTo>
                    <a:pt x="974215" y="282661"/>
                  </a:lnTo>
                  <a:lnTo>
                    <a:pt x="976369" y="281092"/>
                  </a:lnTo>
                  <a:lnTo>
                    <a:pt x="996498" y="249237"/>
                  </a:lnTo>
                  <a:lnTo>
                    <a:pt x="1003906" y="210632"/>
                  </a:lnTo>
                  <a:lnTo>
                    <a:pt x="996498" y="171851"/>
                  </a:lnTo>
                  <a:lnTo>
                    <a:pt x="976369" y="140020"/>
                  </a:lnTo>
                  <a:lnTo>
                    <a:pt x="974414" y="138603"/>
                  </a:lnTo>
                  <a:close/>
                </a:path>
                <a:path w="2402204" h="412750">
                  <a:moveTo>
                    <a:pt x="1133756" y="110551"/>
                  </a:moveTo>
                  <a:lnTo>
                    <a:pt x="1097369" y="118474"/>
                  </a:lnTo>
                  <a:lnTo>
                    <a:pt x="1067536" y="140020"/>
                  </a:lnTo>
                  <a:lnTo>
                    <a:pt x="1047361" y="171851"/>
                  </a:lnTo>
                  <a:lnTo>
                    <a:pt x="1039947" y="210632"/>
                  </a:lnTo>
                  <a:lnTo>
                    <a:pt x="1047361" y="249237"/>
                  </a:lnTo>
                  <a:lnTo>
                    <a:pt x="1067536" y="281092"/>
                  </a:lnTo>
                  <a:lnTo>
                    <a:pt x="1097369" y="302739"/>
                  </a:lnTo>
                  <a:lnTo>
                    <a:pt x="1133756" y="310723"/>
                  </a:lnTo>
                  <a:lnTo>
                    <a:pt x="1169899" y="302739"/>
                  </a:lnTo>
                  <a:lnTo>
                    <a:pt x="1197450" y="282661"/>
                  </a:lnTo>
                  <a:lnTo>
                    <a:pt x="1133756" y="282661"/>
                  </a:lnTo>
                  <a:lnTo>
                    <a:pt x="1110329" y="277061"/>
                  </a:lnTo>
                  <a:lnTo>
                    <a:pt x="1091458" y="261725"/>
                  </a:lnTo>
                  <a:lnTo>
                    <a:pt x="1078871" y="238849"/>
                  </a:lnTo>
                  <a:lnTo>
                    <a:pt x="1074291" y="210632"/>
                  </a:lnTo>
                  <a:lnTo>
                    <a:pt x="1078871" y="182419"/>
                  </a:lnTo>
                  <a:lnTo>
                    <a:pt x="1091458" y="159543"/>
                  </a:lnTo>
                  <a:lnTo>
                    <a:pt x="1110329" y="144204"/>
                  </a:lnTo>
                  <a:lnTo>
                    <a:pt x="1133756" y="138603"/>
                  </a:lnTo>
                  <a:lnTo>
                    <a:pt x="1197649" y="138603"/>
                  </a:lnTo>
                  <a:lnTo>
                    <a:pt x="1169899" y="118474"/>
                  </a:lnTo>
                  <a:lnTo>
                    <a:pt x="1133756" y="110551"/>
                  </a:lnTo>
                  <a:close/>
                </a:path>
                <a:path w="2402204" h="412750">
                  <a:moveTo>
                    <a:pt x="1197649" y="138603"/>
                  </a:moveTo>
                  <a:lnTo>
                    <a:pt x="1133756" y="138603"/>
                  </a:lnTo>
                  <a:lnTo>
                    <a:pt x="1156936" y="144204"/>
                  </a:lnTo>
                  <a:lnTo>
                    <a:pt x="1175682" y="159543"/>
                  </a:lnTo>
                  <a:lnTo>
                    <a:pt x="1188227" y="182419"/>
                  </a:lnTo>
                  <a:lnTo>
                    <a:pt x="1192801" y="210632"/>
                  </a:lnTo>
                  <a:lnTo>
                    <a:pt x="1188227" y="238849"/>
                  </a:lnTo>
                  <a:lnTo>
                    <a:pt x="1175682" y="261725"/>
                  </a:lnTo>
                  <a:lnTo>
                    <a:pt x="1156936" y="277061"/>
                  </a:lnTo>
                  <a:lnTo>
                    <a:pt x="1133756" y="282661"/>
                  </a:lnTo>
                  <a:lnTo>
                    <a:pt x="1197450" y="282661"/>
                  </a:lnTo>
                  <a:lnTo>
                    <a:pt x="1199603" y="281092"/>
                  </a:lnTo>
                  <a:lnTo>
                    <a:pt x="1219729" y="249237"/>
                  </a:lnTo>
                  <a:lnTo>
                    <a:pt x="1227135" y="210632"/>
                  </a:lnTo>
                  <a:lnTo>
                    <a:pt x="1219729" y="171851"/>
                  </a:lnTo>
                  <a:lnTo>
                    <a:pt x="1199603" y="140020"/>
                  </a:lnTo>
                  <a:lnTo>
                    <a:pt x="1197649" y="138603"/>
                  </a:lnTo>
                  <a:close/>
                </a:path>
                <a:path w="2402204" h="412750">
                  <a:moveTo>
                    <a:pt x="1312598" y="115577"/>
                  </a:moveTo>
                  <a:lnTo>
                    <a:pt x="1281196" y="115577"/>
                  </a:lnTo>
                  <a:lnTo>
                    <a:pt x="1281196" y="305278"/>
                  </a:lnTo>
                  <a:lnTo>
                    <a:pt x="1312598" y="305278"/>
                  </a:lnTo>
                  <a:lnTo>
                    <a:pt x="1312598" y="192214"/>
                  </a:lnTo>
                  <a:lnTo>
                    <a:pt x="1325549" y="170644"/>
                  </a:lnTo>
                  <a:lnTo>
                    <a:pt x="1337361" y="155042"/>
                  </a:lnTo>
                  <a:lnTo>
                    <a:pt x="1343117" y="149911"/>
                  </a:lnTo>
                  <a:lnTo>
                    <a:pt x="1312598" y="149911"/>
                  </a:lnTo>
                  <a:lnTo>
                    <a:pt x="1312598" y="115577"/>
                  </a:lnTo>
                  <a:close/>
                </a:path>
                <a:path w="2402204" h="412750">
                  <a:moveTo>
                    <a:pt x="1362010" y="110551"/>
                  </a:moveTo>
                  <a:lnTo>
                    <a:pt x="1351585" y="112462"/>
                  </a:lnTo>
                  <a:lnTo>
                    <a:pt x="1340764" y="118927"/>
                  </a:lnTo>
                  <a:lnTo>
                    <a:pt x="1328213" y="131043"/>
                  </a:lnTo>
                  <a:lnTo>
                    <a:pt x="1312598" y="149911"/>
                  </a:lnTo>
                  <a:lnTo>
                    <a:pt x="1343117" y="149911"/>
                  </a:lnTo>
                  <a:lnTo>
                    <a:pt x="1347992" y="145566"/>
                  </a:lnTo>
                  <a:lnTo>
                    <a:pt x="1357403" y="142372"/>
                  </a:lnTo>
                  <a:lnTo>
                    <a:pt x="1375235" y="142372"/>
                  </a:lnTo>
                  <a:lnTo>
                    <a:pt x="1386303" y="123535"/>
                  </a:lnTo>
                  <a:lnTo>
                    <a:pt x="1379974" y="117972"/>
                  </a:lnTo>
                  <a:lnTo>
                    <a:pt x="1373685" y="113902"/>
                  </a:lnTo>
                  <a:lnTo>
                    <a:pt x="1367632" y="111402"/>
                  </a:lnTo>
                  <a:lnTo>
                    <a:pt x="1362010" y="110551"/>
                  </a:lnTo>
                  <a:close/>
                </a:path>
                <a:path w="2402204" h="412750">
                  <a:moveTo>
                    <a:pt x="1375235" y="142372"/>
                  </a:moveTo>
                  <a:lnTo>
                    <a:pt x="1361173" y="142372"/>
                  </a:lnTo>
                  <a:lnTo>
                    <a:pt x="1364523" y="144466"/>
                  </a:lnTo>
                  <a:lnTo>
                    <a:pt x="1370806" y="149911"/>
                  </a:lnTo>
                  <a:lnTo>
                    <a:pt x="1375235" y="142372"/>
                  </a:lnTo>
                  <a:close/>
                </a:path>
                <a:path w="2402204" h="412750">
                  <a:moveTo>
                    <a:pt x="1452070" y="0"/>
                  </a:moveTo>
                  <a:lnTo>
                    <a:pt x="1420658" y="0"/>
                  </a:lnTo>
                  <a:lnTo>
                    <a:pt x="1420658" y="299833"/>
                  </a:lnTo>
                  <a:lnTo>
                    <a:pt x="1457723" y="309257"/>
                  </a:lnTo>
                  <a:lnTo>
                    <a:pt x="1478028" y="310723"/>
                  </a:lnTo>
                  <a:lnTo>
                    <a:pt x="1523812" y="303014"/>
                  </a:lnTo>
                  <a:lnTo>
                    <a:pt x="1556965" y="282242"/>
                  </a:lnTo>
                  <a:lnTo>
                    <a:pt x="1479703" y="282242"/>
                  </a:lnTo>
                  <a:lnTo>
                    <a:pt x="1471856" y="281915"/>
                  </a:lnTo>
                  <a:lnTo>
                    <a:pt x="1464948" y="280881"/>
                  </a:lnTo>
                  <a:lnTo>
                    <a:pt x="1458510" y="279062"/>
                  </a:lnTo>
                  <a:lnTo>
                    <a:pt x="1452070" y="276379"/>
                  </a:lnTo>
                  <a:lnTo>
                    <a:pt x="1452070" y="155356"/>
                  </a:lnTo>
                  <a:lnTo>
                    <a:pt x="1463462" y="148583"/>
                  </a:lnTo>
                  <a:lnTo>
                    <a:pt x="1474735" y="143890"/>
                  </a:lnTo>
                  <a:lnTo>
                    <a:pt x="1486400" y="141161"/>
                  </a:lnTo>
                  <a:lnTo>
                    <a:pt x="1498970" y="140278"/>
                  </a:lnTo>
                  <a:lnTo>
                    <a:pt x="1569738" y="140278"/>
                  </a:lnTo>
                  <a:lnTo>
                    <a:pt x="1567126" y="135622"/>
                  </a:lnTo>
                  <a:lnTo>
                    <a:pt x="1550737" y="123535"/>
                  </a:lnTo>
                  <a:lnTo>
                    <a:pt x="1452070" y="123535"/>
                  </a:lnTo>
                  <a:lnTo>
                    <a:pt x="1452070" y="0"/>
                  </a:lnTo>
                  <a:close/>
                </a:path>
                <a:path w="2402204" h="412750">
                  <a:moveTo>
                    <a:pt x="1569738" y="140278"/>
                  </a:moveTo>
                  <a:lnTo>
                    <a:pt x="1498970" y="140278"/>
                  </a:lnTo>
                  <a:lnTo>
                    <a:pt x="1522510" y="144558"/>
                  </a:lnTo>
                  <a:lnTo>
                    <a:pt x="1540006" y="156925"/>
                  </a:lnTo>
                  <a:lnTo>
                    <a:pt x="1550908" y="176673"/>
                  </a:lnTo>
                  <a:lnTo>
                    <a:pt x="1554664" y="203093"/>
                  </a:lnTo>
                  <a:lnTo>
                    <a:pt x="1553159" y="224414"/>
                  </a:lnTo>
                  <a:lnTo>
                    <a:pt x="1526194" y="267164"/>
                  </a:lnTo>
                  <a:lnTo>
                    <a:pt x="1490593" y="281823"/>
                  </a:lnTo>
                  <a:lnTo>
                    <a:pt x="1485148" y="282242"/>
                  </a:lnTo>
                  <a:lnTo>
                    <a:pt x="1556965" y="282242"/>
                  </a:lnTo>
                  <a:lnTo>
                    <a:pt x="1558802" y="281092"/>
                  </a:lnTo>
                  <a:lnTo>
                    <a:pt x="1581149" y="246763"/>
                  </a:lnTo>
                  <a:lnTo>
                    <a:pt x="1589009" y="201836"/>
                  </a:lnTo>
                  <a:lnTo>
                    <a:pt x="1583289" y="164430"/>
                  </a:lnTo>
                  <a:lnTo>
                    <a:pt x="1569738" y="140278"/>
                  </a:lnTo>
                  <a:close/>
                </a:path>
                <a:path w="2402204" h="412750">
                  <a:moveTo>
                    <a:pt x="1509440" y="110551"/>
                  </a:moveTo>
                  <a:lnTo>
                    <a:pt x="1466311" y="116834"/>
                  </a:lnTo>
                  <a:lnTo>
                    <a:pt x="1452070" y="123535"/>
                  </a:lnTo>
                  <a:lnTo>
                    <a:pt x="1550737" y="123535"/>
                  </a:lnTo>
                  <a:lnTo>
                    <a:pt x="1542012" y="117100"/>
                  </a:lnTo>
                  <a:lnTo>
                    <a:pt x="1509440" y="110551"/>
                  </a:lnTo>
                  <a:close/>
                </a:path>
                <a:path w="2402204" h="412750">
                  <a:moveTo>
                    <a:pt x="1714670" y="110551"/>
                  </a:moveTo>
                  <a:lnTo>
                    <a:pt x="1677877" y="117709"/>
                  </a:lnTo>
                  <a:lnTo>
                    <a:pt x="1649602" y="137978"/>
                  </a:lnTo>
                  <a:lnTo>
                    <a:pt x="1631456" y="169554"/>
                  </a:lnTo>
                  <a:lnTo>
                    <a:pt x="1625049" y="210632"/>
                  </a:lnTo>
                  <a:lnTo>
                    <a:pt x="1631437" y="251534"/>
                  </a:lnTo>
                  <a:lnTo>
                    <a:pt x="1649445" y="283134"/>
                  </a:lnTo>
                  <a:lnTo>
                    <a:pt x="1677347" y="303505"/>
                  </a:lnTo>
                  <a:lnTo>
                    <a:pt x="1713413" y="310723"/>
                  </a:lnTo>
                  <a:lnTo>
                    <a:pt x="1730619" y="309597"/>
                  </a:lnTo>
                  <a:lnTo>
                    <a:pt x="1746492" y="305802"/>
                  </a:lnTo>
                  <a:lnTo>
                    <a:pt x="1762996" y="298708"/>
                  </a:lnTo>
                  <a:lnTo>
                    <a:pt x="1782092" y="287687"/>
                  </a:lnTo>
                  <a:lnTo>
                    <a:pt x="1779110" y="281823"/>
                  </a:lnTo>
                  <a:lnTo>
                    <a:pt x="1720115" y="281823"/>
                  </a:lnTo>
                  <a:lnTo>
                    <a:pt x="1694175" y="276720"/>
                  </a:lnTo>
                  <a:lnTo>
                    <a:pt x="1674676" y="262039"/>
                  </a:lnTo>
                  <a:lnTo>
                    <a:pt x="1662403" y="238718"/>
                  </a:lnTo>
                  <a:lnTo>
                    <a:pt x="1658137" y="207700"/>
                  </a:lnTo>
                  <a:lnTo>
                    <a:pt x="1787956" y="207700"/>
                  </a:lnTo>
                  <a:lnTo>
                    <a:pt x="1787956" y="189282"/>
                  </a:lnTo>
                  <a:lnTo>
                    <a:pt x="1787144" y="184256"/>
                  </a:lnTo>
                  <a:lnTo>
                    <a:pt x="1660651" y="184256"/>
                  </a:lnTo>
                  <a:lnTo>
                    <a:pt x="1668057" y="164819"/>
                  </a:lnTo>
                  <a:lnTo>
                    <a:pt x="1679388" y="150644"/>
                  </a:lnTo>
                  <a:lnTo>
                    <a:pt x="1694332" y="141966"/>
                  </a:lnTo>
                  <a:lnTo>
                    <a:pt x="1712576" y="139021"/>
                  </a:lnTo>
                  <a:lnTo>
                    <a:pt x="1772037" y="139021"/>
                  </a:lnTo>
                  <a:lnTo>
                    <a:pt x="1767957" y="132168"/>
                  </a:lnTo>
                  <a:lnTo>
                    <a:pt x="1744846" y="116197"/>
                  </a:lnTo>
                  <a:lnTo>
                    <a:pt x="1714670" y="110551"/>
                  </a:lnTo>
                  <a:close/>
                </a:path>
                <a:path w="2402204" h="412750">
                  <a:moveTo>
                    <a:pt x="1769527" y="262976"/>
                  </a:moveTo>
                  <a:lnTo>
                    <a:pt x="1755502" y="271928"/>
                  </a:lnTo>
                  <a:lnTo>
                    <a:pt x="1743403" y="277740"/>
                  </a:lnTo>
                  <a:lnTo>
                    <a:pt x="1732013" y="280881"/>
                  </a:lnTo>
                  <a:lnTo>
                    <a:pt x="1720115" y="281823"/>
                  </a:lnTo>
                  <a:lnTo>
                    <a:pt x="1779110" y="281823"/>
                  </a:lnTo>
                  <a:lnTo>
                    <a:pt x="1769527" y="262976"/>
                  </a:lnTo>
                  <a:close/>
                </a:path>
                <a:path w="2402204" h="412750">
                  <a:moveTo>
                    <a:pt x="1772037" y="139021"/>
                  </a:moveTo>
                  <a:lnTo>
                    <a:pt x="1712576" y="139021"/>
                  </a:lnTo>
                  <a:lnTo>
                    <a:pt x="1729879" y="141966"/>
                  </a:lnTo>
                  <a:lnTo>
                    <a:pt x="1742670" y="150644"/>
                  </a:lnTo>
                  <a:lnTo>
                    <a:pt x="1750673" y="164819"/>
                  </a:lnTo>
                  <a:lnTo>
                    <a:pt x="1753611" y="184256"/>
                  </a:lnTo>
                  <a:lnTo>
                    <a:pt x="1787144" y="184256"/>
                  </a:lnTo>
                  <a:lnTo>
                    <a:pt x="1782746" y="157013"/>
                  </a:lnTo>
                  <a:lnTo>
                    <a:pt x="1772037" y="139021"/>
                  </a:lnTo>
                  <a:close/>
                </a:path>
                <a:path w="2402204" h="412750">
                  <a:moveTo>
                    <a:pt x="1911104" y="110551"/>
                  </a:moveTo>
                  <a:lnTo>
                    <a:pt x="1874307" y="117709"/>
                  </a:lnTo>
                  <a:lnTo>
                    <a:pt x="1846032" y="137978"/>
                  </a:lnTo>
                  <a:lnTo>
                    <a:pt x="1827889" y="169554"/>
                  </a:lnTo>
                  <a:lnTo>
                    <a:pt x="1821483" y="210632"/>
                  </a:lnTo>
                  <a:lnTo>
                    <a:pt x="1827869" y="251534"/>
                  </a:lnTo>
                  <a:lnTo>
                    <a:pt x="1845875" y="283134"/>
                  </a:lnTo>
                  <a:lnTo>
                    <a:pt x="1873777" y="303505"/>
                  </a:lnTo>
                  <a:lnTo>
                    <a:pt x="1909847" y="310723"/>
                  </a:lnTo>
                  <a:lnTo>
                    <a:pt x="1927053" y="309597"/>
                  </a:lnTo>
                  <a:lnTo>
                    <a:pt x="1942926" y="305802"/>
                  </a:lnTo>
                  <a:lnTo>
                    <a:pt x="1959430" y="298708"/>
                  </a:lnTo>
                  <a:lnTo>
                    <a:pt x="1978526" y="287687"/>
                  </a:lnTo>
                  <a:lnTo>
                    <a:pt x="1975544" y="281823"/>
                  </a:lnTo>
                  <a:lnTo>
                    <a:pt x="1916538" y="281823"/>
                  </a:lnTo>
                  <a:lnTo>
                    <a:pt x="1890604" y="276720"/>
                  </a:lnTo>
                  <a:lnTo>
                    <a:pt x="1871109" y="262039"/>
                  </a:lnTo>
                  <a:lnTo>
                    <a:pt x="1858836" y="238718"/>
                  </a:lnTo>
                  <a:lnTo>
                    <a:pt x="1854571" y="207700"/>
                  </a:lnTo>
                  <a:lnTo>
                    <a:pt x="1984379" y="207700"/>
                  </a:lnTo>
                  <a:lnTo>
                    <a:pt x="1984379" y="189282"/>
                  </a:lnTo>
                  <a:lnTo>
                    <a:pt x="1983568" y="184256"/>
                  </a:lnTo>
                  <a:lnTo>
                    <a:pt x="1857074" y="184256"/>
                  </a:lnTo>
                  <a:lnTo>
                    <a:pt x="1864482" y="164819"/>
                  </a:lnTo>
                  <a:lnTo>
                    <a:pt x="1875817" y="150644"/>
                  </a:lnTo>
                  <a:lnTo>
                    <a:pt x="1890764" y="141966"/>
                  </a:lnTo>
                  <a:lnTo>
                    <a:pt x="1909009" y="139021"/>
                  </a:lnTo>
                  <a:lnTo>
                    <a:pt x="1968464" y="139021"/>
                  </a:lnTo>
                  <a:lnTo>
                    <a:pt x="1964386" y="132168"/>
                  </a:lnTo>
                  <a:lnTo>
                    <a:pt x="1941278" y="116197"/>
                  </a:lnTo>
                  <a:lnTo>
                    <a:pt x="1911104" y="110551"/>
                  </a:lnTo>
                  <a:close/>
                </a:path>
                <a:path w="2402204" h="412750">
                  <a:moveTo>
                    <a:pt x="1965961" y="262976"/>
                  </a:moveTo>
                  <a:lnTo>
                    <a:pt x="1951936" y="271928"/>
                  </a:lnTo>
                  <a:lnTo>
                    <a:pt x="1939836" y="277740"/>
                  </a:lnTo>
                  <a:lnTo>
                    <a:pt x="1928442" y="280881"/>
                  </a:lnTo>
                  <a:lnTo>
                    <a:pt x="1916538" y="281823"/>
                  </a:lnTo>
                  <a:lnTo>
                    <a:pt x="1975544" y="281823"/>
                  </a:lnTo>
                  <a:lnTo>
                    <a:pt x="1965961" y="262976"/>
                  </a:lnTo>
                  <a:close/>
                </a:path>
                <a:path w="2402204" h="412750">
                  <a:moveTo>
                    <a:pt x="1968464" y="139021"/>
                  </a:moveTo>
                  <a:lnTo>
                    <a:pt x="1909009" y="139021"/>
                  </a:lnTo>
                  <a:lnTo>
                    <a:pt x="1926313" y="141966"/>
                  </a:lnTo>
                  <a:lnTo>
                    <a:pt x="1939104" y="150644"/>
                  </a:lnTo>
                  <a:lnTo>
                    <a:pt x="1947107" y="164819"/>
                  </a:lnTo>
                  <a:lnTo>
                    <a:pt x="1950045" y="184256"/>
                  </a:lnTo>
                  <a:lnTo>
                    <a:pt x="1983568" y="184256"/>
                  </a:lnTo>
                  <a:lnTo>
                    <a:pt x="1979171" y="157013"/>
                  </a:lnTo>
                  <a:lnTo>
                    <a:pt x="1968464" y="139021"/>
                  </a:lnTo>
                  <a:close/>
                </a:path>
                <a:path w="2402204" h="412750">
                  <a:moveTo>
                    <a:pt x="2065654" y="0"/>
                  </a:moveTo>
                  <a:lnTo>
                    <a:pt x="2034252" y="0"/>
                  </a:lnTo>
                  <a:lnTo>
                    <a:pt x="2034252" y="305278"/>
                  </a:lnTo>
                  <a:lnTo>
                    <a:pt x="2065654" y="305278"/>
                  </a:lnTo>
                  <a:lnTo>
                    <a:pt x="2065654" y="0"/>
                  </a:lnTo>
                  <a:close/>
                </a:path>
                <a:path w="2402204" h="412750">
                  <a:moveTo>
                    <a:pt x="2214749" y="110551"/>
                  </a:moveTo>
                  <a:lnTo>
                    <a:pt x="2175962" y="118376"/>
                  </a:lnTo>
                  <a:lnTo>
                    <a:pt x="2145341" y="140177"/>
                  </a:lnTo>
                  <a:lnTo>
                    <a:pt x="2125242" y="173442"/>
                  </a:lnTo>
                  <a:lnTo>
                    <a:pt x="2118019" y="215658"/>
                  </a:lnTo>
                  <a:lnTo>
                    <a:pt x="2123848" y="254185"/>
                  </a:lnTo>
                  <a:lnTo>
                    <a:pt x="2140158" y="284233"/>
                  </a:lnTo>
                  <a:lnTo>
                    <a:pt x="2165183" y="303760"/>
                  </a:lnTo>
                  <a:lnTo>
                    <a:pt x="2197158" y="310723"/>
                  </a:lnTo>
                  <a:lnTo>
                    <a:pt x="2214690" y="308792"/>
                  </a:lnTo>
                  <a:lnTo>
                    <a:pt x="2231239" y="303132"/>
                  </a:lnTo>
                  <a:lnTo>
                    <a:pt x="2246452" y="293937"/>
                  </a:lnTo>
                  <a:lnTo>
                    <a:pt x="2259973" y="281405"/>
                  </a:lnTo>
                  <a:lnTo>
                    <a:pt x="2291804" y="281405"/>
                  </a:lnTo>
                  <a:lnTo>
                    <a:pt x="2291804" y="280986"/>
                  </a:lnTo>
                  <a:lnTo>
                    <a:pt x="2202603" y="280986"/>
                  </a:lnTo>
                  <a:lnTo>
                    <a:pt x="2182321" y="276073"/>
                  </a:lnTo>
                  <a:lnTo>
                    <a:pt x="2166278" y="262405"/>
                  </a:lnTo>
                  <a:lnTo>
                    <a:pt x="2155730" y="241591"/>
                  </a:lnTo>
                  <a:lnTo>
                    <a:pt x="2151934" y="215239"/>
                  </a:lnTo>
                  <a:lnTo>
                    <a:pt x="2156620" y="184336"/>
                  </a:lnTo>
                  <a:lnTo>
                    <a:pt x="2169943" y="160852"/>
                  </a:lnTo>
                  <a:lnTo>
                    <a:pt x="2190803" y="145926"/>
                  </a:lnTo>
                  <a:lnTo>
                    <a:pt x="2218100" y="140697"/>
                  </a:lnTo>
                  <a:lnTo>
                    <a:pt x="2291804" y="140697"/>
                  </a:lnTo>
                  <a:lnTo>
                    <a:pt x="2291804" y="123535"/>
                  </a:lnTo>
                  <a:lnTo>
                    <a:pt x="2259973" y="123535"/>
                  </a:lnTo>
                  <a:lnTo>
                    <a:pt x="2250614" y="117619"/>
                  </a:lnTo>
                  <a:lnTo>
                    <a:pt x="2240349" y="113588"/>
                  </a:lnTo>
                  <a:lnTo>
                    <a:pt x="2228590" y="111284"/>
                  </a:lnTo>
                  <a:lnTo>
                    <a:pt x="2214749" y="110551"/>
                  </a:lnTo>
                  <a:close/>
                </a:path>
                <a:path w="2402204" h="412750">
                  <a:moveTo>
                    <a:pt x="2291804" y="281405"/>
                  </a:moveTo>
                  <a:lnTo>
                    <a:pt x="2259973" y="281405"/>
                  </a:lnTo>
                  <a:lnTo>
                    <a:pt x="2259973" y="305278"/>
                  </a:lnTo>
                  <a:lnTo>
                    <a:pt x="2291804" y="305278"/>
                  </a:lnTo>
                  <a:lnTo>
                    <a:pt x="2291804" y="281405"/>
                  </a:lnTo>
                  <a:close/>
                </a:path>
                <a:path w="2402204" h="412750">
                  <a:moveTo>
                    <a:pt x="2291804" y="140697"/>
                  </a:moveTo>
                  <a:lnTo>
                    <a:pt x="2218100" y="140697"/>
                  </a:lnTo>
                  <a:lnTo>
                    <a:pt x="2231417" y="141711"/>
                  </a:lnTo>
                  <a:lnTo>
                    <a:pt x="2242338" y="144728"/>
                  </a:lnTo>
                  <a:lnTo>
                    <a:pt x="2259973" y="247489"/>
                  </a:lnTo>
                  <a:lnTo>
                    <a:pt x="2254063" y="254582"/>
                  </a:lnTo>
                  <a:lnTo>
                    <a:pt x="2220874" y="277635"/>
                  </a:lnTo>
                  <a:lnTo>
                    <a:pt x="2202603" y="280986"/>
                  </a:lnTo>
                  <a:lnTo>
                    <a:pt x="2291804" y="280986"/>
                  </a:lnTo>
                  <a:lnTo>
                    <a:pt x="2291804" y="140697"/>
                  </a:lnTo>
                  <a:close/>
                </a:path>
                <a:path w="2402204" h="412750">
                  <a:moveTo>
                    <a:pt x="2291804" y="0"/>
                  </a:moveTo>
                  <a:lnTo>
                    <a:pt x="2259973" y="0"/>
                  </a:lnTo>
                  <a:lnTo>
                    <a:pt x="2259973" y="123535"/>
                  </a:lnTo>
                  <a:lnTo>
                    <a:pt x="2291804" y="123535"/>
                  </a:lnTo>
                  <a:lnTo>
                    <a:pt x="2291804" y="0"/>
                  </a:lnTo>
                  <a:close/>
                </a:path>
                <a:path w="2402204" h="412750">
                  <a:moveTo>
                    <a:pt x="2378524" y="110551"/>
                  </a:moveTo>
                  <a:lnTo>
                    <a:pt x="2369139" y="112390"/>
                  </a:lnTo>
                  <a:lnTo>
                    <a:pt x="2361561" y="117410"/>
                  </a:lnTo>
                  <a:lnTo>
                    <a:pt x="2356496" y="124863"/>
                  </a:lnTo>
                  <a:lnTo>
                    <a:pt x="2354650" y="134006"/>
                  </a:lnTo>
                  <a:lnTo>
                    <a:pt x="2356496" y="143384"/>
                  </a:lnTo>
                  <a:lnTo>
                    <a:pt x="2361561" y="150960"/>
                  </a:lnTo>
                  <a:lnTo>
                    <a:pt x="2369139" y="156024"/>
                  </a:lnTo>
                  <a:lnTo>
                    <a:pt x="2378524" y="157869"/>
                  </a:lnTo>
                  <a:lnTo>
                    <a:pt x="2387660" y="156024"/>
                  </a:lnTo>
                  <a:lnTo>
                    <a:pt x="2395111" y="150960"/>
                  </a:lnTo>
                  <a:lnTo>
                    <a:pt x="2400129" y="143384"/>
                  </a:lnTo>
                  <a:lnTo>
                    <a:pt x="2401968" y="134006"/>
                  </a:lnTo>
                  <a:lnTo>
                    <a:pt x="2400129" y="124863"/>
                  </a:lnTo>
                  <a:lnTo>
                    <a:pt x="2395111" y="117410"/>
                  </a:lnTo>
                  <a:lnTo>
                    <a:pt x="2387660" y="112390"/>
                  </a:lnTo>
                  <a:lnTo>
                    <a:pt x="2378524" y="110551"/>
                  </a:lnTo>
                  <a:close/>
                </a:path>
                <a:path w="2402204" h="412750">
                  <a:moveTo>
                    <a:pt x="2378524" y="262976"/>
                  </a:moveTo>
                  <a:lnTo>
                    <a:pt x="2369139" y="264815"/>
                  </a:lnTo>
                  <a:lnTo>
                    <a:pt x="2361561" y="269834"/>
                  </a:lnTo>
                  <a:lnTo>
                    <a:pt x="2356496" y="277288"/>
                  </a:lnTo>
                  <a:lnTo>
                    <a:pt x="2354650" y="286431"/>
                  </a:lnTo>
                  <a:lnTo>
                    <a:pt x="2356496" y="295815"/>
                  </a:lnTo>
                  <a:lnTo>
                    <a:pt x="2361561" y="303393"/>
                  </a:lnTo>
                  <a:lnTo>
                    <a:pt x="2369139" y="308459"/>
                  </a:lnTo>
                  <a:lnTo>
                    <a:pt x="2378524" y="310304"/>
                  </a:lnTo>
                  <a:lnTo>
                    <a:pt x="2387660" y="308459"/>
                  </a:lnTo>
                  <a:lnTo>
                    <a:pt x="2395111" y="303393"/>
                  </a:lnTo>
                  <a:lnTo>
                    <a:pt x="2400129" y="295815"/>
                  </a:lnTo>
                  <a:lnTo>
                    <a:pt x="2401968" y="286431"/>
                  </a:lnTo>
                  <a:lnTo>
                    <a:pt x="2400129" y="277288"/>
                  </a:lnTo>
                  <a:lnTo>
                    <a:pt x="2395111" y="269834"/>
                  </a:lnTo>
                  <a:lnTo>
                    <a:pt x="2387660" y="264815"/>
                  </a:lnTo>
                  <a:lnTo>
                    <a:pt x="2378524" y="262976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281217" y="3243925"/>
              <a:ext cx="5931442" cy="41667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281217" y="3876366"/>
              <a:ext cx="7223947" cy="411233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261529" y="526696"/>
              <a:ext cx="2490470" cy="610870"/>
            </a:xfrm>
            <a:custGeom>
              <a:avLst/>
              <a:gdLst/>
              <a:ahLst/>
              <a:cxnLst/>
              <a:rect l="l" t="t" r="r" b="b"/>
              <a:pathLst>
                <a:path w="2490470" h="610869">
                  <a:moveTo>
                    <a:pt x="431599" y="157691"/>
                  </a:moveTo>
                  <a:lnTo>
                    <a:pt x="384294" y="165682"/>
                  </a:lnTo>
                  <a:lnTo>
                    <a:pt x="343983" y="188148"/>
                  </a:lnTo>
                  <a:lnTo>
                    <a:pt x="312688" y="222826"/>
                  </a:lnTo>
                  <a:lnTo>
                    <a:pt x="292429" y="267454"/>
                  </a:lnTo>
                  <a:lnTo>
                    <a:pt x="285226" y="319770"/>
                  </a:lnTo>
                  <a:lnTo>
                    <a:pt x="291604" y="369251"/>
                  </a:lnTo>
                  <a:lnTo>
                    <a:pt x="310014" y="409836"/>
                  </a:lnTo>
                  <a:lnTo>
                    <a:pt x="339370" y="440319"/>
                  </a:lnTo>
                  <a:lnTo>
                    <a:pt x="378584" y="459493"/>
                  </a:lnTo>
                  <a:lnTo>
                    <a:pt x="426573" y="466153"/>
                  </a:lnTo>
                  <a:lnTo>
                    <a:pt x="451575" y="464857"/>
                  </a:lnTo>
                  <a:lnTo>
                    <a:pt x="499460" y="454491"/>
                  </a:lnTo>
                  <a:lnTo>
                    <a:pt x="535810" y="439216"/>
                  </a:lnTo>
                  <a:lnTo>
                    <a:pt x="554108" y="429714"/>
                  </a:lnTo>
                  <a:lnTo>
                    <a:pt x="542261" y="405212"/>
                  </a:lnTo>
                  <a:lnTo>
                    <a:pt x="435997" y="405212"/>
                  </a:lnTo>
                  <a:lnTo>
                    <a:pt x="415894" y="402719"/>
                  </a:lnTo>
                  <a:lnTo>
                    <a:pt x="382290" y="384539"/>
                  </a:lnTo>
                  <a:lnTo>
                    <a:pt x="361746" y="339462"/>
                  </a:lnTo>
                  <a:lnTo>
                    <a:pt x="360617" y="323539"/>
                  </a:lnTo>
                  <a:lnTo>
                    <a:pt x="554108" y="323539"/>
                  </a:lnTo>
                  <a:lnTo>
                    <a:pt x="554108" y="291498"/>
                  </a:lnTo>
                  <a:lnTo>
                    <a:pt x="551614" y="276420"/>
                  </a:lnTo>
                  <a:lnTo>
                    <a:pt x="364386" y="276420"/>
                  </a:lnTo>
                  <a:lnTo>
                    <a:pt x="372072" y="250010"/>
                  </a:lnTo>
                  <a:lnTo>
                    <a:pt x="385353" y="230489"/>
                  </a:lnTo>
                  <a:lnTo>
                    <a:pt x="403697" y="218386"/>
                  </a:lnTo>
                  <a:lnTo>
                    <a:pt x="426573" y="214234"/>
                  </a:lnTo>
                  <a:lnTo>
                    <a:pt x="531451" y="214234"/>
                  </a:lnTo>
                  <a:lnTo>
                    <a:pt x="519947" y="194914"/>
                  </a:lnTo>
                  <a:lnTo>
                    <a:pt x="481221" y="167468"/>
                  </a:lnTo>
                  <a:lnTo>
                    <a:pt x="431599" y="157691"/>
                  </a:lnTo>
                  <a:close/>
                </a:path>
                <a:path w="2490470" h="610869">
                  <a:moveTo>
                    <a:pt x="203543" y="110572"/>
                  </a:moveTo>
                  <a:lnTo>
                    <a:pt x="124394" y="110572"/>
                  </a:lnTo>
                  <a:lnTo>
                    <a:pt x="124394" y="457986"/>
                  </a:lnTo>
                  <a:lnTo>
                    <a:pt x="203543" y="457986"/>
                  </a:lnTo>
                  <a:lnTo>
                    <a:pt x="203543" y="110572"/>
                  </a:lnTo>
                  <a:close/>
                </a:path>
                <a:path w="2490470" h="610869">
                  <a:moveTo>
                    <a:pt x="526465" y="372543"/>
                  </a:moveTo>
                  <a:lnTo>
                    <a:pt x="482910" y="396132"/>
                  </a:lnTo>
                  <a:lnTo>
                    <a:pt x="444488" y="404957"/>
                  </a:lnTo>
                  <a:lnTo>
                    <a:pt x="435997" y="405212"/>
                  </a:lnTo>
                  <a:lnTo>
                    <a:pt x="542261" y="405212"/>
                  </a:lnTo>
                  <a:lnTo>
                    <a:pt x="526465" y="372543"/>
                  </a:lnTo>
                  <a:close/>
                </a:path>
                <a:path w="2490470" h="610869">
                  <a:moveTo>
                    <a:pt x="531451" y="214234"/>
                  </a:moveTo>
                  <a:lnTo>
                    <a:pt x="426573" y="214234"/>
                  </a:lnTo>
                  <a:lnTo>
                    <a:pt x="449298" y="217679"/>
                  </a:lnTo>
                  <a:lnTo>
                    <a:pt x="465132" y="228604"/>
                  </a:lnTo>
                  <a:lnTo>
                    <a:pt x="474723" y="247890"/>
                  </a:lnTo>
                  <a:lnTo>
                    <a:pt x="478718" y="276420"/>
                  </a:lnTo>
                  <a:lnTo>
                    <a:pt x="551614" y="276420"/>
                  </a:lnTo>
                  <a:lnTo>
                    <a:pt x="545126" y="237200"/>
                  </a:lnTo>
                  <a:lnTo>
                    <a:pt x="531451" y="214234"/>
                  </a:lnTo>
                  <a:close/>
                </a:path>
                <a:path w="2490470" h="610869">
                  <a:moveTo>
                    <a:pt x="327937" y="43349"/>
                  </a:moveTo>
                  <a:lnTo>
                    <a:pt x="0" y="43349"/>
                  </a:lnTo>
                  <a:lnTo>
                    <a:pt x="0" y="110572"/>
                  </a:lnTo>
                  <a:lnTo>
                    <a:pt x="327937" y="110572"/>
                  </a:lnTo>
                  <a:lnTo>
                    <a:pt x="327937" y="43349"/>
                  </a:lnTo>
                  <a:close/>
                </a:path>
                <a:path w="2490470" h="610869">
                  <a:moveTo>
                    <a:pt x="667822" y="165858"/>
                  </a:moveTo>
                  <a:lnTo>
                    <a:pt x="603112" y="165858"/>
                  </a:lnTo>
                  <a:lnTo>
                    <a:pt x="603112" y="457986"/>
                  </a:lnTo>
                  <a:lnTo>
                    <a:pt x="677874" y="457986"/>
                  </a:lnTo>
                  <a:lnTo>
                    <a:pt x="677874" y="324168"/>
                  </a:lnTo>
                  <a:lnTo>
                    <a:pt x="679072" y="308540"/>
                  </a:lnTo>
                  <a:lnTo>
                    <a:pt x="697978" y="268253"/>
                  </a:lnTo>
                  <a:lnTo>
                    <a:pt x="734417" y="246264"/>
                  </a:lnTo>
                  <a:lnTo>
                    <a:pt x="759905" y="246264"/>
                  </a:lnTo>
                  <a:lnTo>
                    <a:pt x="765254" y="229940"/>
                  </a:lnTo>
                  <a:lnTo>
                    <a:pt x="670963" y="229940"/>
                  </a:lnTo>
                  <a:lnTo>
                    <a:pt x="667822" y="165858"/>
                  </a:lnTo>
                  <a:close/>
                </a:path>
                <a:path w="2490470" h="610869">
                  <a:moveTo>
                    <a:pt x="759905" y="246264"/>
                  </a:moveTo>
                  <a:lnTo>
                    <a:pt x="742584" y="246264"/>
                  </a:lnTo>
                  <a:lnTo>
                    <a:pt x="748867" y="248777"/>
                  </a:lnTo>
                  <a:lnTo>
                    <a:pt x="757024" y="255060"/>
                  </a:lnTo>
                  <a:lnTo>
                    <a:pt x="759905" y="246264"/>
                  </a:lnTo>
                  <a:close/>
                </a:path>
                <a:path w="2490470" h="610869">
                  <a:moveTo>
                    <a:pt x="740071" y="161461"/>
                  </a:moveTo>
                  <a:lnTo>
                    <a:pt x="723707" y="165181"/>
                  </a:lnTo>
                  <a:lnTo>
                    <a:pt x="707638" y="177088"/>
                  </a:lnTo>
                  <a:lnTo>
                    <a:pt x="690508" y="198302"/>
                  </a:lnTo>
                  <a:lnTo>
                    <a:pt x="670963" y="229940"/>
                  </a:lnTo>
                  <a:lnTo>
                    <a:pt x="765254" y="229940"/>
                  </a:lnTo>
                  <a:lnTo>
                    <a:pt x="780897" y="182193"/>
                  </a:lnTo>
                  <a:lnTo>
                    <a:pt x="771690" y="173123"/>
                  </a:lnTo>
                  <a:lnTo>
                    <a:pt x="761894" y="166644"/>
                  </a:lnTo>
                  <a:lnTo>
                    <a:pt x="751393" y="162756"/>
                  </a:lnTo>
                  <a:lnTo>
                    <a:pt x="740071" y="161461"/>
                  </a:lnTo>
                  <a:close/>
                </a:path>
                <a:path w="2490470" h="610869">
                  <a:moveTo>
                    <a:pt x="893983" y="165858"/>
                  </a:moveTo>
                  <a:lnTo>
                    <a:pt x="818592" y="165858"/>
                  </a:lnTo>
                  <a:lnTo>
                    <a:pt x="818592" y="380710"/>
                  </a:lnTo>
                  <a:lnTo>
                    <a:pt x="823540" y="416894"/>
                  </a:lnTo>
                  <a:lnTo>
                    <a:pt x="838382" y="442593"/>
                  </a:lnTo>
                  <a:lnTo>
                    <a:pt x="863120" y="457927"/>
                  </a:lnTo>
                  <a:lnTo>
                    <a:pt x="897752" y="463012"/>
                  </a:lnTo>
                  <a:lnTo>
                    <a:pt x="924247" y="460047"/>
                  </a:lnTo>
                  <a:lnTo>
                    <a:pt x="949033" y="450604"/>
                  </a:lnTo>
                  <a:lnTo>
                    <a:pt x="973467" y="433857"/>
                  </a:lnTo>
                  <a:lnTo>
                    <a:pt x="998901" y="408982"/>
                  </a:lnTo>
                  <a:lnTo>
                    <a:pt x="1074291" y="408982"/>
                  </a:lnTo>
                  <a:lnTo>
                    <a:pt x="1074291" y="403328"/>
                  </a:lnTo>
                  <a:lnTo>
                    <a:pt x="917856" y="403328"/>
                  </a:lnTo>
                  <a:lnTo>
                    <a:pt x="906705" y="400608"/>
                  </a:lnTo>
                  <a:lnTo>
                    <a:pt x="899323" y="391940"/>
                  </a:lnTo>
                  <a:lnTo>
                    <a:pt x="895239" y="376558"/>
                  </a:lnTo>
                  <a:lnTo>
                    <a:pt x="893983" y="353696"/>
                  </a:lnTo>
                  <a:lnTo>
                    <a:pt x="893983" y="165858"/>
                  </a:lnTo>
                  <a:close/>
                </a:path>
                <a:path w="2490470" h="610869">
                  <a:moveTo>
                    <a:pt x="1074291" y="408982"/>
                  </a:moveTo>
                  <a:lnTo>
                    <a:pt x="998901" y="408982"/>
                  </a:lnTo>
                  <a:lnTo>
                    <a:pt x="998901" y="457986"/>
                  </a:lnTo>
                  <a:lnTo>
                    <a:pt x="1074291" y="457986"/>
                  </a:lnTo>
                  <a:lnTo>
                    <a:pt x="1074291" y="408982"/>
                  </a:lnTo>
                  <a:close/>
                </a:path>
                <a:path w="2490470" h="610869">
                  <a:moveTo>
                    <a:pt x="1074291" y="165858"/>
                  </a:moveTo>
                  <a:lnTo>
                    <a:pt x="998901" y="165858"/>
                  </a:lnTo>
                  <a:lnTo>
                    <a:pt x="998901" y="341759"/>
                  </a:lnTo>
                  <a:lnTo>
                    <a:pt x="988849" y="352439"/>
                  </a:lnTo>
                  <a:lnTo>
                    <a:pt x="966271" y="374968"/>
                  </a:lnTo>
                  <a:lnTo>
                    <a:pt x="947227" y="390841"/>
                  </a:lnTo>
                  <a:lnTo>
                    <a:pt x="931246" y="400235"/>
                  </a:lnTo>
                  <a:lnTo>
                    <a:pt x="917856" y="403328"/>
                  </a:lnTo>
                  <a:lnTo>
                    <a:pt x="1074291" y="403328"/>
                  </a:lnTo>
                  <a:lnTo>
                    <a:pt x="1074291" y="165858"/>
                  </a:lnTo>
                  <a:close/>
                </a:path>
                <a:path w="2490470" h="610869">
                  <a:moveTo>
                    <a:pt x="1269678" y="157691"/>
                  </a:moveTo>
                  <a:lnTo>
                    <a:pt x="1217543" y="165456"/>
                  </a:lnTo>
                  <a:lnTo>
                    <a:pt x="1178189" y="187767"/>
                  </a:lnTo>
                  <a:lnTo>
                    <a:pt x="1153324" y="223153"/>
                  </a:lnTo>
                  <a:lnTo>
                    <a:pt x="1144656" y="270138"/>
                  </a:lnTo>
                  <a:lnTo>
                    <a:pt x="1146295" y="290163"/>
                  </a:lnTo>
                  <a:lnTo>
                    <a:pt x="1170414" y="341759"/>
                  </a:lnTo>
                  <a:lnTo>
                    <a:pt x="1196173" y="364376"/>
                  </a:lnTo>
                  <a:lnTo>
                    <a:pt x="1179838" y="375684"/>
                  </a:lnTo>
                  <a:lnTo>
                    <a:pt x="1160833" y="389997"/>
                  </a:lnTo>
                  <a:lnTo>
                    <a:pt x="1148425" y="402542"/>
                  </a:lnTo>
                  <a:lnTo>
                    <a:pt x="1141672" y="414381"/>
                  </a:lnTo>
                  <a:lnTo>
                    <a:pt x="1139630" y="426573"/>
                  </a:lnTo>
                  <a:lnTo>
                    <a:pt x="1141946" y="438677"/>
                  </a:lnTo>
                  <a:lnTo>
                    <a:pt x="1149211" y="448954"/>
                  </a:lnTo>
                  <a:lnTo>
                    <a:pt x="1161893" y="457936"/>
                  </a:lnTo>
                  <a:lnTo>
                    <a:pt x="1180466" y="466153"/>
                  </a:lnTo>
                  <a:lnTo>
                    <a:pt x="1158890" y="486255"/>
                  </a:lnTo>
                  <a:lnTo>
                    <a:pt x="1144499" y="504000"/>
                  </a:lnTo>
                  <a:lnTo>
                    <a:pt x="1136469" y="520566"/>
                  </a:lnTo>
                  <a:lnTo>
                    <a:pt x="1133975" y="537135"/>
                  </a:lnTo>
                  <a:lnTo>
                    <a:pt x="1142653" y="567173"/>
                  </a:lnTo>
                  <a:lnTo>
                    <a:pt x="1167116" y="590379"/>
                  </a:lnTo>
                  <a:lnTo>
                    <a:pt x="1205007" y="605340"/>
                  </a:lnTo>
                  <a:lnTo>
                    <a:pt x="1253972" y="610641"/>
                  </a:lnTo>
                  <a:lnTo>
                    <a:pt x="1309116" y="604569"/>
                  </a:lnTo>
                  <a:lnTo>
                    <a:pt x="1355574" y="587401"/>
                  </a:lnTo>
                  <a:lnTo>
                    <a:pt x="1391296" y="560704"/>
                  </a:lnTo>
                  <a:lnTo>
                    <a:pt x="1397332" y="551585"/>
                  </a:lnTo>
                  <a:lnTo>
                    <a:pt x="1265280" y="551585"/>
                  </a:lnTo>
                  <a:lnTo>
                    <a:pt x="1241083" y="549042"/>
                  </a:lnTo>
                  <a:lnTo>
                    <a:pt x="1221538" y="542082"/>
                  </a:lnTo>
                  <a:lnTo>
                    <a:pt x="1208473" y="531706"/>
                  </a:lnTo>
                  <a:lnTo>
                    <a:pt x="1203712" y="518916"/>
                  </a:lnTo>
                  <a:lnTo>
                    <a:pt x="1204723" y="512388"/>
                  </a:lnTo>
                  <a:lnTo>
                    <a:pt x="1207560" y="504389"/>
                  </a:lnTo>
                  <a:lnTo>
                    <a:pt x="1211928" y="495331"/>
                  </a:lnTo>
                  <a:lnTo>
                    <a:pt x="1217533" y="485629"/>
                  </a:lnTo>
                  <a:lnTo>
                    <a:pt x="1223816" y="475577"/>
                  </a:lnTo>
                  <a:lnTo>
                    <a:pt x="1420772" y="475577"/>
                  </a:lnTo>
                  <a:lnTo>
                    <a:pt x="1417219" y="454128"/>
                  </a:lnTo>
                  <a:lnTo>
                    <a:pt x="1401681" y="432149"/>
                  </a:lnTo>
                  <a:lnTo>
                    <a:pt x="1375425" y="419004"/>
                  </a:lnTo>
                  <a:lnTo>
                    <a:pt x="1338158" y="414636"/>
                  </a:lnTo>
                  <a:lnTo>
                    <a:pt x="1221303" y="414636"/>
                  </a:lnTo>
                  <a:lnTo>
                    <a:pt x="1216277" y="412751"/>
                  </a:lnTo>
                  <a:lnTo>
                    <a:pt x="1216277" y="406469"/>
                  </a:lnTo>
                  <a:lnTo>
                    <a:pt x="1218053" y="400412"/>
                  </a:lnTo>
                  <a:lnTo>
                    <a:pt x="1223423" y="393354"/>
                  </a:lnTo>
                  <a:lnTo>
                    <a:pt x="1232444" y="385000"/>
                  </a:lnTo>
                  <a:lnTo>
                    <a:pt x="1245176" y="375056"/>
                  </a:lnTo>
                  <a:lnTo>
                    <a:pt x="1278857" y="375056"/>
                  </a:lnTo>
                  <a:lnTo>
                    <a:pt x="1318896" y="368931"/>
                  </a:lnTo>
                  <a:lnTo>
                    <a:pt x="1359356" y="346314"/>
                  </a:lnTo>
                  <a:lnTo>
                    <a:pt x="1378616" y="320398"/>
                  </a:lnTo>
                  <a:lnTo>
                    <a:pt x="1269678" y="320398"/>
                  </a:lnTo>
                  <a:lnTo>
                    <a:pt x="1250709" y="316197"/>
                  </a:lnTo>
                  <a:lnTo>
                    <a:pt x="1235360" y="304770"/>
                  </a:lnTo>
                  <a:lnTo>
                    <a:pt x="1225062" y="287798"/>
                  </a:lnTo>
                  <a:lnTo>
                    <a:pt x="1221303" y="266997"/>
                  </a:lnTo>
                  <a:lnTo>
                    <a:pt x="1225053" y="245642"/>
                  </a:lnTo>
                  <a:lnTo>
                    <a:pt x="1235281" y="228054"/>
                  </a:lnTo>
                  <a:lnTo>
                    <a:pt x="1250457" y="216118"/>
                  </a:lnTo>
                  <a:lnTo>
                    <a:pt x="1269050" y="211721"/>
                  </a:lnTo>
                  <a:lnTo>
                    <a:pt x="1433013" y="211721"/>
                  </a:lnTo>
                  <a:lnTo>
                    <a:pt x="1433013" y="169628"/>
                  </a:lnTo>
                  <a:lnTo>
                    <a:pt x="1330619" y="169628"/>
                  </a:lnTo>
                  <a:lnTo>
                    <a:pt x="1312439" y="163787"/>
                  </a:lnTo>
                  <a:lnTo>
                    <a:pt x="1297792" y="160126"/>
                  </a:lnTo>
                  <a:lnTo>
                    <a:pt x="1284324" y="158231"/>
                  </a:lnTo>
                  <a:lnTo>
                    <a:pt x="1269678" y="157691"/>
                  </a:lnTo>
                  <a:close/>
                </a:path>
                <a:path w="2490470" h="610869">
                  <a:moveTo>
                    <a:pt x="1420772" y="475577"/>
                  </a:moveTo>
                  <a:lnTo>
                    <a:pt x="1314912" y="475577"/>
                  </a:lnTo>
                  <a:lnTo>
                    <a:pt x="1331306" y="476745"/>
                  </a:lnTo>
                  <a:lnTo>
                    <a:pt x="1342870" y="480210"/>
                  </a:lnTo>
                  <a:lnTo>
                    <a:pt x="1349721" y="485913"/>
                  </a:lnTo>
                  <a:lnTo>
                    <a:pt x="1351979" y="493796"/>
                  </a:lnTo>
                  <a:lnTo>
                    <a:pt x="1350487" y="502556"/>
                  </a:lnTo>
                  <a:lnTo>
                    <a:pt x="1315639" y="538598"/>
                  </a:lnTo>
                  <a:lnTo>
                    <a:pt x="1265280" y="551585"/>
                  </a:lnTo>
                  <a:lnTo>
                    <a:pt x="1397332" y="551585"/>
                  </a:lnTo>
                  <a:lnTo>
                    <a:pt x="1414232" y="526048"/>
                  </a:lnTo>
                  <a:lnTo>
                    <a:pt x="1422333" y="485000"/>
                  </a:lnTo>
                  <a:lnTo>
                    <a:pt x="1420772" y="475577"/>
                  </a:lnTo>
                  <a:close/>
                </a:path>
                <a:path w="2490470" h="610869">
                  <a:moveTo>
                    <a:pt x="1278857" y="375056"/>
                  </a:moveTo>
                  <a:lnTo>
                    <a:pt x="1245176" y="375056"/>
                  </a:lnTo>
                  <a:lnTo>
                    <a:pt x="1254600" y="376941"/>
                  </a:lnTo>
                  <a:lnTo>
                    <a:pt x="1266537" y="376941"/>
                  </a:lnTo>
                  <a:lnTo>
                    <a:pt x="1278857" y="375056"/>
                  </a:lnTo>
                  <a:close/>
                </a:path>
                <a:path w="2490470" h="610869">
                  <a:moveTo>
                    <a:pt x="1433013" y="211721"/>
                  </a:moveTo>
                  <a:lnTo>
                    <a:pt x="1269050" y="211721"/>
                  </a:lnTo>
                  <a:lnTo>
                    <a:pt x="1288104" y="216020"/>
                  </a:lnTo>
                  <a:lnTo>
                    <a:pt x="1303682" y="227740"/>
                  </a:lnTo>
                  <a:lnTo>
                    <a:pt x="1314196" y="245112"/>
                  </a:lnTo>
                  <a:lnTo>
                    <a:pt x="1317940" y="265740"/>
                  </a:lnTo>
                  <a:lnTo>
                    <a:pt x="1317942" y="266997"/>
                  </a:lnTo>
                  <a:lnTo>
                    <a:pt x="1314294" y="287533"/>
                  </a:lnTo>
                  <a:lnTo>
                    <a:pt x="1303996" y="304692"/>
                  </a:lnTo>
                  <a:lnTo>
                    <a:pt x="1288634" y="316197"/>
                  </a:lnTo>
                  <a:lnTo>
                    <a:pt x="1269678" y="320398"/>
                  </a:lnTo>
                  <a:lnTo>
                    <a:pt x="1378616" y="320398"/>
                  </a:lnTo>
                  <a:lnTo>
                    <a:pt x="1385445" y="311210"/>
                  </a:lnTo>
                  <a:lnTo>
                    <a:pt x="1394690" y="265740"/>
                  </a:lnTo>
                  <a:lnTo>
                    <a:pt x="1394042" y="253049"/>
                  </a:lnTo>
                  <a:lnTo>
                    <a:pt x="1391864" y="242421"/>
                  </a:lnTo>
                  <a:lnTo>
                    <a:pt x="1387803" y="232618"/>
                  </a:lnTo>
                  <a:lnTo>
                    <a:pt x="1381507" y="222401"/>
                  </a:lnTo>
                  <a:lnTo>
                    <a:pt x="1433013" y="222401"/>
                  </a:lnTo>
                  <a:lnTo>
                    <a:pt x="1433013" y="211721"/>
                  </a:lnTo>
                  <a:close/>
                </a:path>
                <a:path w="2490470" h="610869">
                  <a:moveTo>
                    <a:pt x="1433013" y="165858"/>
                  </a:moveTo>
                  <a:lnTo>
                    <a:pt x="1373968" y="169628"/>
                  </a:lnTo>
                  <a:lnTo>
                    <a:pt x="1433013" y="169628"/>
                  </a:lnTo>
                  <a:lnTo>
                    <a:pt x="1433013" y="165858"/>
                  </a:lnTo>
                  <a:close/>
                </a:path>
                <a:path w="2490470" h="610869">
                  <a:moveTo>
                    <a:pt x="1551753" y="0"/>
                  </a:moveTo>
                  <a:lnTo>
                    <a:pt x="1477002" y="0"/>
                  </a:lnTo>
                  <a:lnTo>
                    <a:pt x="1477002" y="449818"/>
                  </a:lnTo>
                  <a:lnTo>
                    <a:pt x="1518466" y="460499"/>
                  </a:lnTo>
                  <a:lnTo>
                    <a:pt x="1563425" y="466330"/>
                  </a:lnTo>
                  <a:lnTo>
                    <a:pt x="1577512" y="466781"/>
                  </a:lnTo>
                  <a:lnTo>
                    <a:pt x="1626818" y="461508"/>
                  </a:lnTo>
                  <a:lnTo>
                    <a:pt x="1668725" y="446165"/>
                  </a:lnTo>
                  <a:lnTo>
                    <a:pt x="1702534" y="421468"/>
                  </a:lnTo>
                  <a:lnTo>
                    <a:pt x="1710489" y="410867"/>
                  </a:lnTo>
                  <a:lnTo>
                    <a:pt x="1586307" y="410867"/>
                  </a:lnTo>
                  <a:lnTo>
                    <a:pt x="1578699" y="410474"/>
                  </a:lnTo>
                  <a:lnTo>
                    <a:pt x="1571151" y="409139"/>
                  </a:lnTo>
                  <a:lnTo>
                    <a:pt x="1562542" y="406626"/>
                  </a:lnTo>
                  <a:lnTo>
                    <a:pt x="1551753" y="402699"/>
                  </a:lnTo>
                  <a:lnTo>
                    <a:pt x="1551753" y="228684"/>
                  </a:lnTo>
                  <a:lnTo>
                    <a:pt x="1564397" y="222647"/>
                  </a:lnTo>
                  <a:lnTo>
                    <a:pt x="1575627" y="218553"/>
                  </a:lnTo>
                  <a:lnTo>
                    <a:pt x="1586386" y="216227"/>
                  </a:lnTo>
                  <a:lnTo>
                    <a:pt x="1597616" y="215490"/>
                  </a:lnTo>
                  <a:lnTo>
                    <a:pt x="1728119" y="215490"/>
                  </a:lnTo>
                  <a:lnTo>
                    <a:pt x="1726543" y="211698"/>
                  </a:lnTo>
                  <a:lnTo>
                    <a:pt x="1700765" y="182439"/>
                  </a:lnTo>
                  <a:lnTo>
                    <a:pt x="1683881" y="173397"/>
                  </a:lnTo>
                  <a:lnTo>
                    <a:pt x="1551753" y="173397"/>
                  </a:lnTo>
                  <a:lnTo>
                    <a:pt x="1551753" y="0"/>
                  </a:lnTo>
                  <a:close/>
                </a:path>
                <a:path w="2490470" h="610869">
                  <a:moveTo>
                    <a:pt x="1728119" y="215490"/>
                  </a:moveTo>
                  <a:lnTo>
                    <a:pt x="1597616" y="215490"/>
                  </a:lnTo>
                  <a:lnTo>
                    <a:pt x="1627458" y="221614"/>
                  </a:lnTo>
                  <a:lnTo>
                    <a:pt x="1650232" y="239045"/>
                  </a:lnTo>
                  <a:lnTo>
                    <a:pt x="1664760" y="266370"/>
                  </a:lnTo>
                  <a:lnTo>
                    <a:pt x="1669865" y="302179"/>
                  </a:lnTo>
                  <a:lnTo>
                    <a:pt x="1663435" y="345136"/>
                  </a:lnTo>
                  <a:lnTo>
                    <a:pt x="1645756" y="379611"/>
                  </a:lnTo>
                  <a:lnTo>
                    <a:pt x="1619241" y="402542"/>
                  </a:lnTo>
                  <a:lnTo>
                    <a:pt x="1586307" y="410867"/>
                  </a:lnTo>
                  <a:lnTo>
                    <a:pt x="1710489" y="410867"/>
                  </a:lnTo>
                  <a:lnTo>
                    <a:pt x="1727548" y="388133"/>
                  </a:lnTo>
                  <a:lnTo>
                    <a:pt x="1743068" y="346875"/>
                  </a:lnTo>
                  <a:lnTo>
                    <a:pt x="1748397" y="298409"/>
                  </a:lnTo>
                  <a:lnTo>
                    <a:pt x="1742762" y="250727"/>
                  </a:lnTo>
                  <a:lnTo>
                    <a:pt x="1728119" y="215490"/>
                  </a:lnTo>
                  <a:close/>
                </a:path>
                <a:path w="2490470" h="610869">
                  <a:moveTo>
                    <a:pt x="1624631" y="157691"/>
                  </a:moveTo>
                  <a:lnTo>
                    <a:pt x="1604851" y="158643"/>
                  </a:lnTo>
                  <a:lnTo>
                    <a:pt x="1586072" y="161539"/>
                  </a:lnTo>
                  <a:lnTo>
                    <a:pt x="1568353" y="166437"/>
                  </a:lnTo>
                  <a:lnTo>
                    <a:pt x="1551753" y="173397"/>
                  </a:lnTo>
                  <a:lnTo>
                    <a:pt x="1683881" y="173397"/>
                  </a:lnTo>
                  <a:lnTo>
                    <a:pt x="1666452" y="164064"/>
                  </a:lnTo>
                  <a:lnTo>
                    <a:pt x="1624631" y="157691"/>
                  </a:lnTo>
                  <a:close/>
                </a:path>
                <a:path w="2490470" h="610869">
                  <a:moveTo>
                    <a:pt x="1875304" y="0"/>
                  </a:moveTo>
                  <a:lnTo>
                    <a:pt x="1800542" y="0"/>
                  </a:lnTo>
                  <a:lnTo>
                    <a:pt x="1800542" y="457975"/>
                  </a:lnTo>
                  <a:lnTo>
                    <a:pt x="1875304" y="457975"/>
                  </a:lnTo>
                  <a:lnTo>
                    <a:pt x="1875304" y="0"/>
                  </a:lnTo>
                  <a:close/>
                </a:path>
                <a:path w="2490470" h="610869">
                  <a:moveTo>
                    <a:pt x="2027969" y="165858"/>
                  </a:moveTo>
                  <a:lnTo>
                    <a:pt x="1953207" y="165858"/>
                  </a:lnTo>
                  <a:lnTo>
                    <a:pt x="1953207" y="457986"/>
                  </a:lnTo>
                  <a:lnTo>
                    <a:pt x="2027969" y="457986"/>
                  </a:lnTo>
                  <a:lnTo>
                    <a:pt x="2027969" y="165858"/>
                  </a:lnTo>
                  <a:close/>
                </a:path>
                <a:path w="2490470" h="610869">
                  <a:moveTo>
                    <a:pt x="1990902" y="10052"/>
                  </a:moveTo>
                  <a:lnTo>
                    <a:pt x="1974420" y="14027"/>
                  </a:lnTo>
                  <a:lnTo>
                    <a:pt x="1960825" y="24894"/>
                  </a:lnTo>
                  <a:lnTo>
                    <a:pt x="1951587" y="41062"/>
                  </a:lnTo>
                  <a:lnTo>
                    <a:pt x="1948181" y="60940"/>
                  </a:lnTo>
                  <a:lnTo>
                    <a:pt x="1951587" y="80818"/>
                  </a:lnTo>
                  <a:lnTo>
                    <a:pt x="1960825" y="96986"/>
                  </a:lnTo>
                  <a:lnTo>
                    <a:pt x="1974420" y="107853"/>
                  </a:lnTo>
                  <a:lnTo>
                    <a:pt x="1990902" y="111829"/>
                  </a:lnTo>
                  <a:lnTo>
                    <a:pt x="2007286" y="107853"/>
                  </a:lnTo>
                  <a:lnTo>
                    <a:pt x="2020666" y="96986"/>
                  </a:lnTo>
                  <a:lnTo>
                    <a:pt x="2029687" y="80818"/>
                  </a:lnTo>
                  <a:lnTo>
                    <a:pt x="2032995" y="60940"/>
                  </a:lnTo>
                  <a:lnTo>
                    <a:pt x="2029687" y="41062"/>
                  </a:lnTo>
                  <a:lnTo>
                    <a:pt x="2020666" y="24894"/>
                  </a:lnTo>
                  <a:lnTo>
                    <a:pt x="2007286" y="14027"/>
                  </a:lnTo>
                  <a:lnTo>
                    <a:pt x="1990902" y="10052"/>
                  </a:lnTo>
                  <a:close/>
                </a:path>
                <a:path w="2490470" h="610869">
                  <a:moveTo>
                    <a:pt x="2182509" y="0"/>
                  </a:moveTo>
                  <a:lnTo>
                    <a:pt x="2107757" y="0"/>
                  </a:lnTo>
                  <a:lnTo>
                    <a:pt x="2107757" y="457986"/>
                  </a:lnTo>
                  <a:lnTo>
                    <a:pt x="2182509" y="457986"/>
                  </a:lnTo>
                  <a:lnTo>
                    <a:pt x="2182509" y="307833"/>
                  </a:lnTo>
                  <a:lnTo>
                    <a:pt x="2257949" y="307833"/>
                  </a:lnTo>
                  <a:lnTo>
                    <a:pt x="2252873" y="300294"/>
                  </a:lnTo>
                  <a:lnTo>
                    <a:pt x="2259247" y="292127"/>
                  </a:lnTo>
                  <a:lnTo>
                    <a:pt x="2182509" y="292127"/>
                  </a:lnTo>
                  <a:lnTo>
                    <a:pt x="2182509" y="0"/>
                  </a:lnTo>
                  <a:close/>
                </a:path>
                <a:path w="2490470" h="610869">
                  <a:moveTo>
                    <a:pt x="2257949" y="307833"/>
                  </a:moveTo>
                  <a:lnTo>
                    <a:pt x="2182509" y="307833"/>
                  </a:lnTo>
                  <a:lnTo>
                    <a:pt x="2273606" y="457986"/>
                  </a:lnTo>
                  <a:lnTo>
                    <a:pt x="2359048" y="457986"/>
                  </a:lnTo>
                  <a:lnTo>
                    <a:pt x="2257949" y="307833"/>
                  </a:lnTo>
                  <a:close/>
                </a:path>
                <a:path w="2490470" h="610869">
                  <a:moveTo>
                    <a:pt x="2357792" y="165858"/>
                  </a:moveTo>
                  <a:lnTo>
                    <a:pt x="2273606" y="165858"/>
                  </a:lnTo>
                  <a:lnTo>
                    <a:pt x="2182509" y="292127"/>
                  </a:lnTo>
                  <a:lnTo>
                    <a:pt x="2259247" y="292127"/>
                  </a:lnTo>
                  <a:lnTo>
                    <a:pt x="2357792" y="165858"/>
                  </a:lnTo>
                  <a:close/>
                </a:path>
                <a:path w="2490470" h="610869">
                  <a:moveTo>
                    <a:pt x="2440721" y="365632"/>
                  </a:moveTo>
                  <a:lnTo>
                    <a:pt x="2421206" y="369510"/>
                  </a:lnTo>
                  <a:lnTo>
                    <a:pt x="2405225" y="380161"/>
                  </a:lnTo>
                  <a:lnTo>
                    <a:pt x="2394427" y="396112"/>
                  </a:lnTo>
                  <a:lnTo>
                    <a:pt x="2390461" y="415893"/>
                  </a:lnTo>
                  <a:lnTo>
                    <a:pt x="2394427" y="435408"/>
                  </a:lnTo>
                  <a:lnTo>
                    <a:pt x="2405225" y="451389"/>
                  </a:lnTo>
                  <a:lnTo>
                    <a:pt x="2421206" y="462187"/>
                  </a:lnTo>
                  <a:lnTo>
                    <a:pt x="2440721" y="466153"/>
                  </a:lnTo>
                  <a:lnTo>
                    <a:pt x="2460138" y="462187"/>
                  </a:lnTo>
                  <a:lnTo>
                    <a:pt x="2475903" y="451389"/>
                  </a:lnTo>
                  <a:lnTo>
                    <a:pt x="2486485" y="435408"/>
                  </a:lnTo>
                  <a:lnTo>
                    <a:pt x="2490353" y="415893"/>
                  </a:lnTo>
                  <a:lnTo>
                    <a:pt x="2486485" y="396112"/>
                  </a:lnTo>
                  <a:lnTo>
                    <a:pt x="2475903" y="380161"/>
                  </a:lnTo>
                  <a:lnTo>
                    <a:pt x="2460138" y="369510"/>
                  </a:lnTo>
                  <a:lnTo>
                    <a:pt x="2440721" y="365632"/>
                  </a:lnTo>
                  <a:close/>
                </a:path>
                <a:path w="2490470" h="610869">
                  <a:moveTo>
                    <a:pt x="2440721" y="157691"/>
                  </a:moveTo>
                  <a:lnTo>
                    <a:pt x="2421206" y="161657"/>
                  </a:lnTo>
                  <a:lnTo>
                    <a:pt x="2405225" y="172455"/>
                  </a:lnTo>
                  <a:lnTo>
                    <a:pt x="2394427" y="188436"/>
                  </a:lnTo>
                  <a:lnTo>
                    <a:pt x="2390461" y="207951"/>
                  </a:lnTo>
                  <a:lnTo>
                    <a:pt x="2394427" y="227465"/>
                  </a:lnTo>
                  <a:lnTo>
                    <a:pt x="2405225" y="243442"/>
                  </a:lnTo>
                  <a:lnTo>
                    <a:pt x="2421206" y="254237"/>
                  </a:lnTo>
                  <a:lnTo>
                    <a:pt x="2440721" y="258201"/>
                  </a:lnTo>
                  <a:lnTo>
                    <a:pt x="2460138" y="254237"/>
                  </a:lnTo>
                  <a:lnTo>
                    <a:pt x="2475903" y="243442"/>
                  </a:lnTo>
                  <a:lnTo>
                    <a:pt x="2486485" y="227465"/>
                  </a:lnTo>
                  <a:lnTo>
                    <a:pt x="2490353" y="207951"/>
                  </a:lnTo>
                  <a:lnTo>
                    <a:pt x="2486485" y="188436"/>
                  </a:lnTo>
                  <a:lnTo>
                    <a:pt x="2475903" y="172455"/>
                  </a:lnTo>
                  <a:lnTo>
                    <a:pt x="2460138" y="161657"/>
                  </a:lnTo>
                  <a:lnTo>
                    <a:pt x="2440721" y="1576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969257" y="526697"/>
              <a:ext cx="4660329" cy="616923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1989715" y="5877794"/>
              <a:ext cx="3321685" cy="2419350"/>
            </a:xfrm>
            <a:custGeom>
              <a:avLst/>
              <a:gdLst/>
              <a:ahLst/>
              <a:cxnLst/>
              <a:rect l="l" t="t" r="r" b="b"/>
              <a:pathLst>
                <a:path w="3321684" h="2419350">
                  <a:moveTo>
                    <a:pt x="3187861" y="0"/>
                  </a:moveTo>
                  <a:lnTo>
                    <a:pt x="125598" y="0"/>
                  </a:lnTo>
                  <a:lnTo>
                    <a:pt x="76169" y="9698"/>
                  </a:lnTo>
                  <a:lnTo>
                    <a:pt x="36306" y="36332"/>
                  </a:lnTo>
                  <a:lnTo>
                    <a:pt x="9689" y="76213"/>
                  </a:lnTo>
                  <a:lnTo>
                    <a:pt x="0" y="125650"/>
                  </a:lnTo>
                  <a:lnTo>
                    <a:pt x="0" y="2348200"/>
                  </a:lnTo>
                  <a:lnTo>
                    <a:pt x="1169922" y="2348200"/>
                  </a:lnTo>
                  <a:lnTo>
                    <a:pt x="1175443" y="2375797"/>
                  </a:lnTo>
                  <a:lnTo>
                    <a:pt x="1190534" y="2398246"/>
                  </a:lnTo>
                  <a:lnTo>
                    <a:pt x="1212983" y="2413336"/>
                  </a:lnTo>
                  <a:lnTo>
                    <a:pt x="1240580" y="2418858"/>
                  </a:lnTo>
                  <a:lnTo>
                    <a:pt x="2072889" y="2418858"/>
                  </a:lnTo>
                  <a:lnTo>
                    <a:pt x="2100510" y="2413336"/>
                  </a:lnTo>
                  <a:lnTo>
                    <a:pt x="2122972" y="2398246"/>
                  </a:lnTo>
                  <a:lnTo>
                    <a:pt x="2138067" y="2375797"/>
                  </a:lnTo>
                  <a:lnTo>
                    <a:pt x="2143589" y="2348200"/>
                  </a:lnTo>
                  <a:lnTo>
                    <a:pt x="3321354" y="2348200"/>
                  </a:lnTo>
                  <a:lnTo>
                    <a:pt x="3321354" y="125650"/>
                  </a:lnTo>
                  <a:lnTo>
                    <a:pt x="3307135" y="79513"/>
                  </a:lnTo>
                  <a:lnTo>
                    <a:pt x="3278186" y="39265"/>
                  </a:lnTo>
                  <a:lnTo>
                    <a:pt x="3237448" y="10798"/>
                  </a:lnTo>
                  <a:lnTo>
                    <a:pt x="3187861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243899" y="6134504"/>
              <a:ext cx="2818887" cy="1915868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11762019" y="8225990"/>
              <a:ext cx="3761104" cy="377190"/>
            </a:xfrm>
            <a:custGeom>
              <a:avLst/>
              <a:gdLst/>
              <a:ahLst/>
              <a:cxnLst/>
              <a:rect l="l" t="t" r="r" b="b"/>
              <a:pathLst>
                <a:path w="3761105" h="377190">
                  <a:moveTo>
                    <a:pt x="3761089" y="0"/>
                  </a:moveTo>
                  <a:lnTo>
                    <a:pt x="2371268" y="0"/>
                  </a:lnTo>
                  <a:lnTo>
                    <a:pt x="2365746" y="27596"/>
                  </a:lnTo>
                  <a:lnTo>
                    <a:pt x="2350656" y="50045"/>
                  </a:lnTo>
                  <a:lnTo>
                    <a:pt x="2328207" y="65136"/>
                  </a:lnTo>
                  <a:lnTo>
                    <a:pt x="2300610" y="70657"/>
                  </a:lnTo>
                  <a:lnTo>
                    <a:pt x="1468311" y="70657"/>
                  </a:lnTo>
                  <a:lnTo>
                    <a:pt x="1440692" y="65136"/>
                  </a:lnTo>
                  <a:lnTo>
                    <a:pt x="1418246" y="50045"/>
                  </a:lnTo>
                  <a:lnTo>
                    <a:pt x="1403167" y="27596"/>
                  </a:lnTo>
                  <a:lnTo>
                    <a:pt x="1397653" y="0"/>
                  </a:lnTo>
                  <a:lnTo>
                    <a:pt x="0" y="0"/>
                  </a:lnTo>
                  <a:lnTo>
                    <a:pt x="0" y="149189"/>
                  </a:lnTo>
                  <a:lnTo>
                    <a:pt x="4631" y="195034"/>
                  </a:lnTo>
                  <a:lnTo>
                    <a:pt x="17910" y="237757"/>
                  </a:lnTo>
                  <a:lnTo>
                    <a:pt x="38918" y="276436"/>
                  </a:lnTo>
                  <a:lnTo>
                    <a:pt x="66734" y="310148"/>
                  </a:lnTo>
                  <a:lnTo>
                    <a:pt x="100438" y="337974"/>
                  </a:lnTo>
                  <a:lnTo>
                    <a:pt x="139108" y="358990"/>
                  </a:lnTo>
                  <a:lnTo>
                    <a:pt x="181825" y="372276"/>
                  </a:lnTo>
                  <a:lnTo>
                    <a:pt x="227668" y="376909"/>
                  </a:lnTo>
                  <a:lnTo>
                    <a:pt x="3533368" y="376909"/>
                  </a:lnTo>
                  <a:lnTo>
                    <a:pt x="3579214" y="372276"/>
                  </a:lnTo>
                  <a:lnTo>
                    <a:pt x="3621937" y="358990"/>
                  </a:lnTo>
                  <a:lnTo>
                    <a:pt x="3660615" y="337974"/>
                  </a:lnTo>
                  <a:lnTo>
                    <a:pt x="3694328" y="310148"/>
                  </a:lnTo>
                  <a:lnTo>
                    <a:pt x="3722154" y="276436"/>
                  </a:lnTo>
                  <a:lnTo>
                    <a:pt x="3743170" y="237757"/>
                  </a:lnTo>
                  <a:lnTo>
                    <a:pt x="3756456" y="195034"/>
                  </a:lnTo>
                  <a:lnTo>
                    <a:pt x="3761089" y="149189"/>
                  </a:lnTo>
                  <a:lnTo>
                    <a:pt x="3761089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1762019" y="8225990"/>
              <a:ext cx="3761104" cy="377190"/>
            </a:xfrm>
            <a:custGeom>
              <a:avLst/>
              <a:gdLst/>
              <a:ahLst/>
              <a:cxnLst/>
              <a:rect l="l" t="t" r="r" b="b"/>
              <a:pathLst>
                <a:path w="3761105" h="377190">
                  <a:moveTo>
                    <a:pt x="3761089" y="0"/>
                  </a:moveTo>
                  <a:lnTo>
                    <a:pt x="2371268" y="0"/>
                  </a:lnTo>
                  <a:lnTo>
                    <a:pt x="2365746" y="27596"/>
                  </a:lnTo>
                  <a:lnTo>
                    <a:pt x="2350657" y="50045"/>
                  </a:lnTo>
                  <a:lnTo>
                    <a:pt x="2328211" y="65136"/>
                  </a:lnTo>
                  <a:lnTo>
                    <a:pt x="2300621" y="70657"/>
                  </a:lnTo>
                  <a:lnTo>
                    <a:pt x="1468311" y="70657"/>
                  </a:lnTo>
                  <a:lnTo>
                    <a:pt x="1440692" y="65136"/>
                  </a:lnTo>
                  <a:lnTo>
                    <a:pt x="1418246" y="50045"/>
                  </a:lnTo>
                  <a:lnTo>
                    <a:pt x="1403167" y="27596"/>
                  </a:lnTo>
                  <a:lnTo>
                    <a:pt x="1397653" y="0"/>
                  </a:lnTo>
                  <a:lnTo>
                    <a:pt x="0" y="0"/>
                  </a:lnTo>
                  <a:lnTo>
                    <a:pt x="0" y="149189"/>
                  </a:lnTo>
                  <a:lnTo>
                    <a:pt x="4568" y="194726"/>
                  </a:lnTo>
                  <a:lnTo>
                    <a:pt x="17671" y="237190"/>
                  </a:lnTo>
                  <a:lnTo>
                    <a:pt x="38408" y="275678"/>
                  </a:lnTo>
                  <a:lnTo>
                    <a:pt x="65877" y="309287"/>
                  </a:lnTo>
                  <a:lnTo>
                    <a:pt x="99177" y="337116"/>
                  </a:lnTo>
                  <a:lnTo>
                    <a:pt x="137407" y="358263"/>
                  </a:lnTo>
                  <a:lnTo>
                    <a:pt x="179665" y="371825"/>
                  </a:lnTo>
                  <a:lnTo>
                    <a:pt x="225050" y="376899"/>
                  </a:lnTo>
                  <a:lnTo>
                    <a:pt x="3535997" y="376899"/>
                  </a:lnTo>
                  <a:lnTo>
                    <a:pt x="3580983" y="371909"/>
                  </a:lnTo>
                  <a:lnTo>
                    <a:pt x="3622911" y="358578"/>
                  </a:lnTo>
                  <a:lnTo>
                    <a:pt x="3660901" y="337783"/>
                  </a:lnTo>
                  <a:lnTo>
                    <a:pt x="3694077" y="310402"/>
                  </a:lnTo>
                  <a:lnTo>
                    <a:pt x="3721559" y="277314"/>
                  </a:lnTo>
                  <a:lnTo>
                    <a:pt x="3742470" y="239396"/>
                  </a:lnTo>
                  <a:lnTo>
                    <a:pt x="3755933" y="197525"/>
                  </a:lnTo>
                  <a:lnTo>
                    <a:pt x="3761068" y="152581"/>
                  </a:lnTo>
                  <a:lnTo>
                    <a:pt x="3761068" y="0"/>
                  </a:lnTo>
                  <a:close/>
                </a:path>
              </a:pathLst>
            </a:custGeom>
            <a:solidFill>
              <a:srgbClr val="E0D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3853021" y="6553366"/>
              <a:ext cx="1026794" cy="1029969"/>
            </a:xfrm>
            <a:custGeom>
              <a:avLst/>
              <a:gdLst/>
              <a:ahLst/>
              <a:cxnLst/>
              <a:rect l="l" t="t" r="r" b="b"/>
              <a:pathLst>
                <a:path w="1026794" h="1029970">
                  <a:moveTo>
                    <a:pt x="722019" y="667885"/>
                  </a:moveTo>
                  <a:lnTo>
                    <a:pt x="610997" y="667885"/>
                  </a:lnTo>
                  <a:lnTo>
                    <a:pt x="724752" y="780960"/>
                  </a:lnTo>
                  <a:lnTo>
                    <a:pt x="714453" y="805419"/>
                  </a:lnTo>
                  <a:lnTo>
                    <a:pt x="719079" y="856328"/>
                  </a:lnTo>
                  <a:lnTo>
                    <a:pt x="861157" y="1006388"/>
                  </a:lnTo>
                  <a:lnTo>
                    <a:pt x="901071" y="1028009"/>
                  </a:lnTo>
                  <a:lnTo>
                    <a:pt x="916474" y="1029560"/>
                  </a:lnTo>
                  <a:lnTo>
                    <a:pt x="916684" y="1029560"/>
                  </a:lnTo>
                  <a:lnTo>
                    <a:pt x="960040" y="1016480"/>
                  </a:lnTo>
                  <a:lnTo>
                    <a:pt x="1003508" y="975080"/>
                  </a:lnTo>
                  <a:lnTo>
                    <a:pt x="1026388" y="919924"/>
                  </a:lnTo>
                  <a:lnTo>
                    <a:pt x="1020794" y="890442"/>
                  </a:lnTo>
                  <a:lnTo>
                    <a:pt x="1003822" y="864455"/>
                  </a:lnTo>
                  <a:lnTo>
                    <a:pt x="873941" y="733317"/>
                  </a:lnTo>
                  <a:lnTo>
                    <a:pt x="861953" y="723575"/>
                  </a:lnTo>
                  <a:lnTo>
                    <a:pt x="860907" y="723046"/>
                  </a:lnTo>
                  <a:lnTo>
                    <a:pt x="777515" y="723046"/>
                  </a:lnTo>
                  <a:lnTo>
                    <a:pt x="722019" y="667885"/>
                  </a:lnTo>
                  <a:close/>
                </a:path>
                <a:path w="1026794" h="1029970">
                  <a:moveTo>
                    <a:pt x="375601" y="0"/>
                  </a:moveTo>
                  <a:lnTo>
                    <a:pt x="328552" y="2931"/>
                  </a:lnTo>
                  <a:lnTo>
                    <a:pt x="283229" y="11491"/>
                  </a:lnTo>
                  <a:lnTo>
                    <a:pt x="239985" y="25323"/>
                  </a:lnTo>
                  <a:lnTo>
                    <a:pt x="199177" y="44073"/>
                  </a:lnTo>
                  <a:lnTo>
                    <a:pt x="161158" y="67387"/>
                  </a:lnTo>
                  <a:lnTo>
                    <a:pt x="126284" y="94909"/>
                  </a:lnTo>
                  <a:lnTo>
                    <a:pt x="94908" y="126285"/>
                  </a:lnTo>
                  <a:lnTo>
                    <a:pt x="67386" y="161161"/>
                  </a:lnTo>
                  <a:lnTo>
                    <a:pt x="44073" y="199180"/>
                  </a:lnTo>
                  <a:lnTo>
                    <a:pt x="25323" y="239990"/>
                  </a:lnTo>
                  <a:lnTo>
                    <a:pt x="11491" y="283235"/>
                  </a:lnTo>
                  <a:lnTo>
                    <a:pt x="2931" y="328560"/>
                  </a:lnTo>
                  <a:lnTo>
                    <a:pt x="0" y="375611"/>
                  </a:lnTo>
                  <a:lnTo>
                    <a:pt x="2931" y="422662"/>
                  </a:lnTo>
                  <a:lnTo>
                    <a:pt x="11491" y="467987"/>
                  </a:lnTo>
                  <a:lnTo>
                    <a:pt x="25323" y="511232"/>
                  </a:lnTo>
                  <a:lnTo>
                    <a:pt x="44073" y="552042"/>
                  </a:lnTo>
                  <a:lnTo>
                    <a:pt x="67386" y="590062"/>
                  </a:lnTo>
                  <a:lnTo>
                    <a:pt x="94908" y="624937"/>
                  </a:lnTo>
                  <a:lnTo>
                    <a:pt x="126284" y="656313"/>
                  </a:lnTo>
                  <a:lnTo>
                    <a:pt x="161158" y="683835"/>
                  </a:lnTo>
                  <a:lnTo>
                    <a:pt x="199177" y="707149"/>
                  </a:lnTo>
                  <a:lnTo>
                    <a:pt x="239985" y="725899"/>
                  </a:lnTo>
                  <a:lnTo>
                    <a:pt x="283229" y="739731"/>
                  </a:lnTo>
                  <a:lnTo>
                    <a:pt x="328552" y="748291"/>
                  </a:lnTo>
                  <a:lnTo>
                    <a:pt x="375601" y="751223"/>
                  </a:lnTo>
                  <a:lnTo>
                    <a:pt x="428120" y="747550"/>
                  </a:lnTo>
                  <a:lnTo>
                    <a:pt x="478402" y="736872"/>
                  </a:lnTo>
                  <a:lnTo>
                    <a:pt x="525964" y="719697"/>
                  </a:lnTo>
                  <a:lnTo>
                    <a:pt x="570324" y="696532"/>
                  </a:lnTo>
                  <a:lnTo>
                    <a:pt x="603816" y="672942"/>
                  </a:lnTo>
                  <a:lnTo>
                    <a:pt x="375601" y="672942"/>
                  </a:lnTo>
                  <a:lnTo>
                    <a:pt x="327447" y="669044"/>
                  </a:lnTo>
                  <a:lnTo>
                    <a:pt x="281740" y="657759"/>
                  </a:lnTo>
                  <a:lnTo>
                    <a:pt x="239097" y="639706"/>
                  </a:lnTo>
                  <a:lnTo>
                    <a:pt x="200135" y="615500"/>
                  </a:lnTo>
                  <a:lnTo>
                    <a:pt x="165472" y="585759"/>
                  </a:lnTo>
                  <a:lnTo>
                    <a:pt x="135727" y="551099"/>
                  </a:lnTo>
                  <a:lnTo>
                    <a:pt x="111516" y="512138"/>
                  </a:lnTo>
                  <a:lnTo>
                    <a:pt x="93457" y="469492"/>
                  </a:lnTo>
                  <a:lnTo>
                    <a:pt x="82169" y="423777"/>
                  </a:lnTo>
                  <a:lnTo>
                    <a:pt x="78269" y="375611"/>
                  </a:lnTo>
                  <a:lnTo>
                    <a:pt x="82169" y="327445"/>
                  </a:lnTo>
                  <a:lnTo>
                    <a:pt x="93457" y="281731"/>
                  </a:lnTo>
                  <a:lnTo>
                    <a:pt x="111516" y="239084"/>
                  </a:lnTo>
                  <a:lnTo>
                    <a:pt x="135727" y="200123"/>
                  </a:lnTo>
                  <a:lnTo>
                    <a:pt x="165472" y="165463"/>
                  </a:lnTo>
                  <a:lnTo>
                    <a:pt x="200135" y="135722"/>
                  </a:lnTo>
                  <a:lnTo>
                    <a:pt x="239097" y="111516"/>
                  </a:lnTo>
                  <a:lnTo>
                    <a:pt x="281740" y="93463"/>
                  </a:lnTo>
                  <a:lnTo>
                    <a:pt x="327447" y="82178"/>
                  </a:lnTo>
                  <a:lnTo>
                    <a:pt x="375601" y="78280"/>
                  </a:lnTo>
                  <a:lnTo>
                    <a:pt x="603855" y="78280"/>
                  </a:lnTo>
                  <a:lnTo>
                    <a:pt x="590051" y="67387"/>
                  </a:lnTo>
                  <a:lnTo>
                    <a:pt x="552031" y="44073"/>
                  </a:lnTo>
                  <a:lnTo>
                    <a:pt x="511222" y="25323"/>
                  </a:lnTo>
                  <a:lnTo>
                    <a:pt x="467977" y="11491"/>
                  </a:lnTo>
                  <a:lnTo>
                    <a:pt x="422652" y="2931"/>
                  </a:lnTo>
                  <a:lnTo>
                    <a:pt x="375601" y="0"/>
                  </a:lnTo>
                  <a:close/>
                </a:path>
                <a:path w="1026794" h="1029970">
                  <a:moveTo>
                    <a:pt x="817640" y="710365"/>
                  </a:moveTo>
                  <a:lnTo>
                    <a:pt x="806994" y="711366"/>
                  </a:lnTo>
                  <a:lnTo>
                    <a:pt x="796674" y="713902"/>
                  </a:lnTo>
                  <a:lnTo>
                    <a:pt x="786806" y="717840"/>
                  </a:lnTo>
                  <a:lnTo>
                    <a:pt x="777515" y="723046"/>
                  </a:lnTo>
                  <a:lnTo>
                    <a:pt x="860907" y="723046"/>
                  </a:lnTo>
                  <a:lnTo>
                    <a:pt x="848355" y="716694"/>
                  </a:lnTo>
                  <a:lnTo>
                    <a:pt x="833474" y="712386"/>
                  </a:lnTo>
                  <a:lnTo>
                    <a:pt x="817640" y="710365"/>
                  </a:lnTo>
                  <a:close/>
                </a:path>
                <a:path w="1026794" h="1029970">
                  <a:moveTo>
                    <a:pt x="603855" y="78280"/>
                  </a:moveTo>
                  <a:lnTo>
                    <a:pt x="375601" y="78280"/>
                  </a:lnTo>
                  <a:lnTo>
                    <a:pt x="423769" y="82178"/>
                  </a:lnTo>
                  <a:lnTo>
                    <a:pt x="469486" y="93463"/>
                  </a:lnTo>
                  <a:lnTo>
                    <a:pt x="512134" y="111516"/>
                  </a:lnTo>
                  <a:lnTo>
                    <a:pt x="551097" y="135722"/>
                  </a:lnTo>
                  <a:lnTo>
                    <a:pt x="585758" y="165463"/>
                  </a:lnTo>
                  <a:lnTo>
                    <a:pt x="615500" y="200123"/>
                  </a:lnTo>
                  <a:lnTo>
                    <a:pt x="639706" y="239084"/>
                  </a:lnTo>
                  <a:lnTo>
                    <a:pt x="657759" y="281731"/>
                  </a:lnTo>
                  <a:lnTo>
                    <a:pt x="669044" y="327445"/>
                  </a:lnTo>
                  <a:lnTo>
                    <a:pt x="672942" y="375611"/>
                  </a:lnTo>
                  <a:lnTo>
                    <a:pt x="669044" y="423777"/>
                  </a:lnTo>
                  <a:lnTo>
                    <a:pt x="657759" y="469492"/>
                  </a:lnTo>
                  <a:lnTo>
                    <a:pt x="639706" y="512138"/>
                  </a:lnTo>
                  <a:lnTo>
                    <a:pt x="615500" y="551099"/>
                  </a:lnTo>
                  <a:lnTo>
                    <a:pt x="585758" y="585759"/>
                  </a:lnTo>
                  <a:lnTo>
                    <a:pt x="551097" y="615500"/>
                  </a:lnTo>
                  <a:lnTo>
                    <a:pt x="512134" y="639706"/>
                  </a:lnTo>
                  <a:lnTo>
                    <a:pt x="469486" y="657759"/>
                  </a:lnTo>
                  <a:lnTo>
                    <a:pt x="423769" y="669044"/>
                  </a:lnTo>
                  <a:lnTo>
                    <a:pt x="375601" y="672942"/>
                  </a:lnTo>
                  <a:lnTo>
                    <a:pt x="603816" y="672942"/>
                  </a:lnTo>
                  <a:lnTo>
                    <a:pt x="610997" y="667885"/>
                  </a:lnTo>
                  <a:lnTo>
                    <a:pt x="722019" y="667885"/>
                  </a:lnTo>
                  <a:lnTo>
                    <a:pt x="666524" y="612724"/>
                  </a:lnTo>
                  <a:lnTo>
                    <a:pt x="695628" y="571847"/>
                  </a:lnTo>
                  <a:lnTo>
                    <a:pt x="719168" y="527190"/>
                  </a:lnTo>
                  <a:lnTo>
                    <a:pt x="736625" y="479261"/>
                  </a:lnTo>
                  <a:lnTo>
                    <a:pt x="747479" y="428566"/>
                  </a:lnTo>
                  <a:lnTo>
                    <a:pt x="751212" y="375611"/>
                  </a:lnTo>
                  <a:lnTo>
                    <a:pt x="748280" y="328560"/>
                  </a:lnTo>
                  <a:lnTo>
                    <a:pt x="739721" y="283235"/>
                  </a:lnTo>
                  <a:lnTo>
                    <a:pt x="725889" y="239990"/>
                  </a:lnTo>
                  <a:lnTo>
                    <a:pt x="707138" y="199180"/>
                  </a:lnTo>
                  <a:lnTo>
                    <a:pt x="683825" y="161161"/>
                  </a:lnTo>
                  <a:lnTo>
                    <a:pt x="656303" y="126285"/>
                  </a:lnTo>
                  <a:lnTo>
                    <a:pt x="624927" y="94909"/>
                  </a:lnTo>
                  <a:lnTo>
                    <a:pt x="603855" y="782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2504901" y="6389690"/>
              <a:ext cx="986155" cy="1405890"/>
            </a:xfrm>
            <a:custGeom>
              <a:avLst/>
              <a:gdLst/>
              <a:ahLst/>
              <a:cxnLst/>
              <a:rect l="l" t="t" r="r" b="b"/>
              <a:pathLst>
                <a:path w="986155" h="1405890">
                  <a:moveTo>
                    <a:pt x="645603" y="0"/>
                  </a:moveTo>
                  <a:lnTo>
                    <a:pt x="78280" y="157"/>
                  </a:lnTo>
                  <a:lnTo>
                    <a:pt x="22994" y="23191"/>
                  </a:lnTo>
                  <a:lnTo>
                    <a:pt x="0" y="78479"/>
                  </a:lnTo>
                  <a:lnTo>
                    <a:pt x="0" y="1327247"/>
                  </a:lnTo>
                  <a:lnTo>
                    <a:pt x="6176" y="1357643"/>
                  </a:lnTo>
                  <a:lnTo>
                    <a:pt x="22994" y="1382533"/>
                  </a:lnTo>
                  <a:lnTo>
                    <a:pt x="47884" y="1399351"/>
                  </a:lnTo>
                  <a:lnTo>
                    <a:pt x="78280" y="1405527"/>
                  </a:lnTo>
                  <a:lnTo>
                    <a:pt x="907396" y="1405527"/>
                  </a:lnTo>
                  <a:lnTo>
                    <a:pt x="962682" y="1382533"/>
                  </a:lnTo>
                  <a:lnTo>
                    <a:pt x="985676" y="1327247"/>
                  </a:lnTo>
                  <a:lnTo>
                    <a:pt x="985729" y="431337"/>
                  </a:lnTo>
                  <a:lnTo>
                    <a:pt x="962050" y="438900"/>
                  </a:lnTo>
                  <a:lnTo>
                    <a:pt x="937567" y="444503"/>
                  </a:lnTo>
                  <a:lnTo>
                    <a:pt x="912351" y="447983"/>
                  </a:lnTo>
                  <a:lnTo>
                    <a:pt x="886475" y="449180"/>
                  </a:lnTo>
                  <a:lnTo>
                    <a:pt x="839562" y="445395"/>
                  </a:lnTo>
                  <a:lnTo>
                    <a:pt x="795061" y="434438"/>
                  </a:lnTo>
                  <a:lnTo>
                    <a:pt x="753567" y="416903"/>
                  </a:lnTo>
                  <a:lnTo>
                    <a:pt x="715674" y="393386"/>
                  </a:lnTo>
                  <a:lnTo>
                    <a:pt x="681977" y="364482"/>
                  </a:lnTo>
                  <a:lnTo>
                    <a:pt x="653073" y="330786"/>
                  </a:lnTo>
                  <a:lnTo>
                    <a:pt x="629556" y="292893"/>
                  </a:lnTo>
                  <a:lnTo>
                    <a:pt x="612022" y="251398"/>
                  </a:lnTo>
                  <a:lnTo>
                    <a:pt x="601064" y="206897"/>
                  </a:lnTo>
                  <a:lnTo>
                    <a:pt x="597280" y="159984"/>
                  </a:lnTo>
                  <a:lnTo>
                    <a:pt x="600538" y="116466"/>
                  </a:lnTo>
                  <a:lnTo>
                    <a:pt x="609995" y="74982"/>
                  </a:lnTo>
                  <a:lnTo>
                    <a:pt x="625176" y="36002"/>
                  </a:lnTo>
                  <a:lnTo>
                    <a:pt x="645603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2694641" y="6260445"/>
              <a:ext cx="986155" cy="1130300"/>
            </a:xfrm>
            <a:custGeom>
              <a:avLst/>
              <a:gdLst/>
              <a:ahLst/>
              <a:cxnLst/>
              <a:rect l="l" t="t" r="r" b="b"/>
              <a:pathLst>
                <a:path w="986155" h="1130300">
                  <a:moveTo>
                    <a:pt x="333870" y="540118"/>
                  </a:moveTo>
                  <a:lnTo>
                    <a:pt x="50" y="540118"/>
                  </a:lnTo>
                  <a:lnTo>
                    <a:pt x="50" y="618388"/>
                  </a:lnTo>
                  <a:lnTo>
                    <a:pt x="333870" y="618388"/>
                  </a:lnTo>
                  <a:lnTo>
                    <a:pt x="333870" y="540118"/>
                  </a:lnTo>
                  <a:close/>
                </a:path>
                <a:path w="986155" h="1130300">
                  <a:moveTo>
                    <a:pt x="594258" y="1051610"/>
                  </a:moveTo>
                  <a:lnTo>
                    <a:pt x="0" y="1051610"/>
                  </a:lnTo>
                  <a:lnTo>
                    <a:pt x="0" y="1129880"/>
                  </a:lnTo>
                  <a:lnTo>
                    <a:pt x="594258" y="1129880"/>
                  </a:lnTo>
                  <a:lnTo>
                    <a:pt x="594258" y="1051610"/>
                  </a:lnTo>
                  <a:close/>
                </a:path>
                <a:path w="986155" h="1130300">
                  <a:moveTo>
                    <a:pt x="594258" y="798220"/>
                  </a:moveTo>
                  <a:lnTo>
                    <a:pt x="0" y="798220"/>
                  </a:lnTo>
                  <a:lnTo>
                    <a:pt x="0" y="876490"/>
                  </a:lnTo>
                  <a:lnTo>
                    <a:pt x="594258" y="876490"/>
                  </a:lnTo>
                  <a:lnTo>
                    <a:pt x="594258" y="798220"/>
                  </a:lnTo>
                  <a:close/>
                </a:path>
                <a:path w="986155" h="1130300">
                  <a:moveTo>
                    <a:pt x="985939" y="289204"/>
                  </a:moveTo>
                  <a:lnTo>
                    <a:pt x="982154" y="242290"/>
                  </a:lnTo>
                  <a:lnTo>
                    <a:pt x="971194" y="197789"/>
                  </a:lnTo>
                  <a:lnTo>
                    <a:pt x="953655" y="156286"/>
                  </a:lnTo>
                  <a:lnTo>
                    <a:pt x="930122" y="118402"/>
                  </a:lnTo>
                  <a:lnTo>
                    <a:pt x="901217" y="84709"/>
                  </a:lnTo>
                  <a:lnTo>
                    <a:pt x="872921" y="60439"/>
                  </a:lnTo>
                  <a:lnTo>
                    <a:pt x="872921" y="152311"/>
                  </a:lnTo>
                  <a:lnTo>
                    <a:pt x="872490" y="162306"/>
                  </a:lnTo>
                  <a:lnTo>
                    <a:pt x="868108" y="171691"/>
                  </a:lnTo>
                  <a:lnTo>
                    <a:pt x="666521" y="444436"/>
                  </a:lnTo>
                  <a:lnTo>
                    <a:pt x="658698" y="448360"/>
                  </a:lnTo>
                  <a:lnTo>
                    <a:pt x="650087" y="448360"/>
                  </a:lnTo>
                  <a:lnTo>
                    <a:pt x="536536" y="304063"/>
                  </a:lnTo>
                  <a:lnTo>
                    <a:pt x="532244" y="284594"/>
                  </a:lnTo>
                  <a:lnTo>
                    <a:pt x="535876" y="275272"/>
                  </a:lnTo>
                  <a:lnTo>
                    <a:pt x="579335" y="274332"/>
                  </a:lnTo>
                  <a:lnTo>
                    <a:pt x="651129" y="377494"/>
                  </a:lnTo>
                  <a:lnTo>
                    <a:pt x="735317" y="263550"/>
                  </a:lnTo>
                  <a:lnTo>
                    <a:pt x="826096" y="140690"/>
                  </a:lnTo>
                  <a:lnTo>
                    <a:pt x="833856" y="133769"/>
                  </a:lnTo>
                  <a:lnTo>
                    <a:pt x="843318" y="130479"/>
                  </a:lnTo>
                  <a:lnTo>
                    <a:pt x="853313" y="130911"/>
                  </a:lnTo>
                  <a:lnTo>
                    <a:pt x="862634" y="135216"/>
                  </a:lnTo>
                  <a:lnTo>
                    <a:pt x="869581" y="142900"/>
                  </a:lnTo>
                  <a:lnTo>
                    <a:pt x="872921" y="152311"/>
                  </a:lnTo>
                  <a:lnTo>
                    <a:pt x="872921" y="60439"/>
                  </a:lnTo>
                  <a:lnTo>
                    <a:pt x="829627" y="32283"/>
                  </a:lnTo>
                  <a:lnTo>
                    <a:pt x="788136" y="14744"/>
                  </a:lnTo>
                  <a:lnTo>
                    <a:pt x="743635" y="3784"/>
                  </a:lnTo>
                  <a:lnTo>
                    <a:pt x="696747" y="0"/>
                  </a:lnTo>
                  <a:lnTo>
                    <a:pt x="649820" y="3784"/>
                  </a:lnTo>
                  <a:lnTo>
                    <a:pt x="605320" y="14744"/>
                  </a:lnTo>
                  <a:lnTo>
                    <a:pt x="563816" y="32283"/>
                  </a:lnTo>
                  <a:lnTo>
                    <a:pt x="525919" y="55803"/>
                  </a:lnTo>
                  <a:lnTo>
                    <a:pt x="492213" y="84709"/>
                  </a:lnTo>
                  <a:lnTo>
                    <a:pt x="463308" y="118402"/>
                  </a:lnTo>
                  <a:lnTo>
                    <a:pt x="439775" y="156286"/>
                  </a:lnTo>
                  <a:lnTo>
                    <a:pt x="422236" y="197789"/>
                  </a:lnTo>
                  <a:lnTo>
                    <a:pt x="411276" y="242290"/>
                  </a:lnTo>
                  <a:lnTo>
                    <a:pt x="407492" y="289204"/>
                  </a:lnTo>
                  <a:lnTo>
                    <a:pt x="411276" y="336118"/>
                  </a:lnTo>
                  <a:lnTo>
                    <a:pt x="422236" y="380619"/>
                  </a:lnTo>
                  <a:lnTo>
                    <a:pt x="439775" y="422122"/>
                  </a:lnTo>
                  <a:lnTo>
                    <a:pt x="463308" y="460019"/>
                  </a:lnTo>
                  <a:lnTo>
                    <a:pt x="492213" y="493725"/>
                  </a:lnTo>
                  <a:lnTo>
                    <a:pt x="525919" y="522630"/>
                  </a:lnTo>
                  <a:lnTo>
                    <a:pt x="563816" y="546163"/>
                  </a:lnTo>
                  <a:lnTo>
                    <a:pt x="605320" y="563702"/>
                  </a:lnTo>
                  <a:lnTo>
                    <a:pt x="649820" y="574662"/>
                  </a:lnTo>
                  <a:lnTo>
                    <a:pt x="696747" y="578446"/>
                  </a:lnTo>
                  <a:lnTo>
                    <a:pt x="743635" y="574662"/>
                  </a:lnTo>
                  <a:lnTo>
                    <a:pt x="788136" y="563702"/>
                  </a:lnTo>
                  <a:lnTo>
                    <a:pt x="829627" y="546163"/>
                  </a:lnTo>
                  <a:lnTo>
                    <a:pt x="867524" y="522630"/>
                  </a:lnTo>
                  <a:lnTo>
                    <a:pt x="901217" y="493725"/>
                  </a:lnTo>
                  <a:lnTo>
                    <a:pt x="930122" y="460019"/>
                  </a:lnTo>
                  <a:lnTo>
                    <a:pt x="937361" y="448360"/>
                  </a:lnTo>
                  <a:lnTo>
                    <a:pt x="953655" y="422122"/>
                  </a:lnTo>
                  <a:lnTo>
                    <a:pt x="971194" y="380619"/>
                  </a:lnTo>
                  <a:lnTo>
                    <a:pt x="982154" y="336118"/>
                  </a:lnTo>
                  <a:lnTo>
                    <a:pt x="985939" y="289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643684" y="5035772"/>
              <a:ext cx="980440" cy="72390"/>
            </a:xfrm>
            <a:custGeom>
              <a:avLst/>
              <a:gdLst/>
              <a:ahLst/>
              <a:cxnLst/>
              <a:rect l="l" t="t" r="r" b="b"/>
              <a:pathLst>
                <a:path w="980440" h="72389">
                  <a:moveTo>
                    <a:pt x="0" y="0"/>
                  </a:moveTo>
                  <a:lnTo>
                    <a:pt x="5656" y="28278"/>
                  </a:lnTo>
                  <a:lnTo>
                    <a:pt x="21117" y="51268"/>
                  </a:lnTo>
                  <a:lnTo>
                    <a:pt x="44121" y="66714"/>
                  </a:lnTo>
                  <a:lnTo>
                    <a:pt x="72406" y="72364"/>
                  </a:lnTo>
                  <a:lnTo>
                    <a:pt x="44129" y="66714"/>
                  </a:lnTo>
                  <a:lnTo>
                    <a:pt x="21122" y="51268"/>
                  </a:lnTo>
                  <a:lnTo>
                    <a:pt x="5657" y="28278"/>
                  </a:lnTo>
                  <a:lnTo>
                    <a:pt x="0" y="0"/>
                  </a:lnTo>
                  <a:close/>
                </a:path>
                <a:path w="980440" h="72389">
                  <a:moveTo>
                    <a:pt x="979959" y="47223"/>
                  </a:moveTo>
                  <a:lnTo>
                    <a:pt x="968880" y="57663"/>
                  </a:lnTo>
                  <a:lnTo>
                    <a:pt x="955762" y="65581"/>
                  </a:lnTo>
                  <a:lnTo>
                    <a:pt x="940981" y="70606"/>
                  </a:lnTo>
                  <a:lnTo>
                    <a:pt x="924914" y="72364"/>
                  </a:lnTo>
                  <a:lnTo>
                    <a:pt x="941012" y="70606"/>
                  </a:lnTo>
                  <a:lnTo>
                    <a:pt x="955777" y="65581"/>
                  </a:lnTo>
                  <a:lnTo>
                    <a:pt x="968884" y="57663"/>
                  </a:lnTo>
                  <a:lnTo>
                    <a:pt x="979959" y="472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9235440" cy="1570990"/>
            </a:xfrm>
            <a:custGeom>
              <a:avLst/>
              <a:gdLst/>
              <a:ahLst/>
              <a:cxnLst/>
              <a:rect l="l" t="t" r="r" b="b"/>
              <a:pathLst>
                <a:path w="9235440" h="1570990">
                  <a:moveTo>
                    <a:pt x="9235320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8816485" y="1570632"/>
                  </a:lnTo>
                  <a:lnTo>
                    <a:pt x="9235320" y="1151797"/>
                  </a:lnTo>
                  <a:lnTo>
                    <a:pt x="9235320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61529" y="526696"/>
              <a:ext cx="2490470" cy="610870"/>
            </a:xfrm>
            <a:custGeom>
              <a:avLst/>
              <a:gdLst/>
              <a:ahLst/>
              <a:cxnLst/>
              <a:rect l="l" t="t" r="r" b="b"/>
              <a:pathLst>
                <a:path w="2490470" h="610869">
                  <a:moveTo>
                    <a:pt x="431599" y="157691"/>
                  </a:moveTo>
                  <a:lnTo>
                    <a:pt x="384294" y="165682"/>
                  </a:lnTo>
                  <a:lnTo>
                    <a:pt x="343983" y="188148"/>
                  </a:lnTo>
                  <a:lnTo>
                    <a:pt x="312688" y="222826"/>
                  </a:lnTo>
                  <a:lnTo>
                    <a:pt x="292429" y="267454"/>
                  </a:lnTo>
                  <a:lnTo>
                    <a:pt x="285226" y="319770"/>
                  </a:lnTo>
                  <a:lnTo>
                    <a:pt x="291604" y="369251"/>
                  </a:lnTo>
                  <a:lnTo>
                    <a:pt x="310014" y="409836"/>
                  </a:lnTo>
                  <a:lnTo>
                    <a:pt x="339370" y="440319"/>
                  </a:lnTo>
                  <a:lnTo>
                    <a:pt x="378584" y="459493"/>
                  </a:lnTo>
                  <a:lnTo>
                    <a:pt x="426573" y="466153"/>
                  </a:lnTo>
                  <a:lnTo>
                    <a:pt x="451575" y="464857"/>
                  </a:lnTo>
                  <a:lnTo>
                    <a:pt x="499460" y="454491"/>
                  </a:lnTo>
                  <a:lnTo>
                    <a:pt x="535810" y="439216"/>
                  </a:lnTo>
                  <a:lnTo>
                    <a:pt x="554108" y="429714"/>
                  </a:lnTo>
                  <a:lnTo>
                    <a:pt x="542261" y="405212"/>
                  </a:lnTo>
                  <a:lnTo>
                    <a:pt x="435997" y="405212"/>
                  </a:lnTo>
                  <a:lnTo>
                    <a:pt x="415894" y="402719"/>
                  </a:lnTo>
                  <a:lnTo>
                    <a:pt x="382290" y="384539"/>
                  </a:lnTo>
                  <a:lnTo>
                    <a:pt x="361746" y="339462"/>
                  </a:lnTo>
                  <a:lnTo>
                    <a:pt x="360617" y="323539"/>
                  </a:lnTo>
                  <a:lnTo>
                    <a:pt x="554108" y="323539"/>
                  </a:lnTo>
                  <a:lnTo>
                    <a:pt x="554108" y="291498"/>
                  </a:lnTo>
                  <a:lnTo>
                    <a:pt x="551614" y="276420"/>
                  </a:lnTo>
                  <a:lnTo>
                    <a:pt x="364386" y="276420"/>
                  </a:lnTo>
                  <a:lnTo>
                    <a:pt x="372072" y="250010"/>
                  </a:lnTo>
                  <a:lnTo>
                    <a:pt x="385353" y="230489"/>
                  </a:lnTo>
                  <a:lnTo>
                    <a:pt x="403697" y="218386"/>
                  </a:lnTo>
                  <a:lnTo>
                    <a:pt x="426573" y="214234"/>
                  </a:lnTo>
                  <a:lnTo>
                    <a:pt x="531451" y="214234"/>
                  </a:lnTo>
                  <a:lnTo>
                    <a:pt x="519947" y="194914"/>
                  </a:lnTo>
                  <a:lnTo>
                    <a:pt x="481221" y="167468"/>
                  </a:lnTo>
                  <a:lnTo>
                    <a:pt x="431599" y="157691"/>
                  </a:lnTo>
                  <a:close/>
                </a:path>
                <a:path w="2490470" h="610869">
                  <a:moveTo>
                    <a:pt x="203543" y="110572"/>
                  </a:moveTo>
                  <a:lnTo>
                    <a:pt x="124394" y="110572"/>
                  </a:lnTo>
                  <a:lnTo>
                    <a:pt x="124394" y="457986"/>
                  </a:lnTo>
                  <a:lnTo>
                    <a:pt x="203543" y="457986"/>
                  </a:lnTo>
                  <a:lnTo>
                    <a:pt x="203543" y="110572"/>
                  </a:lnTo>
                  <a:close/>
                </a:path>
                <a:path w="2490470" h="610869">
                  <a:moveTo>
                    <a:pt x="526465" y="372543"/>
                  </a:moveTo>
                  <a:lnTo>
                    <a:pt x="482910" y="396132"/>
                  </a:lnTo>
                  <a:lnTo>
                    <a:pt x="444488" y="404957"/>
                  </a:lnTo>
                  <a:lnTo>
                    <a:pt x="435997" y="405212"/>
                  </a:lnTo>
                  <a:lnTo>
                    <a:pt x="542261" y="405212"/>
                  </a:lnTo>
                  <a:lnTo>
                    <a:pt x="526465" y="372543"/>
                  </a:lnTo>
                  <a:close/>
                </a:path>
                <a:path w="2490470" h="610869">
                  <a:moveTo>
                    <a:pt x="531451" y="214234"/>
                  </a:moveTo>
                  <a:lnTo>
                    <a:pt x="426573" y="214234"/>
                  </a:lnTo>
                  <a:lnTo>
                    <a:pt x="449298" y="217679"/>
                  </a:lnTo>
                  <a:lnTo>
                    <a:pt x="465132" y="228604"/>
                  </a:lnTo>
                  <a:lnTo>
                    <a:pt x="474723" y="247890"/>
                  </a:lnTo>
                  <a:lnTo>
                    <a:pt x="478718" y="276420"/>
                  </a:lnTo>
                  <a:lnTo>
                    <a:pt x="551614" y="276420"/>
                  </a:lnTo>
                  <a:lnTo>
                    <a:pt x="545126" y="237200"/>
                  </a:lnTo>
                  <a:lnTo>
                    <a:pt x="531451" y="214234"/>
                  </a:lnTo>
                  <a:close/>
                </a:path>
                <a:path w="2490470" h="610869">
                  <a:moveTo>
                    <a:pt x="327937" y="43349"/>
                  </a:moveTo>
                  <a:lnTo>
                    <a:pt x="0" y="43349"/>
                  </a:lnTo>
                  <a:lnTo>
                    <a:pt x="0" y="110572"/>
                  </a:lnTo>
                  <a:lnTo>
                    <a:pt x="327937" y="110572"/>
                  </a:lnTo>
                  <a:lnTo>
                    <a:pt x="327937" y="43349"/>
                  </a:lnTo>
                  <a:close/>
                </a:path>
                <a:path w="2490470" h="610869">
                  <a:moveTo>
                    <a:pt x="667822" y="165858"/>
                  </a:moveTo>
                  <a:lnTo>
                    <a:pt x="603112" y="165858"/>
                  </a:lnTo>
                  <a:lnTo>
                    <a:pt x="603112" y="457986"/>
                  </a:lnTo>
                  <a:lnTo>
                    <a:pt x="677874" y="457986"/>
                  </a:lnTo>
                  <a:lnTo>
                    <a:pt x="677874" y="324168"/>
                  </a:lnTo>
                  <a:lnTo>
                    <a:pt x="679072" y="308540"/>
                  </a:lnTo>
                  <a:lnTo>
                    <a:pt x="697978" y="268253"/>
                  </a:lnTo>
                  <a:lnTo>
                    <a:pt x="734417" y="246264"/>
                  </a:lnTo>
                  <a:lnTo>
                    <a:pt x="759905" y="246264"/>
                  </a:lnTo>
                  <a:lnTo>
                    <a:pt x="765254" y="229940"/>
                  </a:lnTo>
                  <a:lnTo>
                    <a:pt x="670963" y="229940"/>
                  </a:lnTo>
                  <a:lnTo>
                    <a:pt x="667822" y="165858"/>
                  </a:lnTo>
                  <a:close/>
                </a:path>
                <a:path w="2490470" h="610869">
                  <a:moveTo>
                    <a:pt x="759905" y="246264"/>
                  </a:moveTo>
                  <a:lnTo>
                    <a:pt x="742584" y="246264"/>
                  </a:lnTo>
                  <a:lnTo>
                    <a:pt x="748867" y="248777"/>
                  </a:lnTo>
                  <a:lnTo>
                    <a:pt x="757024" y="255060"/>
                  </a:lnTo>
                  <a:lnTo>
                    <a:pt x="759905" y="246264"/>
                  </a:lnTo>
                  <a:close/>
                </a:path>
                <a:path w="2490470" h="610869">
                  <a:moveTo>
                    <a:pt x="740071" y="161461"/>
                  </a:moveTo>
                  <a:lnTo>
                    <a:pt x="723707" y="165181"/>
                  </a:lnTo>
                  <a:lnTo>
                    <a:pt x="707638" y="177088"/>
                  </a:lnTo>
                  <a:lnTo>
                    <a:pt x="690508" y="198302"/>
                  </a:lnTo>
                  <a:lnTo>
                    <a:pt x="670963" y="229940"/>
                  </a:lnTo>
                  <a:lnTo>
                    <a:pt x="765254" y="229940"/>
                  </a:lnTo>
                  <a:lnTo>
                    <a:pt x="780897" y="182193"/>
                  </a:lnTo>
                  <a:lnTo>
                    <a:pt x="771690" y="173123"/>
                  </a:lnTo>
                  <a:lnTo>
                    <a:pt x="761894" y="166644"/>
                  </a:lnTo>
                  <a:lnTo>
                    <a:pt x="751393" y="162756"/>
                  </a:lnTo>
                  <a:lnTo>
                    <a:pt x="740071" y="161461"/>
                  </a:lnTo>
                  <a:close/>
                </a:path>
                <a:path w="2490470" h="610869">
                  <a:moveTo>
                    <a:pt x="893983" y="165858"/>
                  </a:moveTo>
                  <a:lnTo>
                    <a:pt x="818592" y="165858"/>
                  </a:lnTo>
                  <a:lnTo>
                    <a:pt x="818592" y="380710"/>
                  </a:lnTo>
                  <a:lnTo>
                    <a:pt x="823540" y="416894"/>
                  </a:lnTo>
                  <a:lnTo>
                    <a:pt x="838382" y="442593"/>
                  </a:lnTo>
                  <a:lnTo>
                    <a:pt x="863120" y="457927"/>
                  </a:lnTo>
                  <a:lnTo>
                    <a:pt x="897752" y="463012"/>
                  </a:lnTo>
                  <a:lnTo>
                    <a:pt x="924247" y="460047"/>
                  </a:lnTo>
                  <a:lnTo>
                    <a:pt x="949033" y="450604"/>
                  </a:lnTo>
                  <a:lnTo>
                    <a:pt x="973467" y="433857"/>
                  </a:lnTo>
                  <a:lnTo>
                    <a:pt x="998901" y="408982"/>
                  </a:lnTo>
                  <a:lnTo>
                    <a:pt x="1074291" y="408982"/>
                  </a:lnTo>
                  <a:lnTo>
                    <a:pt x="1074291" y="403328"/>
                  </a:lnTo>
                  <a:lnTo>
                    <a:pt x="917856" y="403328"/>
                  </a:lnTo>
                  <a:lnTo>
                    <a:pt x="906705" y="400608"/>
                  </a:lnTo>
                  <a:lnTo>
                    <a:pt x="899323" y="391940"/>
                  </a:lnTo>
                  <a:lnTo>
                    <a:pt x="895239" y="376558"/>
                  </a:lnTo>
                  <a:lnTo>
                    <a:pt x="893983" y="353696"/>
                  </a:lnTo>
                  <a:lnTo>
                    <a:pt x="893983" y="165858"/>
                  </a:lnTo>
                  <a:close/>
                </a:path>
                <a:path w="2490470" h="610869">
                  <a:moveTo>
                    <a:pt x="1074291" y="408982"/>
                  </a:moveTo>
                  <a:lnTo>
                    <a:pt x="998901" y="408982"/>
                  </a:lnTo>
                  <a:lnTo>
                    <a:pt x="998901" y="457986"/>
                  </a:lnTo>
                  <a:lnTo>
                    <a:pt x="1074291" y="457986"/>
                  </a:lnTo>
                  <a:lnTo>
                    <a:pt x="1074291" y="408982"/>
                  </a:lnTo>
                  <a:close/>
                </a:path>
                <a:path w="2490470" h="610869">
                  <a:moveTo>
                    <a:pt x="1074291" y="165858"/>
                  </a:moveTo>
                  <a:lnTo>
                    <a:pt x="998901" y="165858"/>
                  </a:lnTo>
                  <a:lnTo>
                    <a:pt x="998901" y="341759"/>
                  </a:lnTo>
                  <a:lnTo>
                    <a:pt x="988849" y="352439"/>
                  </a:lnTo>
                  <a:lnTo>
                    <a:pt x="966271" y="374968"/>
                  </a:lnTo>
                  <a:lnTo>
                    <a:pt x="947227" y="390841"/>
                  </a:lnTo>
                  <a:lnTo>
                    <a:pt x="931246" y="400235"/>
                  </a:lnTo>
                  <a:lnTo>
                    <a:pt x="917856" y="403328"/>
                  </a:lnTo>
                  <a:lnTo>
                    <a:pt x="1074291" y="403328"/>
                  </a:lnTo>
                  <a:lnTo>
                    <a:pt x="1074291" y="165858"/>
                  </a:lnTo>
                  <a:close/>
                </a:path>
                <a:path w="2490470" h="610869">
                  <a:moveTo>
                    <a:pt x="1269678" y="157691"/>
                  </a:moveTo>
                  <a:lnTo>
                    <a:pt x="1217543" y="165456"/>
                  </a:lnTo>
                  <a:lnTo>
                    <a:pt x="1178189" y="187767"/>
                  </a:lnTo>
                  <a:lnTo>
                    <a:pt x="1153324" y="223153"/>
                  </a:lnTo>
                  <a:lnTo>
                    <a:pt x="1144656" y="270138"/>
                  </a:lnTo>
                  <a:lnTo>
                    <a:pt x="1146295" y="290163"/>
                  </a:lnTo>
                  <a:lnTo>
                    <a:pt x="1170414" y="341759"/>
                  </a:lnTo>
                  <a:lnTo>
                    <a:pt x="1196173" y="364376"/>
                  </a:lnTo>
                  <a:lnTo>
                    <a:pt x="1179838" y="375684"/>
                  </a:lnTo>
                  <a:lnTo>
                    <a:pt x="1160833" y="389997"/>
                  </a:lnTo>
                  <a:lnTo>
                    <a:pt x="1148425" y="402542"/>
                  </a:lnTo>
                  <a:lnTo>
                    <a:pt x="1141672" y="414381"/>
                  </a:lnTo>
                  <a:lnTo>
                    <a:pt x="1139630" y="426573"/>
                  </a:lnTo>
                  <a:lnTo>
                    <a:pt x="1141946" y="438677"/>
                  </a:lnTo>
                  <a:lnTo>
                    <a:pt x="1149211" y="448954"/>
                  </a:lnTo>
                  <a:lnTo>
                    <a:pt x="1161893" y="457936"/>
                  </a:lnTo>
                  <a:lnTo>
                    <a:pt x="1180466" y="466153"/>
                  </a:lnTo>
                  <a:lnTo>
                    <a:pt x="1158890" y="486255"/>
                  </a:lnTo>
                  <a:lnTo>
                    <a:pt x="1144499" y="504000"/>
                  </a:lnTo>
                  <a:lnTo>
                    <a:pt x="1136469" y="520566"/>
                  </a:lnTo>
                  <a:lnTo>
                    <a:pt x="1133975" y="537135"/>
                  </a:lnTo>
                  <a:lnTo>
                    <a:pt x="1142653" y="567173"/>
                  </a:lnTo>
                  <a:lnTo>
                    <a:pt x="1167116" y="590379"/>
                  </a:lnTo>
                  <a:lnTo>
                    <a:pt x="1205007" y="605340"/>
                  </a:lnTo>
                  <a:lnTo>
                    <a:pt x="1253972" y="610641"/>
                  </a:lnTo>
                  <a:lnTo>
                    <a:pt x="1309116" y="604569"/>
                  </a:lnTo>
                  <a:lnTo>
                    <a:pt x="1355574" y="587401"/>
                  </a:lnTo>
                  <a:lnTo>
                    <a:pt x="1391296" y="560704"/>
                  </a:lnTo>
                  <a:lnTo>
                    <a:pt x="1397332" y="551585"/>
                  </a:lnTo>
                  <a:lnTo>
                    <a:pt x="1265280" y="551585"/>
                  </a:lnTo>
                  <a:lnTo>
                    <a:pt x="1241083" y="549042"/>
                  </a:lnTo>
                  <a:lnTo>
                    <a:pt x="1221538" y="542082"/>
                  </a:lnTo>
                  <a:lnTo>
                    <a:pt x="1208473" y="531706"/>
                  </a:lnTo>
                  <a:lnTo>
                    <a:pt x="1203712" y="518916"/>
                  </a:lnTo>
                  <a:lnTo>
                    <a:pt x="1204723" y="512388"/>
                  </a:lnTo>
                  <a:lnTo>
                    <a:pt x="1207560" y="504389"/>
                  </a:lnTo>
                  <a:lnTo>
                    <a:pt x="1211928" y="495331"/>
                  </a:lnTo>
                  <a:lnTo>
                    <a:pt x="1217533" y="485629"/>
                  </a:lnTo>
                  <a:lnTo>
                    <a:pt x="1223816" y="475577"/>
                  </a:lnTo>
                  <a:lnTo>
                    <a:pt x="1420772" y="475577"/>
                  </a:lnTo>
                  <a:lnTo>
                    <a:pt x="1417219" y="454128"/>
                  </a:lnTo>
                  <a:lnTo>
                    <a:pt x="1401681" y="432149"/>
                  </a:lnTo>
                  <a:lnTo>
                    <a:pt x="1375425" y="419004"/>
                  </a:lnTo>
                  <a:lnTo>
                    <a:pt x="1338158" y="414636"/>
                  </a:lnTo>
                  <a:lnTo>
                    <a:pt x="1221303" y="414636"/>
                  </a:lnTo>
                  <a:lnTo>
                    <a:pt x="1216277" y="412751"/>
                  </a:lnTo>
                  <a:lnTo>
                    <a:pt x="1216277" y="406469"/>
                  </a:lnTo>
                  <a:lnTo>
                    <a:pt x="1218053" y="400412"/>
                  </a:lnTo>
                  <a:lnTo>
                    <a:pt x="1223423" y="393354"/>
                  </a:lnTo>
                  <a:lnTo>
                    <a:pt x="1232444" y="385000"/>
                  </a:lnTo>
                  <a:lnTo>
                    <a:pt x="1245176" y="375056"/>
                  </a:lnTo>
                  <a:lnTo>
                    <a:pt x="1278857" y="375056"/>
                  </a:lnTo>
                  <a:lnTo>
                    <a:pt x="1318896" y="368931"/>
                  </a:lnTo>
                  <a:lnTo>
                    <a:pt x="1359356" y="346314"/>
                  </a:lnTo>
                  <a:lnTo>
                    <a:pt x="1378616" y="320398"/>
                  </a:lnTo>
                  <a:lnTo>
                    <a:pt x="1269678" y="320398"/>
                  </a:lnTo>
                  <a:lnTo>
                    <a:pt x="1250709" y="316197"/>
                  </a:lnTo>
                  <a:lnTo>
                    <a:pt x="1235360" y="304770"/>
                  </a:lnTo>
                  <a:lnTo>
                    <a:pt x="1225062" y="287798"/>
                  </a:lnTo>
                  <a:lnTo>
                    <a:pt x="1221303" y="266997"/>
                  </a:lnTo>
                  <a:lnTo>
                    <a:pt x="1225053" y="245642"/>
                  </a:lnTo>
                  <a:lnTo>
                    <a:pt x="1235281" y="228054"/>
                  </a:lnTo>
                  <a:lnTo>
                    <a:pt x="1250457" y="216118"/>
                  </a:lnTo>
                  <a:lnTo>
                    <a:pt x="1269050" y="211721"/>
                  </a:lnTo>
                  <a:lnTo>
                    <a:pt x="1433013" y="211721"/>
                  </a:lnTo>
                  <a:lnTo>
                    <a:pt x="1433013" y="169628"/>
                  </a:lnTo>
                  <a:lnTo>
                    <a:pt x="1330619" y="169628"/>
                  </a:lnTo>
                  <a:lnTo>
                    <a:pt x="1312439" y="163787"/>
                  </a:lnTo>
                  <a:lnTo>
                    <a:pt x="1297792" y="160126"/>
                  </a:lnTo>
                  <a:lnTo>
                    <a:pt x="1284324" y="158231"/>
                  </a:lnTo>
                  <a:lnTo>
                    <a:pt x="1269678" y="157691"/>
                  </a:lnTo>
                  <a:close/>
                </a:path>
                <a:path w="2490470" h="610869">
                  <a:moveTo>
                    <a:pt x="1420772" y="475577"/>
                  </a:moveTo>
                  <a:lnTo>
                    <a:pt x="1314912" y="475577"/>
                  </a:lnTo>
                  <a:lnTo>
                    <a:pt x="1331306" y="476745"/>
                  </a:lnTo>
                  <a:lnTo>
                    <a:pt x="1342870" y="480210"/>
                  </a:lnTo>
                  <a:lnTo>
                    <a:pt x="1349721" y="485913"/>
                  </a:lnTo>
                  <a:lnTo>
                    <a:pt x="1351979" y="493796"/>
                  </a:lnTo>
                  <a:lnTo>
                    <a:pt x="1350487" y="502556"/>
                  </a:lnTo>
                  <a:lnTo>
                    <a:pt x="1315639" y="538598"/>
                  </a:lnTo>
                  <a:lnTo>
                    <a:pt x="1265280" y="551585"/>
                  </a:lnTo>
                  <a:lnTo>
                    <a:pt x="1397332" y="551585"/>
                  </a:lnTo>
                  <a:lnTo>
                    <a:pt x="1414232" y="526048"/>
                  </a:lnTo>
                  <a:lnTo>
                    <a:pt x="1422333" y="485000"/>
                  </a:lnTo>
                  <a:lnTo>
                    <a:pt x="1420772" y="475577"/>
                  </a:lnTo>
                  <a:close/>
                </a:path>
                <a:path w="2490470" h="610869">
                  <a:moveTo>
                    <a:pt x="1278857" y="375056"/>
                  </a:moveTo>
                  <a:lnTo>
                    <a:pt x="1245176" y="375056"/>
                  </a:lnTo>
                  <a:lnTo>
                    <a:pt x="1254600" y="376941"/>
                  </a:lnTo>
                  <a:lnTo>
                    <a:pt x="1266537" y="376941"/>
                  </a:lnTo>
                  <a:lnTo>
                    <a:pt x="1278857" y="375056"/>
                  </a:lnTo>
                  <a:close/>
                </a:path>
                <a:path w="2490470" h="610869">
                  <a:moveTo>
                    <a:pt x="1433013" y="211721"/>
                  </a:moveTo>
                  <a:lnTo>
                    <a:pt x="1269050" y="211721"/>
                  </a:lnTo>
                  <a:lnTo>
                    <a:pt x="1288104" y="216020"/>
                  </a:lnTo>
                  <a:lnTo>
                    <a:pt x="1303682" y="227740"/>
                  </a:lnTo>
                  <a:lnTo>
                    <a:pt x="1314196" y="245112"/>
                  </a:lnTo>
                  <a:lnTo>
                    <a:pt x="1317940" y="265740"/>
                  </a:lnTo>
                  <a:lnTo>
                    <a:pt x="1317942" y="266997"/>
                  </a:lnTo>
                  <a:lnTo>
                    <a:pt x="1314294" y="287533"/>
                  </a:lnTo>
                  <a:lnTo>
                    <a:pt x="1303996" y="304692"/>
                  </a:lnTo>
                  <a:lnTo>
                    <a:pt x="1288634" y="316197"/>
                  </a:lnTo>
                  <a:lnTo>
                    <a:pt x="1269678" y="320398"/>
                  </a:lnTo>
                  <a:lnTo>
                    <a:pt x="1378616" y="320398"/>
                  </a:lnTo>
                  <a:lnTo>
                    <a:pt x="1385445" y="311210"/>
                  </a:lnTo>
                  <a:lnTo>
                    <a:pt x="1394690" y="265740"/>
                  </a:lnTo>
                  <a:lnTo>
                    <a:pt x="1394042" y="253049"/>
                  </a:lnTo>
                  <a:lnTo>
                    <a:pt x="1391864" y="242421"/>
                  </a:lnTo>
                  <a:lnTo>
                    <a:pt x="1387803" y="232618"/>
                  </a:lnTo>
                  <a:lnTo>
                    <a:pt x="1381507" y="222401"/>
                  </a:lnTo>
                  <a:lnTo>
                    <a:pt x="1433013" y="222401"/>
                  </a:lnTo>
                  <a:lnTo>
                    <a:pt x="1433013" y="211721"/>
                  </a:lnTo>
                  <a:close/>
                </a:path>
                <a:path w="2490470" h="610869">
                  <a:moveTo>
                    <a:pt x="1433013" y="165858"/>
                  </a:moveTo>
                  <a:lnTo>
                    <a:pt x="1373968" y="169628"/>
                  </a:lnTo>
                  <a:lnTo>
                    <a:pt x="1433013" y="169628"/>
                  </a:lnTo>
                  <a:lnTo>
                    <a:pt x="1433013" y="165858"/>
                  </a:lnTo>
                  <a:close/>
                </a:path>
                <a:path w="2490470" h="610869">
                  <a:moveTo>
                    <a:pt x="1551753" y="0"/>
                  </a:moveTo>
                  <a:lnTo>
                    <a:pt x="1477002" y="0"/>
                  </a:lnTo>
                  <a:lnTo>
                    <a:pt x="1477002" y="449818"/>
                  </a:lnTo>
                  <a:lnTo>
                    <a:pt x="1518466" y="460499"/>
                  </a:lnTo>
                  <a:lnTo>
                    <a:pt x="1563425" y="466330"/>
                  </a:lnTo>
                  <a:lnTo>
                    <a:pt x="1577512" y="466781"/>
                  </a:lnTo>
                  <a:lnTo>
                    <a:pt x="1626818" y="461508"/>
                  </a:lnTo>
                  <a:lnTo>
                    <a:pt x="1668725" y="446165"/>
                  </a:lnTo>
                  <a:lnTo>
                    <a:pt x="1702534" y="421468"/>
                  </a:lnTo>
                  <a:lnTo>
                    <a:pt x="1710489" y="410867"/>
                  </a:lnTo>
                  <a:lnTo>
                    <a:pt x="1586307" y="410867"/>
                  </a:lnTo>
                  <a:lnTo>
                    <a:pt x="1578699" y="410474"/>
                  </a:lnTo>
                  <a:lnTo>
                    <a:pt x="1571151" y="409139"/>
                  </a:lnTo>
                  <a:lnTo>
                    <a:pt x="1562542" y="406626"/>
                  </a:lnTo>
                  <a:lnTo>
                    <a:pt x="1551753" y="402699"/>
                  </a:lnTo>
                  <a:lnTo>
                    <a:pt x="1551753" y="228684"/>
                  </a:lnTo>
                  <a:lnTo>
                    <a:pt x="1564397" y="222647"/>
                  </a:lnTo>
                  <a:lnTo>
                    <a:pt x="1575627" y="218553"/>
                  </a:lnTo>
                  <a:lnTo>
                    <a:pt x="1586386" y="216227"/>
                  </a:lnTo>
                  <a:lnTo>
                    <a:pt x="1597616" y="215490"/>
                  </a:lnTo>
                  <a:lnTo>
                    <a:pt x="1728119" y="215490"/>
                  </a:lnTo>
                  <a:lnTo>
                    <a:pt x="1726543" y="211698"/>
                  </a:lnTo>
                  <a:lnTo>
                    <a:pt x="1700765" y="182439"/>
                  </a:lnTo>
                  <a:lnTo>
                    <a:pt x="1683881" y="173397"/>
                  </a:lnTo>
                  <a:lnTo>
                    <a:pt x="1551753" y="173397"/>
                  </a:lnTo>
                  <a:lnTo>
                    <a:pt x="1551753" y="0"/>
                  </a:lnTo>
                  <a:close/>
                </a:path>
                <a:path w="2490470" h="610869">
                  <a:moveTo>
                    <a:pt x="1728119" y="215490"/>
                  </a:moveTo>
                  <a:lnTo>
                    <a:pt x="1597616" y="215490"/>
                  </a:lnTo>
                  <a:lnTo>
                    <a:pt x="1627458" y="221614"/>
                  </a:lnTo>
                  <a:lnTo>
                    <a:pt x="1650232" y="239045"/>
                  </a:lnTo>
                  <a:lnTo>
                    <a:pt x="1664760" y="266370"/>
                  </a:lnTo>
                  <a:lnTo>
                    <a:pt x="1669865" y="302179"/>
                  </a:lnTo>
                  <a:lnTo>
                    <a:pt x="1663435" y="345136"/>
                  </a:lnTo>
                  <a:lnTo>
                    <a:pt x="1645756" y="379611"/>
                  </a:lnTo>
                  <a:lnTo>
                    <a:pt x="1619241" y="402542"/>
                  </a:lnTo>
                  <a:lnTo>
                    <a:pt x="1586307" y="410867"/>
                  </a:lnTo>
                  <a:lnTo>
                    <a:pt x="1710489" y="410867"/>
                  </a:lnTo>
                  <a:lnTo>
                    <a:pt x="1727548" y="388133"/>
                  </a:lnTo>
                  <a:lnTo>
                    <a:pt x="1743068" y="346875"/>
                  </a:lnTo>
                  <a:lnTo>
                    <a:pt x="1748397" y="298409"/>
                  </a:lnTo>
                  <a:lnTo>
                    <a:pt x="1742762" y="250727"/>
                  </a:lnTo>
                  <a:lnTo>
                    <a:pt x="1728119" y="215490"/>
                  </a:lnTo>
                  <a:close/>
                </a:path>
                <a:path w="2490470" h="610869">
                  <a:moveTo>
                    <a:pt x="1624631" y="157691"/>
                  </a:moveTo>
                  <a:lnTo>
                    <a:pt x="1604851" y="158643"/>
                  </a:lnTo>
                  <a:lnTo>
                    <a:pt x="1586072" y="161539"/>
                  </a:lnTo>
                  <a:lnTo>
                    <a:pt x="1568353" y="166437"/>
                  </a:lnTo>
                  <a:lnTo>
                    <a:pt x="1551753" y="173397"/>
                  </a:lnTo>
                  <a:lnTo>
                    <a:pt x="1683881" y="173397"/>
                  </a:lnTo>
                  <a:lnTo>
                    <a:pt x="1666452" y="164064"/>
                  </a:lnTo>
                  <a:lnTo>
                    <a:pt x="1624631" y="157691"/>
                  </a:lnTo>
                  <a:close/>
                </a:path>
                <a:path w="2490470" h="610869">
                  <a:moveTo>
                    <a:pt x="1875304" y="0"/>
                  </a:moveTo>
                  <a:lnTo>
                    <a:pt x="1800542" y="0"/>
                  </a:lnTo>
                  <a:lnTo>
                    <a:pt x="1800542" y="457975"/>
                  </a:lnTo>
                  <a:lnTo>
                    <a:pt x="1875304" y="457975"/>
                  </a:lnTo>
                  <a:lnTo>
                    <a:pt x="1875304" y="0"/>
                  </a:lnTo>
                  <a:close/>
                </a:path>
                <a:path w="2490470" h="610869">
                  <a:moveTo>
                    <a:pt x="2027969" y="165858"/>
                  </a:moveTo>
                  <a:lnTo>
                    <a:pt x="1953207" y="165858"/>
                  </a:lnTo>
                  <a:lnTo>
                    <a:pt x="1953207" y="457986"/>
                  </a:lnTo>
                  <a:lnTo>
                    <a:pt x="2027969" y="457986"/>
                  </a:lnTo>
                  <a:lnTo>
                    <a:pt x="2027969" y="165858"/>
                  </a:lnTo>
                  <a:close/>
                </a:path>
                <a:path w="2490470" h="610869">
                  <a:moveTo>
                    <a:pt x="1990902" y="10052"/>
                  </a:moveTo>
                  <a:lnTo>
                    <a:pt x="1974420" y="14027"/>
                  </a:lnTo>
                  <a:lnTo>
                    <a:pt x="1960825" y="24894"/>
                  </a:lnTo>
                  <a:lnTo>
                    <a:pt x="1951587" y="41062"/>
                  </a:lnTo>
                  <a:lnTo>
                    <a:pt x="1948181" y="60940"/>
                  </a:lnTo>
                  <a:lnTo>
                    <a:pt x="1951587" y="80818"/>
                  </a:lnTo>
                  <a:lnTo>
                    <a:pt x="1960825" y="96986"/>
                  </a:lnTo>
                  <a:lnTo>
                    <a:pt x="1974420" y="107853"/>
                  </a:lnTo>
                  <a:lnTo>
                    <a:pt x="1990902" y="111829"/>
                  </a:lnTo>
                  <a:lnTo>
                    <a:pt x="2007286" y="107853"/>
                  </a:lnTo>
                  <a:lnTo>
                    <a:pt x="2020666" y="96986"/>
                  </a:lnTo>
                  <a:lnTo>
                    <a:pt x="2029687" y="80818"/>
                  </a:lnTo>
                  <a:lnTo>
                    <a:pt x="2032995" y="60940"/>
                  </a:lnTo>
                  <a:lnTo>
                    <a:pt x="2029687" y="41062"/>
                  </a:lnTo>
                  <a:lnTo>
                    <a:pt x="2020666" y="24894"/>
                  </a:lnTo>
                  <a:lnTo>
                    <a:pt x="2007286" y="14027"/>
                  </a:lnTo>
                  <a:lnTo>
                    <a:pt x="1990902" y="10052"/>
                  </a:lnTo>
                  <a:close/>
                </a:path>
                <a:path w="2490470" h="610869">
                  <a:moveTo>
                    <a:pt x="2182509" y="0"/>
                  </a:moveTo>
                  <a:lnTo>
                    <a:pt x="2107757" y="0"/>
                  </a:lnTo>
                  <a:lnTo>
                    <a:pt x="2107757" y="457986"/>
                  </a:lnTo>
                  <a:lnTo>
                    <a:pt x="2182509" y="457986"/>
                  </a:lnTo>
                  <a:lnTo>
                    <a:pt x="2182509" y="307833"/>
                  </a:lnTo>
                  <a:lnTo>
                    <a:pt x="2257949" y="307833"/>
                  </a:lnTo>
                  <a:lnTo>
                    <a:pt x="2252873" y="300294"/>
                  </a:lnTo>
                  <a:lnTo>
                    <a:pt x="2259247" y="292127"/>
                  </a:lnTo>
                  <a:lnTo>
                    <a:pt x="2182509" y="292127"/>
                  </a:lnTo>
                  <a:lnTo>
                    <a:pt x="2182509" y="0"/>
                  </a:lnTo>
                  <a:close/>
                </a:path>
                <a:path w="2490470" h="610869">
                  <a:moveTo>
                    <a:pt x="2257949" y="307833"/>
                  </a:moveTo>
                  <a:lnTo>
                    <a:pt x="2182509" y="307833"/>
                  </a:lnTo>
                  <a:lnTo>
                    <a:pt x="2273606" y="457986"/>
                  </a:lnTo>
                  <a:lnTo>
                    <a:pt x="2359048" y="457986"/>
                  </a:lnTo>
                  <a:lnTo>
                    <a:pt x="2257949" y="307833"/>
                  </a:lnTo>
                  <a:close/>
                </a:path>
                <a:path w="2490470" h="610869">
                  <a:moveTo>
                    <a:pt x="2357792" y="165858"/>
                  </a:moveTo>
                  <a:lnTo>
                    <a:pt x="2273606" y="165858"/>
                  </a:lnTo>
                  <a:lnTo>
                    <a:pt x="2182509" y="292127"/>
                  </a:lnTo>
                  <a:lnTo>
                    <a:pt x="2259247" y="292127"/>
                  </a:lnTo>
                  <a:lnTo>
                    <a:pt x="2357792" y="165858"/>
                  </a:lnTo>
                  <a:close/>
                </a:path>
                <a:path w="2490470" h="610869">
                  <a:moveTo>
                    <a:pt x="2440721" y="365632"/>
                  </a:moveTo>
                  <a:lnTo>
                    <a:pt x="2421206" y="369510"/>
                  </a:lnTo>
                  <a:lnTo>
                    <a:pt x="2405225" y="380161"/>
                  </a:lnTo>
                  <a:lnTo>
                    <a:pt x="2394427" y="396112"/>
                  </a:lnTo>
                  <a:lnTo>
                    <a:pt x="2390461" y="415893"/>
                  </a:lnTo>
                  <a:lnTo>
                    <a:pt x="2394427" y="435408"/>
                  </a:lnTo>
                  <a:lnTo>
                    <a:pt x="2405225" y="451389"/>
                  </a:lnTo>
                  <a:lnTo>
                    <a:pt x="2421206" y="462187"/>
                  </a:lnTo>
                  <a:lnTo>
                    <a:pt x="2440721" y="466153"/>
                  </a:lnTo>
                  <a:lnTo>
                    <a:pt x="2460138" y="462187"/>
                  </a:lnTo>
                  <a:lnTo>
                    <a:pt x="2475903" y="451389"/>
                  </a:lnTo>
                  <a:lnTo>
                    <a:pt x="2486485" y="435408"/>
                  </a:lnTo>
                  <a:lnTo>
                    <a:pt x="2490353" y="415893"/>
                  </a:lnTo>
                  <a:lnTo>
                    <a:pt x="2486485" y="396112"/>
                  </a:lnTo>
                  <a:lnTo>
                    <a:pt x="2475903" y="380161"/>
                  </a:lnTo>
                  <a:lnTo>
                    <a:pt x="2460138" y="369510"/>
                  </a:lnTo>
                  <a:lnTo>
                    <a:pt x="2440721" y="365632"/>
                  </a:lnTo>
                  <a:close/>
                </a:path>
                <a:path w="2490470" h="610869">
                  <a:moveTo>
                    <a:pt x="2440721" y="157691"/>
                  </a:moveTo>
                  <a:lnTo>
                    <a:pt x="2421206" y="161657"/>
                  </a:lnTo>
                  <a:lnTo>
                    <a:pt x="2405225" y="172455"/>
                  </a:lnTo>
                  <a:lnTo>
                    <a:pt x="2394427" y="188436"/>
                  </a:lnTo>
                  <a:lnTo>
                    <a:pt x="2390461" y="207951"/>
                  </a:lnTo>
                  <a:lnTo>
                    <a:pt x="2394427" y="227465"/>
                  </a:lnTo>
                  <a:lnTo>
                    <a:pt x="2405225" y="243442"/>
                  </a:lnTo>
                  <a:lnTo>
                    <a:pt x="2421206" y="254237"/>
                  </a:lnTo>
                  <a:lnTo>
                    <a:pt x="2440721" y="258201"/>
                  </a:lnTo>
                  <a:lnTo>
                    <a:pt x="2460138" y="254237"/>
                  </a:lnTo>
                  <a:lnTo>
                    <a:pt x="2475903" y="243442"/>
                  </a:lnTo>
                  <a:lnTo>
                    <a:pt x="2486485" y="227465"/>
                  </a:lnTo>
                  <a:lnTo>
                    <a:pt x="2490353" y="207951"/>
                  </a:lnTo>
                  <a:lnTo>
                    <a:pt x="2486485" y="188436"/>
                  </a:lnTo>
                  <a:lnTo>
                    <a:pt x="2475903" y="172455"/>
                  </a:lnTo>
                  <a:lnTo>
                    <a:pt x="2460138" y="161657"/>
                  </a:lnTo>
                  <a:lnTo>
                    <a:pt x="2440721" y="1576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9257" y="526697"/>
              <a:ext cx="4660329" cy="61692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6711" y="2619864"/>
              <a:ext cx="4280414" cy="41038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630767" y="2619867"/>
              <a:ext cx="2402205" cy="412750"/>
            </a:xfrm>
            <a:custGeom>
              <a:avLst/>
              <a:gdLst/>
              <a:ahLst/>
              <a:cxnLst/>
              <a:rect l="l" t="t" r="r" b="b"/>
              <a:pathLst>
                <a:path w="2402204" h="412750">
                  <a:moveTo>
                    <a:pt x="24281" y="263395"/>
                  </a:moveTo>
                  <a:lnTo>
                    <a:pt x="17665" y="263748"/>
                  </a:lnTo>
                  <a:lnTo>
                    <a:pt x="11830" y="264965"/>
                  </a:lnTo>
                  <a:lnTo>
                    <a:pt x="6151" y="267282"/>
                  </a:lnTo>
                  <a:lnTo>
                    <a:pt x="0" y="270934"/>
                  </a:lnTo>
                  <a:lnTo>
                    <a:pt x="17999" y="316168"/>
                  </a:lnTo>
                  <a:lnTo>
                    <a:pt x="16362" y="323164"/>
                  </a:lnTo>
                  <a:lnTo>
                    <a:pt x="4351" y="359972"/>
                  </a:lnTo>
                  <a:lnTo>
                    <a:pt x="1675" y="365999"/>
                  </a:lnTo>
                  <a:lnTo>
                    <a:pt x="20093" y="365999"/>
                  </a:lnTo>
                  <a:lnTo>
                    <a:pt x="37998" y="331027"/>
                  </a:lnTo>
                  <a:lnTo>
                    <a:pt x="48155" y="297320"/>
                  </a:lnTo>
                  <a:lnTo>
                    <a:pt x="48155" y="290200"/>
                  </a:lnTo>
                  <a:lnTo>
                    <a:pt x="46663" y="278590"/>
                  </a:lnTo>
                  <a:lnTo>
                    <a:pt x="42187" y="270201"/>
                  </a:lnTo>
                  <a:lnTo>
                    <a:pt x="34726" y="265109"/>
                  </a:lnTo>
                  <a:lnTo>
                    <a:pt x="24281" y="263395"/>
                  </a:lnTo>
                  <a:close/>
                </a:path>
                <a:path w="2402204" h="412750">
                  <a:moveTo>
                    <a:pt x="250453" y="0"/>
                  </a:moveTo>
                  <a:lnTo>
                    <a:pt x="219050" y="0"/>
                  </a:lnTo>
                  <a:lnTo>
                    <a:pt x="219050" y="299833"/>
                  </a:lnTo>
                  <a:lnTo>
                    <a:pt x="256107" y="309257"/>
                  </a:lnTo>
                  <a:lnTo>
                    <a:pt x="276420" y="310723"/>
                  </a:lnTo>
                  <a:lnTo>
                    <a:pt x="322203" y="303014"/>
                  </a:lnTo>
                  <a:lnTo>
                    <a:pt x="355353" y="282242"/>
                  </a:lnTo>
                  <a:lnTo>
                    <a:pt x="278096" y="282242"/>
                  </a:lnTo>
                  <a:lnTo>
                    <a:pt x="270243" y="281915"/>
                  </a:lnTo>
                  <a:lnTo>
                    <a:pt x="263332" y="280881"/>
                  </a:lnTo>
                  <a:lnTo>
                    <a:pt x="256892" y="279062"/>
                  </a:lnTo>
                  <a:lnTo>
                    <a:pt x="250453" y="276379"/>
                  </a:lnTo>
                  <a:lnTo>
                    <a:pt x="250453" y="155356"/>
                  </a:lnTo>
                  <a:lnTo>
                    <a:pt x="261846" y="148583"/>
                  </a:lnTo>
                  <a:lnTo>
                    <a:pt x="273121" y="143890"/>
                  </a:lnTo>
                  <a:lnTo>
                    <a:pt x="284786" y="141161"/>
                  </a:lnTo>
                  <a:lnTo>
                    <a:pt x="297352" y="140278"/>
                  </a:lnTo>
                  <a:lnTo>
                    <a:pt x="368120" y="140278"/>
                  </a:lnTo>
                  <a:lnTo>
                    <a:pt x="365508" y="135622"/>
                  </a:lnTo>
                  <a:lnTo>
                    <a:pt x="349119" y="123535"/>
                  </a:lnTo>
                  <a:lnTo>
                    <a:pt x="250453" y="123535"/>
                  </a:lnTo>
                  <a:lnTo>
                    <a:pt x="250453" y="0"/>
                  </a:lnTo>
                  <a:close/>
                </a:path>
                <a:path w="2402204" h="412750">
                  <a:moveTo>
                    <a:pt x="368120" y="140278"/>
                  </a:moveTo>
                  <a:lnTo>
                    <a:pt x="297352" y="140278"/>
                  </a:lnTo>
                  <a:lnTo>
                    <a:pt x="320896" y="144558"/>
                  </a:lnTo>
                  <a:lnTo>
                    <a:pt x="338392" y="156925"/>
                  </a:lnTo>
                  <a:lnTo>
                    <a:pt x="349292" y="176673"/>
                  </a:lnTo>
                  <a:lnTo>
                    <a:pt x="353046" y="203093"/>
                  </a:lnTo>
                  <a:lnTo>
                    <a:pt x="351543" y="224414"/>
                  </a:lnTo>
                  <a:lnTo>
                    <a:pt x="324576" y="267164"/>
                  </a:lnTo>
                  <a:lnTo>
                    <a:pt x="288975" y="281823"/>
                  </a:lnTo>
                  <a:lnTo>
                    <a:pt x="283541" y="282242"/>
                  </a:lnTo>
                  <a:lnTo>
                    <a:pt x="355353" y="282242"/>
                  </a:lnTo>
                  <a:lnTo>
                    <a:pt x="357189" y="281092"/>
                  </a:lnTo>
                  <a:lnTo>
                    <a:pt x="379533" y="246763"/>
                  </a:lnTo>
                  <a:lnTo>
                    <a:pt x="387391" y="201836"/>
                  </a:lnTo>
                  <a:lnTo>
                    <a:pt x="381671" y="164430"/>
                  </a:lnTo>
                  <a:lnTo>
                    <a:pt x="368120" y="140278"/>
                  </a:lnTo>
                  <a:close/>
                </a:path>
                <a:path w="2402204" h="412750">
                  <a:moveTo>
                    <a:pt x="307823" y="110551"/>
                  </a:moveTo>
                  <a:lnTo>
                    <a:pt x="264693" y="116834"/>
                  </a:lnTo>
                  <a:lnTo>
                    <a:pt x="250453" y="123535"/>
                  </a:lnTo>
                  <a:lnTo>
                    <a:pt x="349119" y="123535"/>
                  </a:lnTo>
                  <a:lnTo>
                    <a:pt x="340394" y="117100"/>
                  </a:lnTo>
                  <a:lnTo>
                    <a:pt x="307823" y="110551"/>
                  </a:lnTo>
                  <a:close/>
                </a:path>
                <a:path w="2402204" h="412750">
                  <a:moveTo>
                    <a:pt x="472854" y="115577"/>
                  </a:moveTo>
                  <a:lnTo>
                    <a:pt x="441442" y="115577"/>
                  </a:lnTo>
                  <a:lnTo>
                    <a:pt x="441442" y="305278"/>
                  </a:lnTo>
                  <a:lnTo>
                    <a:pt x="472854" y="305278"/>
                  </a:lnTo>
                  <a:lnTo>
                    <a:pt x="472854" y="115577"/>
                  </a:lnTo>
                  <a:close/>
                </a:path>
                <a:path w="2402204" h="412750">
                  <a:moveTo>
                    <a:pt x="457357" y="28889"/>
                  </a:moveTo>
                  <a:lnTo>
                    <a:pt x="449380" y="30505"/>
                  </a:lnTo>
                  <a:lnTo>
                    <a:pt x="442855" y="34909"/>
                  </a:lnTo>
                  <a:lnTo>
                    <a:pt x="438451" y="41434"/>
                  </a:lnTo>
                  <a:lnTo>
                    <a:pt x="436834" y="49412"/>
                  </a:lnTo>
                  <a:lnTo>
                    <a:pt x="438451" y="57389"/>
                  </a:lnTo>
                  <a:lnTo>
                    <a:pt x="442855" y="63914"/>
                  </a:lnTo>
                  <a:lnTo>
                    <a:pt x="449380" y="68318"/>
                  </a:lnTo>
                  <a:lnTo>
                    <a:pt x="457357" y="69935"/>
                  </a:lnTo>
                  <a:lnTo>
                    <a:pt x="465335" y="68318"/>
                  </a:lnTo>
                  <a:lnTo>
                    <a:pt x="471859" y="63914"/>
                  </a:lnTo>
                  <a:lnTo>
                    <a:pt x="476264" y="57389"/>
                  </a:lnTo>
                  <a:lnTo>
                    <a:pt x="477880" y="49412"/>
                  </a:lnTo>
                  <a:lnTo>
                    <a:pt x="476264" y="41434"/>
                  </a:lnTo>
                  <a:lnTo>
                    <a:pt x="471859" y="34909"/>
                  </a:lnTo>
                  <a:lnTo>
                    <a:pt x="465335" y="30505"/>
                  </a:lnTo>
                  <a:lnTo>
                    <a:pt x="457357" y="28889"/>
                  </a:lnTo>
                  <a:close/>
                </a:path>
                <a:path w="2402204" h="412750">
                  <a:moveTo>
                    <a:pt x="575469" y="115577"/>
                  </a:moveTo>
                  <a:lnTo>
                    <a:pt x="544056" y="115577"/>
                  </a:lnTo>
                  <a:lnTo>
                    <a:pt x="544056" y="307791"/>
                  </a:lnTo>
                  <a:lnTo>
                    <a:pt x="543487" y="321855"/>
                  </a:lnTo>
                  <a:lnTo>
                    <a:pt x="529561" y="365096"/>
                  </a:lnTo>
                  <a:lnTo>
                    <a:pt x="509722" y="394888"/>
                  </a:lnTo>
                  <a:lnTo>
                    <a:pt x="530653" y="412479"/>
                  </a:lnTo>
                  <a:lnTo>
                    <a:pt x="554108" y="379402"/>
                  </a:lnTo>
                  <a:lnTo>
                    <a:pt x="575469" y="336680"/>
                  </a:lnTo>
                  <a:lnTo>
                    <a:pt x="575469" y="115577"/>
                  </a:lnTo>
                  <a:close/>
                </a:path>
                <a:path w="2402204" h="412750">
                  <a:moveTo>
                    <a:pt x="559553" y="28470"/>
                  </a:moveTo>
                  <a:lnTo>
                    <a:pt x="551576" y="30086"/>
                  </a:lnTo>
                  <a:lnTo>
                    <a:pt x="545051" y="34491"/>
                  </a:lnTo>
                  <a:lnTo>
                    <a:pt x="540647" y="41015"/>
                  </a:lnTo>
                  <a:lnTo>
                    <a:pt x="539030" y="48993"/>
                  </a:lnTo>
                  <a:lnTo>
                    <a:pt x="540647" y="56970"/>
                  </a:lnTo>
                  <a:lnTo>
                    <a:pt x="545051" y="63495"/>
                  </a:lnTo>
                  <a:lnTo>
                    <a:pt x="551576" y="67899"/>
                  </a:lnTo>
                  <a:lnTo>
                    <a:pt x="559553" y="69516"/>
                  </a:lnTo>
                  <a:lnTo>
                    <a:pt x="567529" y="67899"/>
                  </a:lnTo>
                  <a:lnTo>
                    <a:pt x="574050" y="63495"/>
                  </a:lnTo>
                  <a:lnTo>
                    <a:pt x="578451" y="56970"/>
                  </a:lnTo>
                  <a:lnTo>
                    <a:pt x="580066" y="48993"/>
                  </a:lnTo>
                  <a:lnTo>
                    <a:pt x="578451" y="41015"/>
                  </a:lnTo>
                  <a:lnTo>
                    <a:pt x="574050" y="34491"/>
                  </a:lnTo>
                  <a:lnTo>
                    <a:pt x="567529" y="30086"/>
                  </a:lnTo>
                  <a:lnTo>
                    <a:pt x="559553" y="28470"/>
                  </a:lnTo>
                  <a:close/>
                </a:path>
                <a:path w="2402204" h="412750">
                  <a:moveTo>
                    <a:pt x="652953" y="115577"/>
                  </a:moveTo>
                  <a:lnTo>
                    <a:pt x="618609" y="115577"/>
                  </a:lnTo>
                  <a:lnTo>
                    <a:pt x="689800" y="310723"/>
                  </a:lnTo>
                  <a:lnTo>
                    <a:pt x="718700" y="310723"/>
                  </a:lnTo>
                  <a:lnTo>
                    <a:pt x="731514" y="276797"/>
                  </a:lnTo>
                  <a:lnTo>
                    <a:pt x="706135" y="276797"/>
                  </a:lnTo>
                  <a:lnTo>
                    <a:pt x="705297" y="269258"/>
                  </a:lnTo>
                  <a:lnTo>
                    <a:pt x="652953" y="115577"/>
                  </a:lnTo>
                  <a:close/>
                </a:path>
                <a:path w="2402204" h="412750">
                  <a:moveTo>
                    <a:pt x="792405" y="115577"/>
                  </a:moveTo>
                  <a:lnTo>
                    <a:pt x="758060" y="115577"/>
                  </a:lnTo>
                  <a:lnTo>
                    <a:pt x="706554" y="269677"/>
                  </a:lnTo>
                  <a:lnTo>
                    <a:pt x="706135" y="276797"/>
                  </a:lnTo>
                  <a:lnTo>
                    <a:pt x="731514" y="276797"/>
                  </a:lnTo>
                  <a:lnTo>
                    <a:pt x="792405" y="115577"/>
                  </a:lnTo>
                  <a:close/>
                </a:path>
                <a:path w="2402204" h="412750">
                  <a:moveTo>
                    <a:pt x="910516" y="110551"/>
                  </a:moveTo>
                  <a:lnTo>
                    <a:pt x="874131" y="118474"/>
                  </a:lnTo>
                  <a:lnTo>
                    <a:pt x="844302" y="140020"/>
                  </a:lnTo>
                  <a:lnTo>
                    <a:pt x="824131" y="171851"/>
                  </a:lnTo>
                  <a:lnTo>
                    <a:pt x="816718" y="210632"/>
                  </a:lnTo>
                  <a:lnTo>
                    <a:pt x="824131" y="249237"/>
                  </a:lnTo>
                  <a:lnTo>
                    <a:pt x="844302" y="281092"/>
                  </a:lnTo>
                  <a:lnTo>
                    <a:pt x="874131" y="302739"/>
                  </a:lnTo>
                  <a:lnTo>
                    <a:pt x="910516" y="310723"/>
                  </a:lnTo>
                  <a:lnTo>
                    <a:pt x="946661" y="302739"/>
                  </a:lnTo>
                  <a:lnTo>
                    <a:pt x="974215" y="282661"/>
                  </a:lnTo>
                  <a:lnTo>
                    <a:pt x="910516" y="282661"/>
                  </a:lnTo>
                  <a:lnTo>
                    <a:pt x="887094" y="277061"/>
                  </a:lnTo>
                  <a:lnTo>
                    <a:pt x="868223" y="261725"/>
                  </a:lnTo>
                  <a:lnTo>
                    <a:pt x="855633" y="238849"/>
                  </a:lnTo>
                  <a:lnTo>
                    <a:pt x="851052" y="210632"/>
                  </a:lnTo>
                  <a:lnTo>
                    <a:pt x="855633" y="182419"/>
                  </a:lnTo>
                  <a:lnTo>
                    <a:pt x="868223" y="159543"/>
                  </a:lnTo>
                  <a:lnTo>
                    <a:pt x="887094" y="144204"/>
                  </a:lnTo>
                  <a:lnTo>
                    <a:pt x="910516" y="138603"/>
                  </a:lnTo>
                  <a:lnTo>
                    <a:pt x="974414" y="138603"/>
                  </a:lnTo>
                  <a:lnTo>
                    <a:pt x="946661" y="118474"/>
                  </a:lnTo>
                  <a:lnTo>
                    <a:pt x="910516" y="110551"/>
                  </a:lnTo>
                  <a:close/>
                </a:path>
                <a:path w="2402204" h="412750">
                  <a:moveTo>
                    <a:pt x="974414" y="138603"/>
                  </a:moveTo>
                  <a:lnTo>
                    <a:pt x="910516" y="138603"/>
                  </a:lnTo>
                  <a:lnTo>
                    <a:pt x="933701" y="144204"/>
                  </a:lnTo>
                  <a:lnTo>
                    <a:pt x="952447" y="159543"/>
                  </a:lnTo>
                  <a:lnTo>
                    <a:pt x="964989" y="182419"/>
                  </a:lnTo>
                  <a:lnTo>
                    <a:pt x="969562" y="210632"/>
                  </a:lnTo>
                  <a:lnTo>
                    <a:pt x="964989" y="238849"/>
                  </a:lnTo>
                  <a:lnTo>
                    <a:pt x="952447" y="261725"/>
                  </a:lnTo>
                  <a:lnTo>
                    <a:pt x="933701" y="277061"/>
                  </a:lnTo>
                  <a:lnTo>
                    <a:pt x="910516" y="282661"/>
                  </a:lnTo>
                  <a:lnTo>
                    <a:pt x="974215" y="282661"/>
                  </a:lnTo>
                  <a:lnTo>
                    <a:pt x="976369" y="281092"/>
                  </a:lnTo>
                  <a:lnTo>
                    <a:pt x="996498" y="249237"/>
                  </a:lnTo>
                  <a:lnTo>
                    <a:pt x="1003906" y="210632"/>
                  </a:lnTo>
                  <a:lnTo>
                    <a:pt x="996498" y="171851"/>
                  </a:lnTo>
                  <a:lnTo>
                    <a:pt x="976369" y="140020"/>
                  </a:lnTo>
                  <a:lnTo>
                    <a:pt x="974414" y="138603"/>
                  </a:lnTo>
                  <a:close/>
                </a:path>
                <a:path w="2402204" h="412750">
                  <a:moveTo>
                    <a:pt x="1133756" y="110551"/>
                  </a:moveTo>
                  <a:lnTo>
                    <a:pt x="1097369" y="118474"/>
                  </a:lnTo>
                  <a:lnTo>
                    <a:pt x="1067536" y="140020"/>
                  </a:lnTo>
                  <a:lnTo>
                    <a:pt x="1047361" y="171851"/>
                  </a:lnTo>
                  <a:lnTo>
                    <a:pt x="1039947" y="210632"/>
                  </a:lnTo>
                  <a:lnTo>
                    <a:pt x="1047361" y="249237"/>
                  </a:lnTo>
                  <a:lnTo>
                    <a:pt x="1067536" y="281092"/>
                  </a:lnTo>
                  <a:lnTo>
                    <a:pt x="1097369" y="302739"/>
                  </a:lnTo>
                  <a:lnTo>
                    <a:pt x="1133756" y="310723"/>
                  </a:lnTo>
                  <a:lnTo>
                    <a:pt x="1169899" y="302739"/>
                  </a:lnTo>
                  <a:lnTo>
                    <a:pt x="1197450" y="282661"/>
                  </a:lnTo>
                  <a:lnTo>
                    <a:pt x="1133756" y="282661"/>
                  </a:lnTo>
                  <a:lnTo>
                    <a:pt x="1110329" y="277061"/>
                  </a:lnTo>
                  <a:lnTo>
                    <a:pt x="1091458" y="261725"/>
                  </a:lnTo>
                  <a:lnTo>
                    <a:pt x="1078871" y="238849"/>
                  </a:lnTo>
                  <a:lnTo>
                    <a:pt x="1074291" y="210632"/>
                  </a:lnTo>
                  <a:lnTo>
                    <a:pt x="1078871" y="182419"/>
                  </a:lnTo>
                  <a:lnTo>
                    <a:pt x="1091458" y="159543"/>
                  </a:lnTo>
                  <a:lnTo>
                    <a:pt x="1110329" y="144204"/>
                  </a:lnTo>
                  <a:lnTo>
                    <a:pt x="1133756" y="138603"/>
                  </a:lnTo>
                  <a:lnTo>
                    <a:pt x="1197649" y="138603"/>
                  </a:lnTo>
                  <a:lnTo>
                    <a:pt x="1169899" y="118474"/>
                  </a:lnTo>
                  <a:lnTo>
                    <a:pt x="1133756" y="110551"/>
                  </a:lnTo>
                  <a:close/>
                </a:path>
                <a:path w="2402204" h="412750">
                  <a:moveTo>
                    <a:pt x="1197649" y="138603"/>
                  </a:moveTo>
                  <a:lnTo>
                    <a:pt x="1133756" y="138603"/>
                  </a:lnTo>
                  <a:lnTo>
                    <a:pt x="1156936" y="144204"/>
                  </a:lnTo>
                  <a:lnTo>
                    <a:pt x="1175682" y="159543"/>
                  </a:lnTo>
                  <a:lnTo>
                    <a:pt x="1188227" y="182419"/>
                  </a:lnTo>
                  <a:lnTo>
                    <a:pt x="1192801" y="210632"/>
                  </a:lnTo>
                  <a:lnTo>
                    <a:pt x="1188227" y="238849"/>
                  </a:lnTo>
                  <a:lnTo>
                    <a:pt x="1175682" y="261725"/>
                  </a:lnTo>
                  <a:lnTo>
                    <a:pt x="1156936" y="277061"/>
                  </a:lnTo>
                  <a:lnTo>
                    <a:pt x="1133756" y="282661"/>
                  </a:lnTo>
                  <a:lnTo>
                    <a:pt x="1197450" y="282661"/>
                  </a:lnTo>
                  <a:lnTo>
                    <a:pt x="1199603" y="281092"/>
                  </a:lnTo>
                  <a:lnTo>
                    <a:pt x="1219729" y="249237"/>
                  </a:lnTo>
                  <a:lnTo>
                    <a:pt x="1227135" y="210632"/>
                  </a:lnTo>
                  <a:lnTo>
                    <a:pt x="1219729" y="171851"/>
                  </a:lnTo>
                  <a:lnTo>
                    <a:pt x="1199603" y="140020"/>
                  </a:lnTo>
                  <a:lnTo>
                    <a:pt x="1197649" y="138603"/>
                  </a:lnTo>
                  <a:close/>
                </a:path>
                <a:path w="2402204" h="412750">
                  <a:moveTo>
                    <a:pt x="1312598" y="115577"/>
                  </a:moveTo>
                  <a:lnTo>
                    <a:pt x="1281196" y="115577"/>
                  </a:lnTo>
                  <a:lnTo>
                    <a:pt x="1281196" y="305278"/>
                  </a:lnTo>
                  <a:lnTo>
                    <a:pt x="1312598" y="305278"/>
                  </a:lnTo>
                  <a:lnTo>
                    <a:pt x="1312598" y="192214"/>
                  </a:lnTo>
                  <a:lnTo>
                    <a:pt x="1325549" y="170644"/>
                  </a:lnTo>
                  <a:lnTo>
                    <a:pt x="1337361" y="155042"/>
                  </a:lnTo>
                  <a:lnTo>
                    <a:pt x="1343117" y="149911"/>
                  </a:lnTo>
                  <a:lnTo>
                    <a:pt x="1312598" y="149911"/>
                  </a:lnTo>
                  <a:lnTo>
                    <a:pt x="1312598" y="115577"/>
                  </a:lnTo>
                  <a:close/>
                </a:path>
                <a:path w="2402204" h="412750">
                  <a:moveTo>
                    <a:pt x="1362010" y="110551"/>
                  </a:moveTo>
                  <a:lnTo>
                    <a:pt x="1351585" y="112462"/>
                  </a:lnTo>
                  <a:lnTo>
                    <a:pt x="1340764" y="118927"/>
                  </a:lnTo>
                  <a:lnTo>
                    <a:pt x="1328213" y="131043"/>
                  </a:lnTo>
                  <a:lnTo>
                    <a:pt x="1312598" y="149911"/>
                  </a:lnTo>
                  <a:lnTo>
                    <a:pt x="1343117" y="149911"/>
                  </a:lnTo>
                  <a:lnTo>
                    <a:pt x="1347992" y="145566"/>
                  </a:lnTo>
                  <a:lnTo>
                    <a:pt x="1357403" y="142372"/>
                  </a:lnTo>
                  <a:lnTo>
                    <a:pt x="1375235" y="142372"/>
                  </a:lnTo>
                  <a:lnTo>
                    <a:pt x="1386303" y="123535"/>
                  </a:lnTo>
                  <a:lnTo>
                    <a:pt x="1379974" y="117972"/>
                  </a:lnTo>
                  <a:lnTo>
                    <a:pt x="1373685" y="113902"/>
                  </a:lnTo>
                  <a:lnTo>
                    <a:pt x="1367632" y="111402"/>
                  </a:lnTo>
                  <a:lnTo>
                    <a:pt x="1362010" y="110551"/>
                  </a:lnTo>
                  <a:close/>
                </a:path>
                <a:path w="2402204" h="412750">
                  <a:moveTo>
                    <a:pt x="1375235" y="142372"/>
                  </a:moveTo>
                  <a:lnTo>
                    <a:pt x="1361173" y="142372"/>
                  </a:lnTo>
                  <a:lnTo>
                    <a:pt x="1364523" y="144466"/>
                  </a:lnTo>
                  <a:lnTo>
                    <a:pt x="1370806" y="149911"/>
                  </a:lnTo>
                  <a:lnTo>
                    <a:pt x="1375235" y="142372"/>
                  </a:lnTo>
                  <a:close/>
                </a:path>
                <a:path w="2402204" h="412750">
                  <a:moveTo>
                    <a:pt x="1452070" y="0"/>
                  </a:moveTo>
                  <a:lnTo>
                    <a:pt x="1420658" y="0"/>
                  </a:lnTo>
                  <a:lnTo>
                    <a:pt x="1420658" y="299833"/>
                  </a:lnTo>
                  <a:lnTo>
                    <a:pt x="1457723" y="309257"/>
                  </a:lnTo>
                  <a:lnTo>
                    <a:pt x="1478028" y="310723"/>
                  </a:lnTo>
                  <a:lnTo>
                    <a:pt x="1523812" y="303014"/>
                  </a:lnTo>
                  <a:lnTo>
                    <a:pt x="1556965" y="282242"/>
                  </a:lnTo>
                  <a:lnTo>
                    <a:pt x="1479703" y="282242"/>
                  </a:lnTo>
                  <a:lnTo>
                    <a:pt x="1471856" y="281915"/>
                  </a:lnTo>
                  <a:lnTo>
                    <a:pt x="1464948" y="280881"/>
                  </a:lnTo>
                  <a:lnTo>
                    <a:pt x="1458510" y="279062"/>
                  </a:lnTo>
                  <a:lnTo>
                    <a:pt x="1452070" y="276379"/>
                  </a:lnTo>
                  <a:lnTo>
                    <a:pt x="1452070" y="155356"/>
                  </a:lnTo>
                  <a:lnTo>
                    <a:pt x="1463462" y="148583"/>
                  </a:lnTo>
                  <a:lnTo>
                    <a:pt x="1474735" y="143890"/>
                  </a:lnTo>
                  <a:lnTo>
                    <a:pt x="1486400" y="141161"/>
                  </a:lnTo>
                  <a:lnTo>
                    <a:pt x="1498970" y="140278"/>
                  </a:lnTo>
                  <a:lnTo>
                    <a:pt x="1569738" y="140278"/>
                  </a:lnTo>
                  <a:lnTo>
                    <a:pt x="1567126" y="135622"/>
                  </a:lnTo>
                  <a:lnTo>
                    <a:pt x="1550737" y="123535"/>
                  </a:lnTo>
                  <a:lnTo>
                    <a:pt x="1452070" y="123535"/>
                  </a:lnTo>
                  <a:lnTo>
                    <a:pt x="1452070" y="0"/>
                  </a:lnTo>
                  <a:close/>
                </a:path>
                <a:path w="2402204" h="412750">
                  <a:moveTo>
                    <a:pt x="1569738" y="140278"/>
                  </a:moveTo>
                  <a:lnTo>
                    <a:pt x="1498970" y="140278"/>
                  </a:lnTo>
                  <a:lnTo>
                    <a:pt x="1522510" y="144558"/>
                  </a:lnTo>
                  <a:lnTo>
                    <a:pt x="1540006" y="156925"/>
                  </a:lnTo>
                  <a:lnTo>
                    <a:pt x="1550908" y="176673"/>
                  </a:lnTo>
                  <a:lnTo>
                    <a:pt x="1554664" y="203093"/>
                  </a:lnTo>
                  <a:lnTo>
                    <a:pt x="1553159" y="224414"/>
                  </a:lnTo>
                  <a:lnTo>
                    <a:pt x="1526194" y="267164"/>
                  </a:lnTo>
                  <a:lnTo>
                    <a:pt x="1490593" y="281823"/>
                  </a:lnTo>
                  <a:lnTo>
                    <a:pt x="1485148" y="282242"/>
                  </a:lnTo>
                  <a:lnTo>
                    <a:pt x="1556965" y="282242"/>
                  </a:lnTo>
                  <a:lnTo>
                    <a:pt x="1558802" y="281092"/>
                  </a:lnTo>
                  <a:lnTo>
                    <a:pt x="1581149" y="246763"/>
                  </a:lnTo>
                  <a:lnTo>
                    <a:pt x="1589009" y="201836"/>
                  </a:lnTo>
                  <a:lnTo>
                    <a:pt x="1583289" y="164430"/>
                  </a:lnTo>
                  <a:lnTo>
                    <a:pt x="1569738" y="140278"/>
                  </a:lnTo>
                  <a:close/>
                </a:path>
                <a:path w="2402204" h="412750">
                  <a:moveTo>
                    <a:pt x="1509440" y="110551"/>
                  </a:moveTo>
                  <a:lnTo>
                    <a:pt x="1466311" y="116834"/>
                  </a:lnTo>
                  <a:lnTo>
                    <a:pt x="1452070" y="123535"/>
                  </a:lnTo>
                  <a:lnTo>
                    <a:pt x="1550737" y="123535"/>
                  </a:lnTo>
                  <a:lnTo>
                    <a:pt x="1542012" y="117100"/>
                  </a:lnTo>
                  <a:lnTo>
                    <a:pt x="1509440" y="110551"/>
                  </a:lnTo>
                  <a:close/>
                </a:path>
                <a:path w="2402204" h="412750">
                  <a:moveTo>
                    <a:pt x="1714670" y="110551"/>
                  </a:moveTo>
                  <a:lnTo>
                    <a:pt x="1677877" y="117709"/>
                  </a:lnTo>
                  <a:lnTo>
                    <a:pt x="1649602" y="137978"/>
                  </a:lnTo>
                  <a:lnTo>
                    <a:pt x="1631456" y="169554"/>
                  </a:lnTo>
                  <a:lnTo>
                    <a:pt x="1625049" y="210632"/>
                  </a:lnTo>
                  <a:lnTo>
                    <a:pt x="1631437" y="251534"/>
                  </a:lnTo>
                  <a:lnTo>
                    <a:pt x="1649445" y="283134"/>
                  </a:lnTo>
                  <a:lnTo>
                    <a:pt x="1677347" y="303505"/>
                  </a:lnTo>
                  <a:lnTo>
                    <a:pt x="1713413" y="310723"/>
                  </a:lnTo>
                  <a:lnTo>
                    <a:pt x="1730619" y="309597"/>
                  </a:lnTo>
                  <a:lnTo>
                    <a:pt x="1746492" y="305802"/>
                  </a:lnTo>
                  <a:lnTo>
                    <a:pt x="1762996" y="298708"/>
                  </a:lnTo>
                  <a:lnTo>
                    <a:pt x="1782092" y="287687"/>
                  </a:lnTo>
                  <a:lnTo>
                    <a:pt x="1779110" y="281823"/>
                  </a:lnTo>
                  <a:lnTo>
                    <a:pt x="1720115" y="281823"/>
                  </a:lnTo>
                  <a:lnTo>
                    <a:pt x="1694175" y="276720"/>
                  </a:lnTo>
                  <a:lnTo>
                    <a:pt x="1674676" y="262039"/>
                  </a:lnTo>
                  <a:lnTo>
                    <a:pt x="1662403" y="238718"/>
                  </a:lnTo>
                  <a:lnTo>
                    <a:pt x="1658137" y="207700"/>
                  </a:lnTo>
                  <a:lnTo>
                    <a:pt x="1787956" y="207700"/>
                  </a:lnTo>
                  <a:lnTo>
                    <a:pt x="1787956" y="189282"/>
                  </a:lnTo>
                  <a:lnTo>
                    <a:pt x="1787144" y="184256"/>
                  </a:lnTo>
                  <a:lnTo>
                    <a:pt x="1660651" y="184256"/>
                  </a:lnTo>
                  <a:lnTo>
                    <a:pt x="1668057" y="164819"/>
                  </a:lnTo>
                  <a:lnTo>
                    <a:pt x="1679388" y="150644"/>
                  </a:lnTo>
                  <a:lnTo>
                    <a:pt x="1694332" y="141966"/>
                  </a:lnTo>
                  <a:lnTo>
                    <a:pt x="1712576" y="139021"/>
                  </a:lnTo>
                  <a:lnTo>
                    <a:pt x="1772037" y="139021"/>
                  </a:lnTo>
                  <a:lnTo>
                    <a:pt x="1767957" y="132168"/>
                  </a:lnTo>
                  <a:lnTo>
                    <a:pt x="1744846" y="116197"/>
                  </a:lnTo>
                  <a:lnTo>
                    <a:pt x="1714670" y="110551"/>
                  </a:lnTo>
                  <a:close/>
                </a:path>
                <a:path w="2402204" h="412750">
                  <a:moveTo>
                    <a:pt x="1769527" y="262976"/>
                  </a:moveTo>
                  <a:lnTo>
                    <a:pt x="1755502" y="271928"/>
                  </a:lnTo>
                  <a:lnTo>
                    <a:pt x="1743403" y="277740"/>
                  </a:lnTo>
                  <a:lnTo>
                    <a:pt x="1732013" y="280881"/>
                  </a:lnTo>
                  <a:lnTo>
                    <a:pt x="1720115" y="281823"/>
                  </a:lnTo>
                  <a:lnTo>
                    <a:pt x="1779110" y="281823"/>
                  </a:lnTo>
                  <a:lnTo>
                    <a:pt x="1769527" y="262976"/>
                  </a:lnTo>
                  <a:close/>
                </a:path>
                <a:path w="2402204" h="412750">
                  <a:moveTo>
                    <a:pt x="1772037" y="139021"/>
                  </a:moveTo>
                  <a:lnTo>
                    <a:pt x="1712576" y="139021"/>
                  </a:lnTo>
                  <a:lnTo>
                    <a:pt x="1729879" y="141966"/>
                  </a:lnTo>
                  <a:lnTo>
                    <a:pt x="1742670" y="150644"/>
                  </a:lnTo>
                  <a:lnTo>
                    <a:pt x="1750673" y="164819"/>
                  </a:lnTo>
                  <a:lnTo>
                    <a:pt x="1753611" y="184256"/>
                  </a:lnTo>
                  <a:lnTo>
                    <a:pt x="1787144" y="184256"/>
                  </a:lnTo>
                  <a:lnTo>
                    <a:pt x="1782746" y="157013"/>
                  </a:lnTo>
                  <a:lnTo>
                    <a:pt x="1772037" y="139021"/>
                  </a:lnTo>
                  <a:close/>
                </a:path>
                <a:path w="2402204" h="412750">
                  <a:moveTo>
                    <a:pt x="1911104" y="110551"/>
                  </a:moveTo>
                  <a:lnTo>
                    <a:pt x="1874307" y="117709"/>
                  </a:lnTo>
                  <a:lnTo>
                    <a:pt x="1846032" y="137978"/>
                  </a:lnTo>
                  <a:lnTo>
                    <a:pt x="1827889" y="169554"/>
                  </a:lnTo>
                  <a:lnTo>
                    <a:pt x="1821483" y="210632"/>
                  </a:lnTo>
                  <a:lnTo>
                    <a:pt x="1827869" y="251534"/>
                  </a:lnTo>
                  <a:lnTo>
                    <a:pt x="1845875" y="283134"/>
                  </a:lnTo>
                  <a:lnTo>
                    <a:pt x="1873777" y="303505"/>
                  </a:lnTo>
                  <a:lnTo>
                    <a:pt x="1909847" y="310723"/>
                  </a:lnTo>
                  <a:lnTo>
                    <a:pt x="1927053" y="309597"/>
                  </a:lnTo>
                  <a:lnTo>
                    <a:pt x="1942926" y="305802"/>
                  </a:lnTo>
                  <a:lnTo>
                    <a:pt x="1959430" y="298708"/>
                  </a:lnTo>
                  <a:lnTo>
                    <a:pt x="1978526" y="287687"/>
                  </a:lnTo>
                  <a:lnTo>
                    <a:pt x="1975544" y="281823"/>
                  </a:lnTo>
                  <a:lnTo>
                    <a:pt x="1916538" y="281823"/>
                  </a:lnTo>
                  <a:lnTo>
                    <a:pt x="1890604" y="276720"/>
                  </a:lnTo>
                  <a:lnTo>
                    <a:pt x="1871109" y="262039"/>
                  </a:lnTo>
                  <a:lnTo>
                    <a:pt x="1858836" y="238718"/>
                  </a:lnTo>
                  <a:lnTo>
                    <a:pt x="1854571" y="207700"/>
                  </a:lnTo>
                  <a:lnTo>
                    <a:pt x="1984379" y="207700"/>
                  </a:lnTo>
                  <a:lnTo>
                    <a:pt x="1984379" y="189282"/>
                  </a:lnTo>
                  <a:lnTo>
                    <a:pt x="1983568" y="184256"/>
                  </a:lnTo>
                  <a:lnTo>
                    <a:pt x="1857074" y="184256"/>
                  </a:lnTo>
                  <a:lnTo>
                    <a:pt x="1864482" y="164819"/>
                  </a:lnTo>
                  <a:lnTo>
                    <a:pt x="1875817" y="150644"/>
                  </a:lnTo>
                  <a:lnTo>
                    <a:pt x="1890764" y="141966"/>
                  </a:lnTo>
                  <a:lnTo>
                    <a:pt x="1909009" y="139021"/>
                  </a:lnTo>
                  <a:lnTo>
                    <a:pt x="1968464" y="139021"/>
                  </a:lnTo>
                  <a:lnTo>
                    <a:pt x="1964386" y="132168"/>
                  </a:lnTo>
                  <a:lnTo>
                    <a:pt x="1941278" y="116197"/>
                  </a:lnTo>
                  <a:lnTo>
                    <a:pt x="1911104" y="110551"/>
                  </a:lnTo>
                  <a:close/>
                </a:path>
                <a:path w="2402204" h="412750">
                  <a:moveTo>
                    <a:pt x="1965961" y="262976"/>
                  </a:moveTo>
                  <a:lnTo>
                    <a:pt x="1951936" y="271928"/>
                  </a:lnTo>
                  <a:lnTo>
                    <a:pt x="1939836" y="277740"/>
                  </a:lnTo>
                  <a:lnTo>
                    <a:pt x="1928442" y="280881"/>
                  </a:lnTo>
                  <a:lnTo>
                    <a:pt x="1916538" y="281823"/>
                  </a:lnTo>
                  <a:lnTo>
                    <a:pt x="1975544" y="281823"/>
                  </a:lnTo>
                  <a:lnTo>
                    <a:pt x="1965961" y="262976"/>
                  </a:lnTo>
                  <a:close/>
                </a:path>
                <a:path w="2402204" h="412750">
                  <a:moveTo>
                    <a:pt x="1968464" y="139021"/>
                  </a:moveTo>
                  <a:lnTo>
                    <a:pt x="1909009" y="139021"/>
                  </a:lnTo>
                  <a:lnTo>
                    <a:pt x="1926313" y="141966"/>
                  </a:lnTo>
                  <a:lnTo>
                    <a:pt x="1939104" y="150644"/>
                  </a:lnTo>
                  <a:lnTo>
                    <a:pt x="1947107" y="164819"/>
                  </a:lnTo>
                  <a:lnTo>
                    <a:pt x="1950045" y="184256"/>
                  </a:lnTo>
                  <a:lnTo>
                    <a:pt x="1983568" y="184256"/>
                  </a:lnTo>
                  <a:lnTo>
                    <a:pt x="1979171" y="157013"/>
                  </a:lnTo>
                  <a:lnTo>
                    <a:pt x="1968464" y="139021"/>
                  </a:lnTo>
                  <a:close/>
                </a:path>
                <a:path w="2402204" h="412750">
                  <a:moveTo>
                    <a:pt x="2065654" y="0"/>
                  </a:moveTo>
                  <a:lnTo>
                    <a:pt x="2034252" y="0"/>
                  </a:lnTo>
                  <a:lnTo>
                    <a:pt x="2034252" y="305278"/>
                  </a:lnTo>
                  <a:lnTo>
                    <a:pt x="2065654" y="305278"/>
                  </a:lnTo>
                  <a:lnTo>
                    <a:pt x="2065654" y="0"/>
                  </a:lnTo>
                  <a:close/>
                </a:path>
                <a:path w="2402204" h="412750">
                  <a:moveTo>
                    <a:pt x="2214749" y="110551"/>
                  </a:moveTo>
                  <a:lnTo>
                    <a:pt x="2175962" y="118376"/>
                  </a:lnTo>
                  <a:lnTo>
                    <a:pt x="2145341" y="140177"/>
                  </a:lnTo>
                  <a:lnTo>
                    <a:pt x="2125242" y="173442"/>
                  </a:lnTo>
                  <a:lnTo>
                    <a:pt x="2118019" y="215658"/>
                  </a:lnTo>
                  <a:lnTo>
                    <a:pt x="2123848" y="254185"/>
                  </a:lnTo>
                  <a:lnTo>
                    <a:pt x="2140158" y="284233"/>
                  </a:lnTo>
                  <a:lnTo>
                    <a:pt x="2165183" y="303760"/>
                  </a:lnTo>
                  <a:lnTo>
                    <a:pt x="2197158" y="310723"/>
                  </a:lnTo>
                  <a:lnTo>
                    <a:pt x="2214690" y="308792"/>
                  </a:lnTo>
                  <a:lnTo>
                    <a:pt x="2231239" y="303132"/>
                  </a:lnTo>
                  <a:lnTo>
                    <a:pt x="2246452" y="293937"/>
                  </a:lnTo>
                  <a:lnTo>
                    <a:pt x="2259973" y="281405"/>
                  </a:lnTo>
                  <a:lnTo>
                    <a:pt x="2291804" y="281405"/>
                  </a:lnTo>
                  <a:lnTo>
                    <a:pt x="2291804" y="280986"/>
                  </a:lnTo>
                  <a:lnTo>
                    <a:pt x="2202603" y="280986"/>
                  </a:lnTo>
                  <a:lnTo>
                    <a:pt x="2182321" y="276073"/>
                  </a:lnTo>
                  <a:lnTo>
                    <a:pt x="2166278" y="262405"/>
                  </a:lnTo>
                  <a:lnTo>
                    <a:pt x="2155730" y="241591"/>
                  </a:lnTo>
                  <a:lnTo>
                    <a:pt x="2151934" y="215239"/>
                  </a:lnTo>
                  <a:lnTo>
                    <a:pt x="2156620" y="184336"/>
                  </a:lnTo>
                  <a:lnTo>
                    <a:pt x="2169943" y="160852"/>
                  </a:lnTo>
                  <a:lnTo>
                    <a:pt x="2190803" y="145926"/>
                  </a:lnTo>
                  <a:lnTo>
                    <a:pt x="2218100" y="140697"/>
                  </a:lnTo>
                  <a:lnTo>
                    <a:pt x="2291804" y="140697"/>
                  </a:lnTo>
                  <a:lnTo>
                    <a:pt x="2291804" y="123535"/>
                  </a:lnTo>
                  <a:lnTo>
                    <a:pt x="2259973" y="123535"/>
                  </a:lnTo>
                  <a:lnTo>
                    <a:pt x="2250614" y="117619"/>
                  </a:lnTo>
                  <a:lnTo>
                    <a:pt x="2240349" y="113588"/>
                  </a:lnTo>
                  <a:lnTo>
                    <a:pt x="2228590" y="111284"/>
                  </a:lnTo>
                  <a:lnTo>
                    <a:pt x="2214749" y="110551"/>
                  </a:lnTo>
                  <a:close/>
                </a:path>
                <a:path w="2402204" h="412750">
                  <a:moveTo>
                    <a:pt x="2291804" y="281405"/>
                  </a:moveTo>
                  <a:lnTo>
                    <a:pt x="2259973" y="281405"/>
                  </a:lnTo>
                  <a:lnTo>
                    <a:pt x="2259973" y="305278"/>
                  </a:lnTo>
                  <a:lnTo>
                    <a:pt x="2291804" y="305278"/>
                  </a:lnTo>
                  <a:lnTo>
                    <a:pt x="2291804" y="281405"/>
                  </a:lnTo>
                  <a:close/>
                </a:path>
                <a:path w="2402204" h="412750">
                  <a:moveTo>
                    <a:pt x="2291804" y="140697"/>
                  </a:moveTo>
                  <a:lnTo>
                    <a:pt x="2218100" y="140697"/>
                  </a:lnTo>
                  <a:lnTo>
                    <a:pt x="2231417" y="141711"/>
                  </a:lnTo>
                  <a:lnTo>
                    <a:pt x="2242338" y="144728"/>
                  </a:lnTo>
                  <a:lnTo>
                    <a:pt x="2259973" y="247489"/>
                  </a:lnTo>
                  <a:lnTo>
                    <a:pt x="2254063" y="254582"/>
                  </a:lnTo>
                  <a:lnTo>
                    <a:pt x="2220874" y="277635"/>
                  </a:lnTo>
                  <a:lnTo>
                    <a:pt x="2202603" y="280986"/>
                  </a:lnTo>
                  <a:lnTo>
                    <a:pt x="2291804" y="280986"/>
                  </a:lnTo>
                  <a:lnTo>
                    <a:pt x="2291804" y="140697"/>
                  </a:lnTo>
                  <a:close/>
                </a:path>
                <a:path w="2402204" h="412750">
                  <a:moveTo>
                    <a:pt x="2291804" y="0"/>
                  </a:moveTo>
                  <a:lnTo>
                    <a:pt x="2259973" y="0"/>
                  </a:lnTo>
                  <a:lnTo>
                    <a:pt x="2259973" y="123535"/>
                  </a:lnTo>
                  <a:lnTo>
                    <a:pt x="2291804" y="123535"/>
                  </a:lnTo>
                  <a:lnTo>
                    <a:pt x="2291804" y="0"/>
                  </a:lnTo>
                  <a:close/>
                </a:path>
                <a:path w="2402204" h="412750">
                  <a:moveTo>
                    <a:pt x="2378524" y="110551"/>
                  </a:moveTo>
                  <a:lnTo>
                    <a:pt x="2369139" y="112390"/>
                  </a:lnTo>
                  <a:lnTo>
                    <a:pt x="2361561" y="117410"/>
                  </a:lnTo>
                  <a:lnTo>
                    <a:pt x="2356496" y="124863"/>
                  </a:lnTo>
                  <a:lnTo>
                    <a:pt x="2354650" y="134006"/>
                  </a:lnTo>
                  <a:lnTo>
                    <a:pt x="2356496" y="143384"/>
                  </a:lnTo>
                  <a:lnTo>
                    <a:pt x="2361561" y="150960"/>
                  </a:lnTo>
                  <a:lnTo>
                    <a:pt x="2369139" y="156024"/>
                  </a:lnTo>
                  <a:lnTo>
                    <a:pt x="2378524" y="157869"/>
                  </a:lnTo>
                  <a:lnTo>
                    <a:pt x="2387660" y="156024"/>
                  </a:lnTo>
                  <a:lnTo>
                    <a:pt x="2395111" y="150960"/>
                  </a:lnTo>
                  <a:lnTo>
                    <a:pt x="2400129" y="143384"/>
                  </a:lnTo>
                  <a:lnTo>
                    <a:pt x="2401968" y="134006"/>
                  </a:lnTo>
                  <a:lnTo>
                    <a:pt x="2400129" y="124863"/>
                  </a:lnTo>
                  <a:lnTo>
                    <a:pt x="2395111" y="117410"/>
                  </a:lnTo>
                  <a:lnTo>
                    <a:pt x="2387660" y="112390"/>
                  </a:lnTo>
                  <a:lnTo>
                    <a:pt x="2378524" y="110551"/>
                  </a:lnTo>
                  <a:close/>
                </a:path>
                <a:path w="2402204" h="412750">
                  <a:moveTo>
                    <a:pt x="2378524" y="262976"/>
                  </a:moveTo>
                  <a:lnTo>
                    <a:pt x="2369139" y="264815"/>
                  </a:lnTo>
                  <a:lnTo>
                    <a:pt x="2361561" y="269834"/>
                  </a:lnTo>
                  <a:lnTo>
                    <a:pt x="2356496" y="277288"/>
                  </a:lnTo>
                  <a:lnTo>
                    <a:pt x="2354650" y="286431"/>
                  </a:lnTo>
                  <a:lnTo>
                    <a:pt x="2356496" y="295815"/>
                  </a:lnTo>
                  <a:lnTo>
                    <a:pt x="2361561" y="303393"/>
                  </a:lnTo>
                  <a:lnTo>
                    <a:pt x="2369139" y="308459"/>
                  </a:lnTo>
                  <a:lnTo>
                    <a:pt x="2378524" y="310304"/>
                  </a:lnTo>
                  <a:lnTo>
                    <a:pt x="2387660" y="308459"/>
                  </a:lnTo>
                  <a:lnTo>
                    <a:pt x="2395111" y="303393"/>
                  </a:lnTo>
                  <a:lnTo>
                    <a:pt x="2400129" y="295815"/>
                  </a:lnTo>
                  <a:lnTo>
                    <a:pt x="2401968" y="286431"/>
                  </a:lnTo>
                  <a:lnTo>
                    <a:pt x="2400129" y="277288"/>
                  </a:lnTo>
                  <a:lnTo>
                    <a:pt x="2395111" y="269834"/>
                  </a:lnTo>
                  <a:lnTo>
                    <a:pt x="2387660" y="264815"/>
                  </a:lnTo>
                  <a:lnTo>
                    <a:pt x="2378524" y="262976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1217" y="3243925"/>
              <a:ext cx="8349766" cy="41542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1217" y="3872178"/>
              <a:ext cx="6372905" cy="41207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0445312" y="2630494"/>
              <a:ext cx="3402329" cy="2477770"/>
            </a:xfrm>
            <a:custGeom>
              <a:avLst/>
              <a:gdLst/>
              <a:ahLst/>
              <a:cxnLst/>
              <a:rect l="l" t="t" r="r" b="b"/>
              <a:pathLst>
                <a:path w="3402330" h="2477770">
                  <a:moveTo>
                    <a:pt x="3265387" y="0"/>
                  </a:moveTo>
                  <a:lnTo>
                    <a:pt x="128676" y="0"/>
                  </a:lnTo>
                  <a:lnTo>
                    <a:pt x="78024" y="9931"/>
                  </a:lnTo>
                  <a:lnTo>
                    <a:pt x="37186" y="37206"/>
                  </a:lnTo>
                  <a:lnTo>
                    <a:pt x="9923" y="78051"/>
                  </a:lnTo>
                  <a:lnTo>
                    <a:pt x="0" y="128687"/>
                  </a:lnTo>
                  <a:lnTo>
                    <a:pt x="0" y="2405277"/>
                  </a:lnTo>
                  <a:lnTo>
                    <a:pt x="1198371" y="2405277"/>
                  </a:lnTo>
                  <a:lnTo>
                    <a:pt x="1204029" y="2433556"/>
                  </a:lnTo>
                  <a:lnTo>
                    <a:pt x="1219494" y="2456545"/>
                  </a:lnTo>
                  <a:lnTo>
                    <a:pt x="1242501" y="2471992"/>
                  </a:lnTo>
                  <a:lnTo>
                    <a:pt x="1270788" y="2477641"/>
                  </a:lnTo>
                  <a:lnTo>
                    <a:pt x="2123286" y="2477641"/>
                  </a:lnTo>
                  <a:lnTo>
                    <a:pt x="2151577" y="2471992"/>
                  </a:lnTo>
                  <a:lnTo>
                    <a:pt x="2174584" y="2456545"/>
                  </a:lnTo>
                  <a:lnTo>
                    <a:pt x="2190046" y="2433556"/>
                  </a:lnTo>
                  <a:lnTo>
                    <a:pt x="2195702" y="2405277"/>
                  </a:lnTo>
                  <a:lnTo>
                    <a:pt x="3402116" y="2405277"/>
                  </a:lnTo>
                  <a:lnTo>
                    <a:pt x="3402116" y="128687"/>
                  </a:lnTo>
                  <a:lnTo>
                    <a:pt x="3387543" y="81448"/>
                  </a:lnTo>
                  <a:lnTo>
                    <a:pt x="3357892" y="40226"/>
                  </a:lnTo>
                  <a:lnTo>
                    <a:pt x="3316171" y="11063"/>
                  </a:lnTo>
                  <a:lnTo>
                    <a:pt x="3265387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05663" y="2893440"/>
              <a:ext cx="2887388" cy="196241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212078" y="5035772"/>
              <a:ext cx="3852545" cy="386080"/>
            </a:xfrm>
            <a:custGeom>
              <a:avLst/>
              <a:gdLst/>
              <a:ahLst/>
              <a:cxnLst/>
              <a:rect l="l" t="t" r="r" b="b"/>
              <a:pathLst>
                <a:path w="3852544" h="386079">
                  <a:moveTo>
                    <a:pt x="3852542" y="0"/>
                  </a:moveTo>
                  <a:lnTo>
                    <a:pt x="2428931" y="0"/>
                  </a:lnTo>
                  <a:lnTo>
                    <a:pt x="2423275" y="28278"/>
                  </a:lnTo>
                  <a:lnTo>
                    <a:pt x="2407819" y="51268"/>
                  </a:lnTo>
                  <a:lnTo>
                    <a:pt x="2384827" y="66714"/>
                  </a:lnTo>
                  <a:lnTo>
                    <a:pt x="2356566" y="72364"/>
                  </a:lnTo>
                  <a:lnTo>
                    <a:pt x="1504017" y="72364"/>
                  </a:lnTo>
                  <a:lnTo>
                    <a:pt x="1475730" y="66714"/>
                  </a:lnTo>
                  <a:lnTo>
                    <a:pt x="1452722" y="51268"/>
                  </a:lnTo>
                  <a:lnTo>
                    <a:pt x="1437258" y="28278"/>
                  </a:lnTo>
                  <a:lnTo>
                    <a:pt x="1431600" y="0"/>
                  </a:lnTo>
                  <a:lnTo>
                    <a:pt x="0" y="0"/>
                  </a:lnTo>
                  <a:lnTo>
                    <a:pt x="0" y="152822"/>
                  </a:lnTo>
                  <a:lnTo>
                    <a:pt x="4743" y="199788"/>
                  </a:lnTo>
                  <a:lnTo>
                    <a:pt x="18346" y="243550"/>
                  </a:lnTo>
                  <a:lnTo>
                    <a:pt x="39866" y="283164"/>
                  </a:lnTo>
                  <a:lnTo>
                    <a:pt x="68360" y="317690"/>
                  </a:lnTo>
                  <a:lnTo>
                    <a:pt x="102886" y="346184"/>
                  </a:lnTo>
                  <a:lnTo>
                    <a:pt x="142501" y="367704"/>
                  </a:lnTo>
                  <a:lnTo>
                    <a:pt x="186262" y="381307"/>
                  </a:lnTo>
                  <a:lnTo>
                    <a:pt x="233228" y="386051"/>
                  </a:lnTo>
                  <a:lnTo>
                    <a:pt x="3619261" y="386051"/>
                  </a:lnTo>
                  <a:lnTo>
                    <a:pt x="3666229" y="381307"/>
                  </a:lnTo>
                  <a:lnTo>
                    <a:pt x="3709997" y="367704"/>
                  </a:lnTo>
                  <a:lnTo>
                    <a:pt x="3749620" y="346184"/>
                  </a:lnTo>
                  <a:lnTo>
                    <a:pt x="3784155" y="317690"/>
                  </a:lnTo>
                  <a:lnTo>
                    <a:pt x="3812659" y="283164"/>
                  </a:lnTo>
                  <a:lnTo>
                    <a:pt x="3834187" y="243550"/>
                  </a:lnTo>
                  <a:lnTo>
                    <a:pt x="3847796" y="199788"/>
                  </a:lnTo>
                  <a:lnTo>
                    <a:pt x="3852542" y="152822"/>
                  </a:lnTo>
                  <a:lnTo>
                    <a:pt x="3852542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212076" y="5035773"/>
              <a:ext cx="3852545" cy="386080"/>
            </a:xfrm>
            <a:custGeom>
              <a:avLst/>
              <a:gdLst/>
              <a:ahLst/>
              <a:cxnLst/>
              <a:rect l="l" t="t" r="r" b="b"/>
              <a:pathLst>
                <a:path w="3852544" h="386079">
                  <a:moveTo>
                    <a:pt x="1431600" y="0"/>
                  </a:moveTo>
                  <a:lnTo>
                    <a:pt x="0" y="0"/>
                  </a:lnTo>
                  <a:lnTo>
                    <a:pt x="0" y="152822"/>
                  </a:lnTo>
                  <a:lnTo>
                    <a:pt x="4743" y="199788"/>
                  </a:lnTo>
                  <a:lnTo>
                    <a:pt x="18346" y="243550"/>
                  </a:lnTo>
                  <a:lnTo>
                    <a:pt x="39866" y="283164"/>
                  </a:lnTo>
                  <a:lnTo>
                    <a:pt x="68360" y="317690"/>
                  </a:lnTo>
                  <a:lnTo>
                    <a:pt x="102886" y="346184"/>
                  </a:lnTo>
                  <a:lnTo>
                    <a:pt x="142501" y="367704"/>
                  </a:lnTo>
                  <a:lnTo>
                    <a:pt x="186262" y="381307"/>
                  </a:lnTo>
                  <a:lnTo>
                    <a:pt x="233228" y="386051"/>
                  </a:lnTo>
                  <a:lnTo>
                    <a:pt x="3619261" y="386051"/>
                  </a:lnTo>
                  <a:lnTo>
                    <a:pt x="3665684" y="381418"/>
                  </a:lnTo>
                  <a:lnTo>
                    <a:pt x="3708992" y="368128"/>
                  </a:lnTo>
                  <a:lnTo>
                    <a:pt x="3748276" y="347088"/>
                  </a:lnTo>
                  <a:lnTo>
                    <a:pt x="3782626" y="319207"/>
                  </a:lnTo>
                  <a:lnTo>
                    <a:pt x="3811134" y="285394"/>
                  </a:lnTo>
                  <a:lnTo>
                    <a:pt x="3832888" y="246558"/>
                  </a:lnTo>
                  <a:lnTo>
                    <a:pt x="3846980" y="203607"/>
                  </a:lnTo>
                  <a:lnTo>
                    <a:pt x="3852490" y="157538"/>
                  </a:lnTo>
                  <a:lnTo>
                    <a:pt x="3852490" y="72353"/>
                  </a:lnTo>
                  <a:lnTo>
                    <a:pt x="1504017" y="72353"/>
                  </a:lnTo>
                  <a:lnTo>
                    <a:pt x="1475730" y="66704"/>
                  </a:lnTo>
                  <a:lnTo>
                    <a:pt x="1452722" y="51258"/>
                  </a:lnTo>
                  <a:lnTo>
                    <a:pt x="1437258" y="28272"/>
                  </a:lnTo>
                  <a:lnTo>
                    <a:pt x="1431600" y="0"/>
                  </a:lnTo>
                  <a:close/>
                </a:path>
                <a:path w="3852544" h="386079">
                  <a:moveTo>
                    <a:pt x="3852490" y="0"/>
                  </a:moveTo>
                  <a:lnTo>
                    <a:pt x="2428931" y="0"/>
                  </a:lnTo>
                  <a:lnTo>
                    <a:pt x="2427742" y="13243"/>
                  </a:lnTo>
                  <a:lnTo>
                    <a:pt x="2424313" y="25665"/>
                  </a:lnTo>
                  <a:lnTo>
                    <a:pt x="2400490" y="57657"/>
                  </a:lnTo>
                  <a:lnTo>
                    <a:pt x="2356577" y="72353"/>
                  </a:lnTo>
                  <a:lnTo>
                    <a:pt x="3852490" y="72353"/>
                  </a:lnTo>
                  <a:lnTo>
                    <a:pt x="3852490" y="0"/>
                  </a:lnTo>
                  <a:close/>
                </a:path>
              </a:pathLst>
            </a:custGeom>
            <a:solidFill>
              <a:srgbClr val="E0D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009313" y="3263182"/>
              <a:ext cx="2000885" cy="1300480"/>
            </a:xfrm>
            <a:custGeom>
              <a:avLst/>
              <a:gdLst/>
              <a:ahLst/>
              <a:cxnLst/>
              <a:rect l="l" t="t" r="r" b="b"/>
              <a:pathLst>
                <a:path w="2000884" h="1300479">
                  <a:moveTo>
                    <a:pt x="365061" y="142240"/>
                  </a:moveTo>
                  <a:lnTo>
                    <a:pt x="225983" y="142240"/>
                  </a:lnTo>
                  <a:lnTo>
                    <a:pt x="225983" y="0"/>
                  </a:lnTo>
                  <a:lnTo>
                    <a:pt x="146062" y="0"/>
                  </a:lnTo>
                  <a:lnTo>
                    <a:pt x="146062" y="142240"/>
                  </a:lnTo>
                  <a:lnTo>
                    <a:pt x="0" y="142240"/>
                  </a:lnTo>
                  <a:lnTo>
                    <a:pt x="0" y="222250"/>
                  </a:lnTo>
                  <a:lnTo>
                    <a:pt x="146062" y="222250"/>
                  </a:lnTo>
                  <a:lnTo>
                    <a:pt x="146062" y="364490"/>
                  </a:lnTo>
                  <a:lnTo>
                    <a:pt x="225983" y="364490"/>
                  </a:lnTo>
                  <a:lnTo>
                    <a:pt x="225983" y="222250"/>
                  </a:lnTo>
                  <a:lnTo>
                    <a:pt x="365061" y="222250"/>
                  </a:lnTo>
                  <a:lnTo>
                    <a:pt x="365061" y="142240"/>
                  </a:lnTo>
                  <a:close/>
                </a:path>
                <a:path w="2000884" h="1300479">
                  <a:moveTo>
                    <a:pt x="410159" y="850849"/>
                  </a:moveTo>
                  <a:lnTo>
                    <a:pt x="24587" y="850849"/>
                  </a:lnTo>
                  <a:lnTo>
                    <a:pt x="24587" y="1300149"/>
                  </a:lnTo>
                  <a:lnTo>
                    <a:pt x="410159" y="1300149"/>
                  </a:lnTo>
                  <a:lnTo>
                    <a:pt x="410159" y="850849"/>
                  </a:lnTo>
                  <a:close/>
                </a:path>
                <a:path w="2000884" h="1300479">
                  <a:moveTo>
                    <a:pt x="909218" y="650557"/>
                  </a:moveTo>
                  <a:lnTo>
                    <a:pt x="523646" y="650557"/>
                  </a:lnTo>
                  <a:lnTo>
                    <a:pt x="523646" y="1300099"/>
                  </a:lnTo>
                  <a:lnTo>
                    <a:pt x="909218" y="1300099"/>
                  </a:lnTo>
                  <a:lnTo>
                    <a:pt x="909218" y="650557"/>
                  </a:lnTo>
                  <a:close/>
                </a:path>
                <a:path w="2000884" h="1300479">
                  <a:moveTo>
                    <a:pt x="1003515" y="282130"/>
                  </a:moveTo>
                  <a:lnTo>
                    <a:pt x="902703" y="181317"/>
                  </a:lnTo>
                  <a:lnTo>
                    <a:pt x="1001064" y="82943"/>
                  </a:lnTo>
                  <a:lnTo>
                    <a:pt x="944537" y="26416"/>
                  </a:lnTo>
                  <a:lnTo>
                    <a:pt x="846213" y="124777"/>
                  </a:lnTo>
                  <a:lnTo>
                    <a:pt x="745350" y="23964"/>
                  </a:lnTo>
                  <a:lnTo>
                    <a:pt x="688860" y="80441"/>
                  </a:lnTo>
                  <a:lnTo>
                    <a:pt x="789686" y="181317"/>
                  </a:lnTo>
                  <a:lnTo>
                    <a:pt x="686409" y="284581"/>
                  </a:lnTo>
                  <a:lnTo>
                    <a:pt x="742899" y="341109"/>
                  </a:lnTo>
                  <a:lnTo>
                    <a:pt x="846162" y="237794"/>
                  </a:lnTo>
                  <a:lnTo>
                    <a:pt x="946975" y="338658"/>
                  </a:lnTo>
                  <a:lnTo>
                    <a:pt x="1003515" y="282130"/>
                  </a:lnTo>
                  <a:close/>
                </a:path>
                <a:path w="2000884" h="1300479">
                  <a:moveTo>
                    <a:pt x="1401356" y="874941"/>
                  </a:moveTo>
                  <a:lnTo>
                    <a:pt x="1015784" y="874941"/>
                  </a:lnTo>
                  <a:lnTo>
                    <a:pt x="1015784" y="1300149"/>
                  </a:lnTo>
                  <a:lnTo>
                    <a:pt x="1401356" y="1300149"/>
                  </a:lnTo>
                  <a:lnTo>
                    <a:pt x="1401356" y="874941"/>
                  </a:lnTo>
                  <a:close/>
                </a:path>
                <a:path w="2000884" h="1300479">
                  <a:moveTo>
                    <a:pt x="2000758" y="243738"/>
                  </a:moveTo>
                  <a:lnTo>
                    <a:pt x="1635645" y="243738"/>
                  </a:lnTo>
                  <a:lnTo>
                    <a:pt x="1635645" y="323659"/>
                  </a:lnTo>
                  <a:lnTo>
                    <a:pt x="2000758" y="323659"/>
                  </a:lnTo>
                  <a:lnTo>
                    <a:pt x="2000758" y="243738"/>
                  </a:lnTo>
                  <a:close/>
                </a:path>
                <a:path w="2000884" h="1300479">
                  <a:moveTo>
                    <a:pt x="2000758" y="100926"/>
                  </a:moveTo>
                  <a:lnTo>
                    <a:pt x="1635645" y="100926"/>
                  </a:lnTo>
                  <a:lnTo>
                    <a:pt x="1635645" y="180860"/>
                  </a:lnTo>
                  <a:lnTo>
                    <a:pt x="2000758" y="180860"/>
                  </a:lnTo>
                  <a:lnTo>
                    <a:pt x="2000758" y="1009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133703" y="2769268"/>
              <a:ext cx="1868805" cy="1874520"/>
            </a:xfrm>
            <a:custGeom>
              <a:avLst/>
              <a:gdLst/>
              <a:ahLst/>
              <a:cxnLst/>
              <a:rect l="l" t="t" r="r" b="b"/>
              <a:pathLst>
                <a:path w="1868805" h="1874520">
                  <a:moveTo>
                    <a:pt x="1361548" y="1250590"/>
                  </a:moveTo>
                  <a:lnTo>
                    <a:pt x="1134865" y="1250590"/>
                  </a:lnTo>
                  <a:lnTo>
                    <a:pt x="1369204" y="1483556"/>
                  </a:lnTo>
                  <a:lnTo>
                    <a:pt x="1358528" y="1508646"/>
                  </a:lnTo>
                  <a:lnTo>
                    <a:pt x="1363149" y="1560951"/>
                  </a:lnTo>
                  <a:lnTo>
                    <a:pt x="1643091" y="1850414"/>
                  </a:lnTo>
                  <a:lnTo>
                    <a:pt x="1683847" y="1872540"/>
                  </a:lnTo>
                  <a:lnTo>
                    <a:pt x="1699571" y="1874131"/>
                  </a:lnTo>
                  <a:lnTo>
                    <a:pt x="1699791" y="1874131"/>
                  </a:lnTo>
                  <a:lnTo>
                    <a:pt x="1744062" y="1860733"/>
                  </a:lnTo>
                  <a:lnTo>
                    <a:pt x="1844938" y="1762019"/>
                  </a:lnTo>
                  <a:lnTo>
                    <a:pt x="1868333" y="1705605"/>
                  </a:lnTo>
                  <a:lnTo>
                    <a:pt x="1862611" y="1675535"/>
                  </a:lnTo>
                  <a:lnTo>
                    <a:pt x="1845252" y="1649112"/>
                  </a:lnTo>
                  <a:lnTo>
                    <a:pt x="1575156" y="1376188"/>
                  </a:lnTo>
                  <a:lnTo>
                    <a:pt x="1563093" y="1366230"/>
                  </a:lnTo>
                  <a:lnTo>
                    <a:pt x="1561695" y="1365476"/>
                  </a:lnTo>
                  <a:lnTo>
                    <a:pt x="1477159" y="1365476"/>
                  </a:lnTo>
                  <a:lnTo>
                    <a:pt x="1361548" y="1250590"/>
                  </a:lnTo>
                  <a:close/>
                </a:path>
                <a:path w="1868805" h="1874520">
                  <a:moveTo>
                    <a:pt x="701015" y="0"/>
                  </a:moveTo>
                  <a:lnTo>
                    <a:pt x="653092" y="1620"/>
                  </a:lnTo>
                  <a:lnTo>
                    <a:pt x="606025" y="6411"/>
                  </a:lnTo>
                  <a:lnTo>
                    <a:pt x="559919" y="14268"/>
                  </a:lnTo>
                  <a:lnTo>
                    <a:pt x="514879" y="25085"/>
                  </a:lnTo>
                  <a:lnTo>
                    <a:pt x="471010" y="38757"/>
                  </a:lnTo>
                  <a:lnTo>
                    <a:pt x="428417" y="55178"/>
                  </a:lnTo>
                  <a:lnTo>
                    <a:pt x="387206" y="74245"/>
                  </a:lnTo>
                  <a:lnTo>
                    <a:pt x="347482" y="95850"/>
                  </a:lnTo>
                  <a:lnTo>
                    <a:pt x="309351" y="119890"/>
                  </a:lnTo>
                  <a:lnTo>
                    <a:pt x="272917" y="146259"/>
                  </a:lnTo>
                  <a:lnTo>
                    <a:pt x="238285" y="174851"/>
                  </a:lnTo>
                  <a:lnTo>
                    <a:pt x="205561" y="205561"/>
                  </a:lnTo>
                  <a:lnTo>
                    <a:pt x="174851" y="238285"/>
                  </a:lnTo>
                  <a:lnTo>
                    <a:pt x="146259" y="272917"/>
                  </a:lnTo>
                  <a:lnTo>
                    <a:pt x="119890" y="309351"/>
                  </a:lnTo>
                  <a:lnTo>
                    <a:pt x="95850" y="347482"/>
                  </a:lnTo>
                  <a:lnTo>
                    <a:pt x="74245" y="387206"/>
                  </a:lnTo>
                  <a:lnTo>
                    <a:pt x="55178" y="428417"/>
                  </a:lnTo>
                  <a:lnTo>
                    <a:pt x="38757" y="471010"/>
                  </a:lnTo>
                  <a:lnTo>
                    <a:pt x="25085" y="514879"/>
                  </a:lnTo>
                  <a:lnTo>
                    <a:pt x="14268" y="559919"/>
                  </a:lnTo>
                  <a:lnTo>
                    <a:pt x="6411" y="606025"/>
                  </a:lnTo>
                  <a:lnTo>
                    <a:pt x="1620" y="653092"/>
                  </a:lnTo>
                  <a:lnTo>
                    <a:pt x="0" y="701015"/>
                  </a:lnTo>
                  <a:lnTo>
                    <a:pt x="1620" y="748937"/>
                  </a:lnTo>
                  <a:lnTo>
                    <a:pt x="6411" y="796004"/>
                  </a:lnTo>
                  <a:lnTo>
                    <a:pt x="14268" y="842111"/>
                  </a:lnTo>
                  <a:lnTo>
                    <a:pt x="25085" y="887151"/>
                  </a:lnTo>
                  <a:lnTo>
                    <a:pt x="38757" y="931020"/>
                  </a:lnTo>
                  <a:lnTo>
                    <a:pt x="55178" y="973613"/>
                  </a:lnTo>
                  <a:lnTo>
                    <a:pt x="74245" y="1014823"/>
                  </a:lnTo>
                  <a:lnTo>
                    <a:pt x="95850" y="1054547"/>
                  </a:lnTo>
                  <a:lnTo>
                    <a:pt x="119890" y="1092679"/>
                  </a:lnTo>
                  <a:lnTo>
                    <a:pt x="146259" y="1129113"/>
                  </a:lnTo>
                  <a:lnTo>
                    <a:pt x="174851" y="1163745"/>
                  </a:lnTo>
                  <a:lnTo>
                    <a:pt x="205561" y="1196468"/>
                  </a:lnTo>
                  <a:lnTo>
                    <a:pt x="238285" y="1227179"/>
                  </a:lnTo>
                  <a:lnTo>
                    <a:pt x="272917" y="1255771"/>
                  </a:lnTo>
                  <a:lnTo>
                    <a:pt x="309351" y="1282140"/>
                  </a:lnTo>
                  <a:lnTo>
                    <a:pt x="347482" y="1306179"/>
                  </a:lnTo>
                  <a:lnTo>
                    <a:pt x="387206" y="1327785"/>
                  </a:lnTo>
                  <a:lnTo>
                    <a:pt x="428417" y="1346851"/>
                  </a:lnTo>
                  <a:lnTo>
                    <a:pt x="471010" y="1363273"/>
                  </a:lnTo>
                  <a:lnTo>
                    <a:pt x="514879" y="1376945"/>
                  </a:lnTo>
                  <a:lnTo>
                    <a:pt x="559919" y="1387762"/>
                  </a:lnTo>
                  <a:lnTo>
                    <a:pt x="606025" y="1395618"/>
                  </a:lnTo>
                  <a:lnTo>
                    <a:pt x="653092" y="1400410"/>
                  </a:lnTo>
                  <a:lnTo>
                    <a:pt x="701015" y="1402030"/>
                  </a:lnTo>
                  <a:lnTo>
                    <a:pt x="755100" y="1399949"/>
                  </a:lnTo>
                  <a:lnTo>
                    <a:pt x="808058" y="1393811"/>
                  </a:lnTo>
                  <a:lnTo>
                    <a:pt x="859743" y="1383775"/>
                  </a:lnTo>
                  <a:lnTo>
                    <a:pt x="910008" y="1369999"/>
                  </a:lnTo>
                  <a:lnTo>
                    <a:pt x="958704" y="1352644"/>
                  </a:lnTo>
                  <a:lnTo>
                    <a:pt x="1005686" y="1331866"/>
                  </a:lnTo>
                  <a:lnTo>
                    <a:pt x="1050805" y="1307825"/>
                  </a:lnTo>
                  <a:lnTo>
                    <a:pt x="1093914" y="1280680"/>
                  </a:lnTo>
                  <a:lnTo>
                    <a:pt x="1134865" y="1250590"/>
                  </a:lnTo>
                  <a:lnTo>
                    <a:pt x="1361548" y="1250590"/>
                  </a:lnTo>
                  <a:lnTo>
                    <a:pt x="1353076" y="1242171"/>
                  </a:lnTo>
                  <a:lnTo>
                    <a:pt x="701015" y="1242171"/>
                  </a:lnTo>
                  <a:lnTo>
                    <a:pt x="654390" y="1240181"/>
                  </a:lnTo>
                  <a:lnTo>
                    <a:pt x="608854" y="1234321"/>
                  </a:lnTo>
                  <a:lnTo>
                    <a:pt x="564569" y="1224755"/>
                  </a:lnTo>
                  <a:lnTo>
                    <a:pt x="521701" y="1211645"/>
                  </a:lnTo>
                  <a:lnTo>
                    <a:pt x="480411" y="1195155"/>
                  </a:lnTo>
                  <a:lnTo>
                    <a:pt x="440864" y="1175449"/>
                  </a:lnTo>
                  <a:lnTo>
                    <a:pt x="403224" y="1152690"/>
                  </a:lnTo>
                  <a:lnTo>
                    <a:pt x="367655" y="1127043"/>
                  </a:lnTo>
                  <a:lnTo>
                    <a:pt x="334320" y="1098670"/>
                  </a:lnTo>
                  <a:lnTo>
                    <a:pt x="303382" y="1067735"/>
                  </a:lnTo>
                  <a:lnTo>
                    <a:pt x="275006" y="1034401"/>
                  </a:lnTo>
                  <a:lnTo>
                    <a:pt x="249355" y="998833"/>
                  </a:lnTo>
                  <a:lnTo>
                    <a:pt x="226593" y="961193"/>
                  </a:lnTo>
                  <a:lnTo>
                    <a:pt x="206884" y="921646"/>
                  </a:lnTo>
                  <a:lnTo>
                    <a:pt x="190392" y="880354"/>
                  </a:lnTo>
                  <a:lnTo>
                    <a:pt x="177279" y="837481"/>
                  </a:lnTo>
                  <a:lnTo>
                    <a:pt x="167710" y="793192"/>
                  </a:lnTo>
                  <a:lnTo>
                    <a:pt x="161849" y="747648"/>
                  </a:lnTo>
                  <a:lnTo>
                    <a:pt x="159859" y="701015"/>
                  </a:lnTo>
                  <a:lnTo>
                    <a:pt x="161849" y="654381"/>
                  </a:lnTo>
                  <a:lnTo>
                    <a:pt x="167710" y="608838"/>
                  </a:lnTo>
                  <a:lnTo>
                    <a:pt x="177279" y="564548"/>
                  </a:lnTo>
                  <a:lnTo>
                    <a:pt x="190392" y="521676"/>
                  </a:lnTo>
                  <a:lnTo>
                    <a:pt x="206884" y="480384"/>
                  </a:lnTo>
                  <a:lnTo>
                    <a:pt x="226593" y="440836"/>
                  </a:lnTo>
                  <a:lnTo>
                    <a:pt x="249355" y="403197"/>
                  </a:lnTo>
                  <a:lnTo>
                    <a:pt x="275006" y="367628"/>
                  </a:lnTo>
                  <a:lnTo>
                    <a:pt x="303382" y="334295"/>
                  </a:lnTo>
                  <a:lnTo>
                    <a:pt x="334320" y="303360"/>
                  </a:lnTo>
                  <a:lnTo>
                    <a:pt x="367655" y="274987"/>
                  </a:lnTo>
                  <a:lnTo>
                    <a:pt x="403224" y="249339"/>
                  </a:lnTo>
                  <a:lnTo>
                    <a:pt x="440864" y="226581"/>
                  </a:lnTo>
                  <a:lnTo>
                    <a:pt x="480411" y="206875"/>
                  </a:lnTo>
                  <a:lnTo>
                    <a:pt x="521701" y="190385"/>
                  </a:lnTo>
                  <a:lnTo>
                    <a:pt x="564569" y="177275"/>
                  </a:lnTo>
                  <a:lnTo>
                    <a:pt x="608854" y="167708"/>
                  </a:lnTo>
                  <a:lnTo>
                    <a:pt x="654390" y="161848"/>
                  </a:lnTo>
                  <a:lnTo>
                    <a:pt x="701015" y="159859"/>
                  </a:lnTo>
                  <a:lnTo>
                    <a:pt x="1145590" y="159859"/>
                  </a:lnTo>
                  <a:lnTo>
                    <a:pt x="1129118" y="146259"/>
                  </a:lnTo>
                  <a:lnTo>
                    <a:pt x="1092683" y="119890"/>
                  </a:lnTo>
                  <a:lnTo>
                    <a:pt x="1054552" y="95850"/>
                  </a:lnTo>
                  <a:lnTo>
                    <a:pt x="1014828" y="74245"/>
                  </a:lnTo>
                  <a:lnTo>
                    <a:pt x="973617" y="55178"/>
                  </a:lnTo>
                  <a:lnTo>
                    <a:pt x="931024" y="38757"/>
                  </a:lnTo>
                  <a:lnTo>
                    <a:pt x="887155" y="25085"/>
                  </a:lnTo>
                  <a:lnTo>
                    <a:pt x="842114" y="14268"/>
                  </a:lnTo>
                  <a:lnTo>
                    <a:pt x="796007" y="6411"/>
                  </a:lnTo>
                  <a:lnTo>
                    <a:pt x="748939" y="1620"/>
                  </a:lnTo>
                  <a:lnTo>
                    <a:pt x="701015" y="0"/>
                  </a:lnTo>
                  <a:close/>
                </a:path>
                <a:path w="1868805" h="1874520">
                  <a:moveTo>
                    <a:pt x="1519262" y="1352744"/>
                  </a:moveTo>
                  <a:lnTo>
                    <a:pt x="1477159" y="1365476"/>
                  </a:lnTo>
                  <a:lnTo>
                    <a:pt x="1561695" y="1365476"/>
                  </a:lnTo>
                  <a:lnTo>
                    <a:pt x="1549443" y="1358870"/>
                  </a:lnTo>
                  <a:lnTo>
                    <a:pt x="1534676" y="1354309"/>
                  </a:lnTo>
                  <a:lnTo>
                    <a:pt x="1519262" y="1352744"/>
                  </a:lnTo>
                  <a:close/>
                </a:path>
                <a:path w="1868805" h="1874520">
                  <a:moveTo>
                    <a:pt x="1145590" y="159859"/>
                  </a:moveTo>
                  <a:lnTo>
                    <a:pt x="701015" y="159859"/>
                  </a:lnTo>
                  <a:lnTo>
                    <a:pt x="747648" y="161848"/>
                  </a:lnTo>
                  <a:lnTo>
                    <a:pt x="793192" y="167708"/>
                  </a:lnTo>
                  <a:lnTo>
                    <a:pt x="837482" y="177275"/>
                  </a:lnTo>
                  <a:lnTo>
                    <a:pt x="880355" y="190385"/>
                  </a:lnTo>
                  <a:lnTo>
                    <a:pt x="921647" y="206875"/>
                  </a:lnTo>
                  <a:lnTo>
                    <a:pt x="961196" y="226581"/>
                  </a:lnTo>
                  <a:lnTo>
                    <a:pt x="998836" y="249339"/>
                  </a:lnTo>
                  <a:lnTo>
                    <a:pt x="1034405" y="274987"/>
                  </a:lnTo>
                  <a:lnTo>
                    <a:pt x="1067740" y="303360"/>
                  </a:lnTo>
                  <a:lnTo>
                    <a:pt x="1098675" y="334295"/>
                  </a:lnTo>
                  <a:lnTo>
                    <a:pt x="1127049" y="367628"/>
                  </a:lnTo>
                  <a:lnTo>
                    <a:pt x="1152698" y="403197"/>
                  </a:lnTo>
                  <a:lnTo>
                    <a:pt x="1175457" y="440836"/>
                  </a:lnTo>
                  <a:lnTo>
                    <a:pt x="1195164" y="480384"/>
                  </a:lnTo>
                  <a:lnTo>
                    <a:pt x="1211654" y="521676"/>
                  </a:lnTo>
                  <a:lnTo>
                    <a:pt x="1224764" y="564548"/>
                  </a:lnTo>
                  <a:lnTo>
                    <a:pt x="1234332" y="608838"/>
                  </a:lnTo>
                  <a:lnTo>
                    <a:pt x="1240192" y="654381"/>
                  </a:lnTo>
                  <a:lnTo>
                    <a:pt x="1242182" y="701015"/>
                  </a:lnTo>
                  <a:lnTo>
                    <a:pt x="1240192" y="747648"/>
                  </a:lnTo>
                  <a:lnTo>
                    <a:pt x="1234332" y="793192"/>
                  </a:lnTo>
                  <a:lnTo>
                    <a:pt x="1224764" y="837481"/>
                  </a:lnTo>
                  <a:lnTo>
                    <a:pt x="1211654" y="880354"/>
                  </a:lnTo>
                  <a:lnTo>
                    <a:pt x="1195164" y="921646"/>
                  </a:lnTo>
                  <a:lnTo>
                    <a:pt x="1175457" y="961193"/>
                  </a:lnTo>
                  <a:lnTo>
                    <a:pt x="1152698" y="998833"/>
                  </a:lnTo>
                  <a:lnTo>
                    <a:pt x="1127049" y="1034401"/>
                  </a:lnTo>
                  <a:lnTo>
                    <a:pt x="1098675" y="1067735"/>
                  </a:lnTo>
                  <a:lnTo>
                    <a:pt x="1067740" y="1098670"/>
                  </a:lnTo>
                  <a:lnTo>
                    <a:pt x="1034405" y="1127043"/>
                  </a:lnTo>
                  <a:lnTo>
                    <a:pt x="998836" y="1152690"/>
                  </a:lnTo>
                  <a:lnTo>
                    <a:pt x="961196" y="1175449"/>
                  </a:lnTo>
                  <a:lnTo>
                    <a:pt x="921647" y="1195155"/>
                  </a:lnTo>
                  <a:lnTo>
                    <a:pt x="880355" y="1211645"/>
                  </a:lnTo>
                  <a:lnTo>
                    <a:pt x="837482" y="1224755"/>
                  </a:lnTo>
                  <a:lnTo>
                    <a:pt x="793192" y="1234321"/>
                  </a:lnTo>
                  <a:lnTo>
                    <a:pt x="747648" y="1240181"/>
                  </a:lnTo>
                  <a:lnTo>
                    <a:pt x="701015" y="1242171"/>
                  </a:lnTo>
                  <a:lnTo>
                    <a:pt x="1353076" y="1242171"/>
                  </a:lnTo>
                  <a:lnTo>
                    <a:pt x="1248255" y="1138007"/>
                  </a:lnTo>
                  <a:lnTo>
                    <a:pt x="1278817" y="1096857"/>
                  </a:lnTo>
                  <a:lnTo>
                    <a:pt x="1306385" y="1053505"/>
                  </a:lnTo>
                  <a:lnTo>
                    <a:pt x="1330797" y="1008101"/>
                  </a:lnTo>
                  <a:lnTo>
                    <a:pt x="1351894" y="960796"/>
                  </a:lnTo>
                  <a:lnTo>
                    <a:pt x="1369515" y="911740"/>
                  </a:lnTo>
                  <a:lnTo>
                    <a:pt x="1383500" y="861084"/>
                  </a:lnTo>
                  <a:lnTo>
                    <a:pt x="1393687" y="808977"/>
                  </a:lnTo>
                  <a:lnTo>
                    <a:pt x="1399918" y="755571"/>
                  </a:lnTo>
                  <a:lnTo>
                    <a:pt x="1402030" y="701015"/>
                  </a:lnTo>
                  <a:lnTo>
                    <a:pt x="1400410" y="653092"/>
                  </a:lnTo>
                  <a:lnTo>
                    <a:pt x="1395619" y="606025"/>
                  </a:lnTo>
                  <a:lnTo>
                    <a:pt x="1387762" y="559919"/>
                  </a:lnTo>
                  <a:lnTo>
                    <a:pt x="1376946" y="514879"/>
                  </a:lnTo>
                  <a:lnTo>
                    <a:pt x="1363274" y="471010"/>
                  </a:lnTo>
                  <a:lnTo>
                    <a:pt x="1346853" y="428417"/>
                  </a:lnTo>
                  <a:lnTo>
                    <a:pt x="1327787" y="387206"/>
                  </a:lnTo>
                  <a:lnTo>
                    <a:pt x="1306182" y="347482"/>
                  </a:lnTo>
                  <a:lnTo>
                    <a:pt x="1282142" y="309351"/>
                  </a:lnTo>
                  <a:lnTo>
                    <a:pt x="1255774" y="272917"/>
                  </a:lnTo>
                  <a:lnTo>
                    <a:pt x="1227182" y="238285"/>
                  </a:lnTo>
                  <a:lnTo>
                    <a:pt x="1196472" y="205561"/>
                  </a:lnTo>
                  <a:lnTo>
                    <a:pt x="1163749" y="174851"/>
                  </a:lnTo>
                  <a:lnTo>
                    <a:pt x="1145590" y="159859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942695" y="6248724"/>
              <a:ext cx="1699895" cy="2423160"/>
            </a:xfrm>
            <a:custGeom>
              <a:avLst/>
              <a:gdLst/>
              <a:ahLst/>
              <a:cxnLst/>
              <a:rect l="l" t="t" r="r" b="b"/>
              <a:pathLst>
                <a:path w="1699894" h="2423159">
                  <a:moveTo>
                    <a:pt x="1232590" y="52"/>
                  </a:moveTo>
                  <a:lnTo>
                    <a:pt x="76678" y="0"/>
                  </a:lnTo>
                  <a:lnTo>
                    <a:pt x="22522" y="22568"/>
                  </a:lnTo>
                  <a:lnTo>
                    <a:pt x="0" y="76730"/>
                  </a:lnTo>
                  <a:lnTo>
                    <a:pt x="0" y="2346473"/>
                  </a:lnTo>
                  <a:lnTo>
                    <a:pt x="6049" y="2376247"/>
                  </a:lnTo>
                  <a:lnTo>
                    <a:pt x="22522" y="2400628"/>
                  </a:lnTo>
                  <a:lnTo>
                    <a:pt x="46904" y="2417101"/>
                  </a:lnTo>
                  <a:lnTo>
                    <a:pt x="76678" y="2423151"/>
                  </a:lnTo>
                  <a:lnTo>
                    <a:pt x="1622903" y="2423151"/>
                  </a:lnTo>
                  <a:lnTo>
                    <a:pt x="1652673" y="2417101"/>
                  </a:lnTo>
                  <a:lnTo>
                    <a:pt x="1677054" y="2400628"/>
                  </a:lnTo>
                  <a:lnTo>
                    <a:pt x="1693530" y="2376247"/>
                  </a:lnTo>
                  <a:lnTo>
                    <a:pt x="1699581" y="2346473"/>
                  </a:lnTo>
                  <a:lnTo>
                    <a:pt x="1699581" y="467043"/>
                  </a:lnTo>
                  <a:lnTo>
                    <a:pt x="1232590" y="52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175308" y="6248783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59">
                  <a:moveTo>
                    <a:pt x="10" y="0"/>
                  </a:moveTo>
                  <a:lnTo>
                    <a:pt x="466959" y="46697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DCD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175297" y="6248782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59">
                  <a:moveTo>
                    <a:pt x="0" y="0"/>
                  </a:moveTo>
                  <a:lnTo>
                    <a:pt x="0" y="407715"/>
                  </a:lnTo>
                  <a:lnTo>
                    <a:pt x="5207" y="430835"/>
                  </a:lnTo>
                  <a:lnTo>
                    <a:pt x="18325" y="449664"/>
                  </a:lnTo>
                  <a:lnTo>
                    <a:pt x="37484" y="462332"/>
                  </a:lnTo>
                  <a:lnTo>
                    <a:pt x="60814" y="466970"/>
                  </a:lnTo>
                  <a:lnTo>
                    <a:pt x="466970" y="466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A7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260333" y="6922978"/>
              <a:ext cx="1053465" cy="1244600"/>
            </a:xfrm>
            <a:custGeom>
              <a:avLst/>
              <a:gdLst/>
              <a:ahLst/>
              <a:cxnLst/>
              <a:rect l="l" t="t" r="r" b="b"/>
              <a:pathLst>
                <a:path w="1053465" h="1244600">
                  <a:moveTo>
                    <a:pt x="1053211" y="1167612"/>
                  </a:moveTo>
                  <a:lnTo>
                    <a:pt x="0" y="1167612"/>
                  </a:lnTo>
                  <a:lnTo>
                    <a:pt x="0" y="1244295"/>
                  </a:lnTo>
                  <a:lnTo>
                    <a:pt x="1053211" y="1244295"/>
                  </a:lnTo>
                  <a:lnTo>
                    <a:pt x="1053211" y="1167612"/>
                  </a:lnTo>
                  <a:close/>
                </a:path>
                <a:path w="1053465" h="1244600">
                  <a:moveTo>
                    <a:pt x="1053211" y="771372"/>
                  </a:moveTo>
                  <a:lnTo>
                    <a:pt x="0" y="771372"/>
                  </a:lnTo>
                  <a:lnTo>
                    <a:pt x="0" y="848055"/>
                  </a:lnTo>
                  <a:lnTo>
                    <a:pt x="1053211" y="848055"/>
                  </a:lnTo>
                  <a:lnTo>
                    <a:pt x="1053211" y="771372"/>
                  </a:lnTo>
                  <a:close/>
                </a:path>
                <a:path w="1053465" h="1244600">
                  <a:moveTo>
                    <a:pt x="1053211" y="385711"/>
                  </a:moveTo>
                  <a:lnTo>
                    <a:pt x="0" y="385711"/>
                  </a:lnTo>
                  <a:lnTo>
                    <a:pt x="0" y="462394"/>
                  </a:lnTo>
                  <a:lnTo>
                    <a:pt x="1053211" y="462394"/>
                  </a:lnTo>
                  <a:lnTo>
                    <a:pt x="1053211" y="385711"/>
                  </a:lnTo>
                  <a:close/>
                </a:path>
                <a:path w="1053465" h="1244600">
                  <a:moveTo>
                    <a:pt x="1053211" y="0"/>
                  </a:moveTo>
                  <a:lnTo>
                    <a:pt x="0" y="0"/>
                  </a:lnTo>
                  <a:lnTo>
                    <a:pt x="0" y="76682"/>
                  </a:lnTo>
                  <a:lnTo>
                    <a:pt x="1053211" y="76682"/>
                  </a:lnTo>
                  <a:lnTo>
                    <a:pt x="10532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697071" y="7093924"/>
              <a:ext cx="1699581" cy="242346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6929636" y="709430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4">
                  <a:moveTo>
                    <a:pt x="0" y="0"/>
                  </a:moveTo>
                  <a:close/>
                </a:path>
              </a:pathLst>
            </a:custGeom>
            <a:solidFill>
              <a:srgbClr val="DCD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929630" y="7094328"/>
              <a:ext cx="466970" cy="46695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6014675" y="7768532"/>
              <a:ext cx="1053465" cy="1244600"/>
            </a:xfrm>
            <a:custGeom>
              <a:avLst/>
              <a:gdLst/>
              <a:ahLst/>
              <a:cxnLst/>
              <a:rect l="l" t="t" r="r" b="b"/>
              <a:pathLst>
                <a:path w="1053465" h="1244600">
                  <a:moveTo>
                    <a:pt x="1053211" y="1167612"/>
                  </a:moveTo>
                  <a:lnTo>
                    <a:pt x="0" y="1167612"/>
                  </a:lnTo>
                  <a:lnTo>
                    <a:pt x="0" y="1244282"/>
                  </a:lnTo>
                  <a:lnTo>
                    <a:pt x="1053211" y="1244282"/>
                  </a:lnTo>
                  <a:lnTo>
                    <a:pt x="1053211" y="1167612"/>
                  </a:lnTo>
                  <a:close/>
                </a:path>
                <a:path w="1053465" h="1244600">
                  <a:moveTo>
                    <a:pt x="1053211" y="771372"/>
                  </a:moveTo>
                  <a:lnTo>
                    <a:pt x="0" y="771372"/>
                  </a:lnTo>
                  <a:lnTo>
                    <a:pt x="0" y="848042"/>
                  </a:lnTo>
                  <a:lnTo>
                    <a:pt x="1053211" y="848042"/>
                  </a:lnTo>
                  <a:lnTo>
                    <a:pt x="1053211" y="771372"/>
                  </a:lnTo>
                  <a:close/>
                </a:path>
                <a:path w="1053465" h="1244600">
                  <a:moveTo>
                    <a:pt x="1053211" y="385648"/>
                  </a:moveTo>
                  <a:lnTo>
                    <a:pt x="0" y="385648"/>
                  </a:lnTo>
                  <a:lnTo>
                    <a:pt x="0" y="462330"/>
                  </a:lnTo>
                  <a:lnTo>
                    <a:pt x="1053211" y="462330"/>
                  </a:lnTo>
                  <a:lnTo>
                    <a:pt x="1053211" y="385648"/>
                  </a:lnTo>
                  <a:close/>
                </a:path>
                <a:path w="1053465" h="1244600">
                  <a:moveTo>
                    <a:pt x="1053211" y="0"/>
                  </a:moveTo>
                  <a:lnTo>
                    <a:pt x="0" y="0"/>
                  </a:lnTo>
                  <a:lnTo>
                    <a:pt x="0" y="76682"/>
                  </a:lnTo>
                  <a:lnTo>
                    <a:pt x="1053211" y="76682"/>
                  </a:lnTo>
                  <a:lnTo>
                    <a:pt x="10532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318933" y="7735055"/>
              <a:ext cx="3845560" cy="1798320"/>
            </a:xfrm>
            <a:custGeom>
              <a:avLst/>
              <a:gdLst/>
              <a:ahLst/>
              <a:cxnLst/>
              <a:rect l="l" t="t" r="r" b="b"/>
              <a:pathLst>
                <a:path w="3845559" h="1798320">
                  <a:moveTo>
                    <a:pt x="1171752" y="694905"/>
                  </a:moveTo>
                  <a:lnTo>
                    <a:pt x="1169809" y="646849"/>
                  </a:lnTo>
                  <a:lnTo>
                    <a:pt x="1164082" y="599871"/>
                  </a:lnTo>
                  <a:lnTo>
                    <a:pt x="1154722" y="554113"/>
                  </a:lnTo>
                  <a:lnTo>
                    <a:pt x="1141882" y="509727"/>
                  </a:lnTo>
                  <a:lnTo>
                    <a:pt x="1125715" y="466864"/>
                  </a:lnTo>
                  <a:lnTo>
                    <a:pt x="1106360" y="425665"/>
                  </a:lnTo>
                  <a:lnTo>
                    <a:pt x="1083970" y="386295"/>
                  </a:lnTo>
                  <a:lnTo>
                    <a:pt x="1058710" y="348907"/>
                  </a:lnTo>
                  <a:lnTo>
                    <a:pt x="1030719" y="313639"/>
                  </a:lnTo>
                  <a:lnTo>
                    <a:pt x="1000150" y="280644"/>
                  </a:lnTo>
                  <a:lnTo>
                    <a:pt x="967155" y="250075"/>
                  </a:lnTo>
                  <a:lnTo>
                    <a:pt x="931887" y="222084"/>
                  </a:lnTo>
                  <a:lnTo>
                    <a:pt x="894499" y="196824"/>
                  </a:lnTo>
                  <a:lnTo>
                    <a:pt x="855129" y="174434"/>
                  </a:lnTo>
                  <a:lnTo>
                    <a:pt x="813930" y="155079"/>
                  </a:lnTo>
                  <a:lnTo>
                    <a:pt x="771067" y="138912"/>
                  </a:lnTo>
                  <a:lnTo>
                    <a:pt x="726681" y="126072"/>
                  </a:lnTo>
                  <a:lnTo>
                    <a:pt x="680923" y="116713"/>
                  </a:lnTo>
                  <a:lnTo>
                    <a:pt x="633945" y="110985"/>
                  </a:lnTo>
                  <a:lnTo>
                    <a:pt x="585889" y="109042"/>
                  </a:lnTo>
                  <a:lnTo>
                    <a:pt x="537845" y="110985"/>
                  </a:lnTo>
                  <a:lnTo>
                    <a:pt x="490855" y="116713"/>
                  </a:lnTo>
                  <a:lnTo>
                    <a:pt x="445096" y="126072"/>
                  </a:lnTo>
                  <a:lnTo>
                    <a:pt x="400697" y="138912"/>
                  </a:lnTo>
                  <a:lnTo>
                    <a:pt x="357835" y="155079"/>
                  </a:lnTo>
                  <a:lnTo>
                    <a:pt x="316636" y="174434"/>
                  </a:lnTo>
                  <a:lnTo>
                    <a:pt x="277266" y="196824"/>
                  </a:lnTo>
                  <a:lnTo>
                    <a:pt x="239864" y="222084"/>
                  </a:lnTo>
                  <a:lnTo>
                    <a:pt x="204597" y="250075"/>
                  </a:lnTo>
                  <a:lnTo>
                    <a:pt x="171602" y="280644"/>
                  </a:lnTo>
                  <a:lnTo>
                    <a:pt x="141033" y="313639"/>
                  </a:lnTo>
                  <a:lnTo>
                    <a:pt x="113042" y="348907"/>
                  </a:lnTo>
                  <a:lnTo>
                    <a:pt x="87769" y="386295"/>
                  </a:lnTo>
                  <a:lnTo>
                    <a:pt x="65392" y="425665"/>
                  </a:lnTo>
                  <a:lnTo>
                    <a:pt x="46037" y="466864"/>
                  </a:lnTo>
                  <a:lnTo>
                    <a:pt x="29870" y="509727"/>
                  </a:lnTo>
                  <a:lnTo>
                    <a:pt x="17018" y="554113"/>
                  </a:lnTo>
                  <a:lnTo>
                    <a:pt x="7658" y="599871"/>
                  </a:lnTo>
                  <a:lnTo>
                    <a:pt x="1943" y="646849"/>
                  </a:lnTo>
                  <a:lnTo>
                    <a:pt x="0" y="694905"/>
                  </a:lnTo>
                  <a:lnTo>
                    <a:pt x="1943" y="742950"/>
                  </a:lnTo>
                  <a:lnTo>
                    <a:pt x="7658" y="789927"/>
                  </a:lnTo>
                  <a:lnTo>
                    <a:pt x="17018" y="835685"/>
                  </a:lnTo>
                  <a:lnTo>
                    <a:pt x="29870" y="880071"/>
                  </a:lnTo>
                  <a:lnTo>
                    <a:pt x="46037" y="922934"/>
                  </a:lnTo>
                  <a:lnTo>
                    <a:pt x="65392" y="964133"/>
                  </a:lnTo>
                  <a:lnTo>
                    <a:pt x="87769" y="1003503"/>
                  </a:lnTo>
                  <a:lnTo>
                    <a:pt x="113042" y="1040892"/>
                  </a:lnTo>
                  <a:lnTo>
                    <a:pt x="141033" y="1076172"/>
                  </a:lnTo>
                  <a:lnTo>
                    <a:pt x="171602" y="1109167"/>
                  </a:lnTo>
                  <a:lnTo>
                    <a:pt x="204597" y="1139723"/>
                  </a:lnTo>
                  <a:lnTo>
                    <a:pt x="239864" y="1167714"/>
                  </a:lnTo>
                  <a:lnTo>
                    <a:pt x="277266" y="1192987"/>
                  </a:lnTo>
                  <a:lnTo>
                    <a:pt x="316636" y="1215364"/>
                  </a:lnTo>
                  <a:lnTo>
                    <a:pt x="357835" y="1234719"/>
                  </a:lnTo>
                  <a:lnTo>
                    <a:pt x="400697" y="1250886"/>
                  </a:lnTo>
                  <a:lnTo>
                    <a:pt x="445096" y="1263726"/>
                  </a:lnTo>
                  <a:lnTo>
                    <a:pt x="490855" y="1273086"/>
                  </a:lnTo>
                  <a:lnTo>
                    <a:pt x="537845" y="1278813"/>
                  </a:lnTo>
                  <a:lnTo>
                    <a:pt x="585889" y="1280756"/>
                  </a:lnTo>
                  <a:lnTo>
                    <a:pt x="633945" y="1278813"/>
                  </a:lnTo>
                  <a:lnTo>
                    <a:pt x="680923" y="1273086"/>
                  </a:lnTo>
                  <a:lnTo>
                    <a:pt x="726681" y="1263726"/>
                  </a:lnTo>
                  <a:lnTo>
                    <a:pt x="771067" y="1250886"/>
                  </a:lnTo>
                  <a:lnTo>
                    <a:pt x="813930" y="1234719"/>
                  </a:lnTo>
                  <a:lnTo>
                    <a:pt x="855129" y="1215364"/>
                  </a:lnTo>
                  <a:lnTo>
                    <a:pt x="894499" y="1192987"/>
                  </a:lnTo>
                  <a:lnTo>
                    <a:pt x="931887" y="1167714"/>
                  </a:lnTo>
                  <a:lnTo>
                    <a:pt x="967155" y="1139723"/>
                  </a:lnTo>
                  <a:lnTo>
                    <a:pt x="1000150" y="1109167"/>
                  </a:lnTo>
                  <a:lnTo>
                    <a:pt x="1030719" y="1076172"/>
                  </a:lnTo>
                  <a:lnTo>
                    <a:pt x="1058710" y="1040892"/>
                  </a:lnTo>
                  <a:lnTo>
                    <a:pt x="1083970" y="1003503"/>
                  </a:lnTo>
                  <a:lnTo>
                    <a:pt x="1106360" y="964133"/>
                  </a:lnTo>
                  <a:lnTo>
                    <a:pt x="1125715" y="922934"/>
                  </a:lnTo>
                  <a:lnTo>
                    <a:pt x="1141882" y="880071"/>
                  </a:lnTo>
                  <a:lnTo>
                    <a:pt x="1154722" y="835685"/>
                  </a:lnTo>
                  <a:lnTo>
                    <a:pt x="1164082" y="789927"/>
                  </a:lnTo>
                  <a:lnTo>
                    <a:pt x="1169809" y="742950"/>
                  </a:lnTo>
                  <a:lnTo>
                    <a:pt x="1171752" y="694905"/>
                  </a:lnTo>
                  <a:close/>
                </a:path>
                <a:path w="3845559" h="1798320">
                  <a:moveTo>
                    <a:pt x="3845026" y="1636306"/>
                  </a:moveTo>
                  <a:lnTo>
                    <a:pt x="3822877" y="1582102"/>
                  </a:lnTo>
                  <a:lnTo>
                    <a:pt x="3563747" y="1320317"/>
                  </a:lnTo>
                  <a:lnTo>
                    <a:pt x="3523196" y="1299413"/>
                  </a:lnTo>
                  <a:lnTo>
                    <a:pt x="3508489" y="1297825"/>
                  </a:lnTo>
                  <a:lnTo>
                    <a:pt x="3498227" y="1298816"/>
                  </a:lnTo>
                  <a:lnTo>
                    <a:pt x="3488271" y="1301267"/>
                  </a:lnTo>
                  <a:lnTo>
                    <a:pt x="3478746" y="1305052"/>
                  </a:lnTo>
                  <a:lnTo>
                    <a:pt x="3469741" y="1310043"/>
                  </a:lnTo>
                  <a:lnTo>
                    <a:pt x="3358845" y="1199819"/>
                  </a:lnTo>
                  <a:lnTo>
                    <a:pt x="3350666" y="1191691"/>
                  </a:lnTo>
                  <a:lnTo>
                    <a:pt x="3250120" y="1091742"/>
                  </a:lnTo>
                  <a:lnTo>
                    <a:pt x="3279444" y="1052283"/>
                  </a:lnTo>
                  <a:lnTo>
                    <a:pt x="3305886" y="1010691"/>
                  </a:lnTo>
                  <a:lnTo>
                    <a:pt x="3329305" y="967130"/>
                  </a:lnTo>
                  <a:lnTo>
                    <a:pt x="3349548" y="921753"/>
                  </a:lnTo>
                  <a:lnTo>
                    <a:pt x="3366452" y="874687"/>
                  </a:lnTo>
                  <a:lnTo>
                    <a:pt x="3379876" y="826084"/>
                  </a:lnTo>
                  <a:lnTo>
                    <a:pt x="3389655" y="776084"/>
                  </a:lnTo>
                  <a:lnTo>
                    <a:pt x="3395624" y="724839"/>
                  </a:lnTo>
                  <a:lnTo>
                    <a:pt x="3397656" y="672503"/>
                  </a:lnTo>
                  <a:lnTo>
                    <a:pt x="3395967" y="624535"/>
                  </a:lnTo>
                  <a:lnTo>
                    <a:pt x="3390963" y="577481"/>
                  </a:lnTo>
                  <a:lnTo>
                    <a:pt x="3382772" y="531431"/>
                  </a:lnTo>
                  <a:lnTo>
                    <a:pt x="3371507" y="486524"/>
                  </a:lnTo>
                  <a:lnTo>
                    <a:pt x="3357270" y="442849"/>
                  </a:lnTo>
                  <a:lnTo>
                    <a:pt x="3340189" y="400532"/>
                  </a:lnTo>
                  <a:lnTo>
                    <a:pt x="3320377" y="359689"/>
                  </a:lnTo>
                  <a:lnTo>
                    <a:pt x="3297936" y="320433"/>
                  </a:lnTo>
                  <a:lnTo>
                    <a:pt x="3272993" y="282879"/>
                  </a:lnTo>
                  <a:lnTo>
                    <a:pt x="3245662" y="247129"/>
                  </a:lnTo>
                  <a:lnTo>
                    <a:pt x="3244291" y="245567"/>
                  </a:lnTo>
                  <a:lnTo>
                    <a:pt x="3244291" y="672503"/>
                  </a:lnTo>
                  <a:lnTo>
                    <a:pt x="3242170" y="719696"/>
                  </a:lnTo>
                  <a:lnTo>
                    <a:pt x="3235909" y="765721"/>
                  </a:lnTo>
                  <a:lnTo>
                    <a:pt x="3225711" y="810374"/>
                  </a:lnTo>
                  <a:lnTo>
                    <a:pt x="3211766" y="853490"/>
                  </a:lnTo>
                  <a:lnTo>
                    <a:pt x="3194227" y="894880"/>
                  </a:lnTo>
                  <a:lnTo>
                    <a:pt x="3173311" y="934364"/>
                  </a:lnTo>
                  <a:lnTo>
                    <a:pt x="3149193" y="971740"/>
                  </a:lnTo>
                  <a:lnTo>
                    <a:pt x="3122041" y="1006830"/>
                  </a:lnTo>
                  <a:lnTo>
                    <a:pt x="3092069" y="1039469"/>
                  </a:lnTo>
                  <a:lnTo>
                    <a:pt x="3059442" y="1069441"/>
                  </a:lnTo>
                  <a:lnTo>
                    <a:pt x="3024340" y="1096594"/>
                  </a:lnTo>
                  <a:lnTo>
                    <a:pt x="2986963" y="1120711"/>
                  </a:lnTo>
                  <a:lnTo>
                    <a:pt x="2947479" y="1141628"/>
                  </a:lnTo>
                  <a:lnTo>
                    <a:pt x="2906090" y="1159154"/>
                  </a:lnTo>
                  <a:lnTo>
                    <a:pt x="2862973" y="1173111"/>
                  </a:lnTo>
                  <a:lnTo>
                    <a:pt x="2818320" y="1183309"/>
                  </a:lnTo>
                  <a:lnTo>
                    <a:pt x="2772295" y="1189558"/>
                  </a:lnTo>
                  <a:lnTo>
                    <a:pt x="2725102" y="1191691"/>
                  </a:lnTo>
                  <a:lnTo>
                    <a:pt x="2677909" y="1189558"/>
                  </a:lnTo>
                  <a:lnTo>
                    <a:pt x="2631897" y="1183309"/>
                  </a:lnTo>
                  <a:lnTo>
                    <a:pt x="2587244" y="1173111"/>
                  </a:lnTo>
                  <a:lnTo>
                    <a:pt x="2544127" y="1159154"/>
                  </a:lnTo>
                  <a:lnTo>
                    <a:pt x="2502738" y="1141628"/>
                  </a:lnTo>
                  <a:lnTo>
                    <a:pt x="2463254" y="1120711"/>
                  </a:lnTo>
                  <a:lnTo>
                    <a:pt x="2425877" y="1096594"/>
                  </a:lnTo>
                  <a:lnTo>
                    <a:pt x="2390787" y="1069441"/>
                  </a:lnTo>
                  <a:lnTo>
                    <a:pt x="2358148" y="1039469"/>
                  </a:lnTo>
                  <a:lnTo>
                    <a:pt x="2328164" y="1006830"/>
                  </a:lnTo>
                  <a:lnTo>
                    <a:pt x="2301024" y="971740"/>
                  </a:lnTo>
                  <a:lnTo>
                    <a:pt x="2276894" y="934364"/>
                  </a:lnTo>
                  <a:lnTo>
                    <a:pt x="2255977" y="894880"/>
                  </a:lnTo>
                  <a:lnTo>
                    <a:pt x="2238451" y="853490"/>
                  </a:lnTo>
                  <a:lnTo>
                    <a:pt x="2224494" y="810374"/>
                  </a:lnTo>
                  <a:lnTo>
                    <a:pt x="2214295" y="765721"/>
                  </a:lnTo>
                  <a:lnTo>
                    <a:pt x="2208034" y="719696"/>
                  </a:lnTo>
                  <a:lnTo>
                    <a:pt x="2205913" y="672503"/>
                  </a:lnTo>
                  <a:lnTo>
                    <a:pt x="2208034" y="625309"/>
                  </a:lnTo>
                  <a:lnTo>
                    <a:pt x="2214295" y="579297"/>
                  </a:lnTo>
                  <a:lnTo>
                    <a:pt x="2224494" y="534644"/>
                  </a:lnTo>
                  <a:lnTo>
                    <a:pt x="2238451" y="491528"/>
                  </a:lnTo>
                  <a:lnTo>
                    <a:pt x="2255977" y="450138"/>
                  </a:lnTo>
                  <a:lnTo>
                    <a:pt x="2276894" y="410667"/>
                  </a:lnTo>
                  <a:lnTo>
                    <a:pt x="2301024" y="373291"/>
                  </a:lnTo>
                  <a:lnTo>
                    <a:pt x="2328164" y="338201"/>
                  </a:lnTo>
                  <a:lnTo>
                    <a:pt x="2358148" y="305574"/>
                  </a:lnTo>
                  <a:lnTo>
                    <a:pt x="2390787" y="275602"/>
                  </a:lnTo>
                  <a:lnTo>
                    <a:pt x="2425877" y="248462"/>
                  </a:lnTo>
                  <a:lnTo>
                    <a:pt x="2463254" y="224332"/>
                  </a:lnTo>
                  <a:lnTo>
                    <a:pt x="2502738" y="203415"/>
                  </a:lnTo>
                  <a:lnTo>
                    <a:pt x="2544127" y="185889"/>
                  </a:lnTo>
                  <a:lnTo>
                    <a:pt x="2587244" y="171932"/>
                  </a:lnTo>
                  <a:lnTo>
                    <a:pt x="2631897" y="161747"/>
                  </a:lnTo>
                  <a:lnTo>
                    <a:pt x="2677909" y="155486"/>
                  </a:lnTo>
                  <a:lnTo>
                    <a:pt x="2725102" y="153365"/>
                  </a:lnTo>
                  <a:lnTo>
                    <a:pt x="2772295" y="155486"/>
                  </a:lnTo>
                  <a:lnTo>
                    <a:pt x="2818320" y="161747"/>
                  </a:lnTo>
                  <a:lnTo>
                    <a:pt x="2862973" y="171932"/>
                  </a:lnTo>
                  <a:lnTo>
                    <a:pt x="2906090" y="185889"/>
                  </a:lnTo>
                  <a:lnTo>
                    <a:pt x="2947479" y="203415"/>
                  </a:lnTo>
                  <a:lnTo>
                    <a:pt x="2986963" y="224332"/>
                  </a:lnTo>
                  <a:lnTo>
                    <a:pt x="3024340" y="248462"/>
                  </a:lnTo>
                  <a:lnTo>
                    <a:pt x="3059442" y="275602"/>
                  </a:lnTo>
                  <a:lnTo>
                    <a:pt x="3092069" y="305574"/>
                  </a:lnTo>
                  <a:lnTo>
                    <a:pt x="3122041" y="338201"/>
                  </a:lnTo>
                  <a:lnTo>
                    <a:pt x="3149193" y="373291"/>
                  </a:lnTo>
                  <a:lnTo>
                    <a:pt x="3173311" y="410667"/>
                  </a:lnTo>
                  <a:lnTo>
                    <a:pt x="3194227" y="450138"/>
                  </a:lnTo>
                  <a:lnTo>
                    <a:pt x="3211766" y="491528"/>
                  </a:lnTo>
                  <a:lnTo>
                    <a:pt x="3225711" y="534644"/>
                  </a:lnTo>
                  <a:lnTo>
                    <a:pt x="3235909" y="579297"/>
                  </a:lnTo>
                  <a:lnTo>
                    <a:pt x="3242170" y="625309"/>
                  </a:lnTo>
                  <a:lnTo>
                    <a:pt x="3244291" y="672503"/>
                  </a:lnTo>
                  <a:lnTo>
                    <a:pt x="3244291" y="245567"/>
                  </a:lnTo>
                  <a:lnTo>
                    <a:pt x="3216059" y="213334"/>
                  </a:lnTo>
                  <a:lnTo>
                    <a:pt x="3184296" y="181571"/>
                  </a:lnTo>
                  <a:lnTo>
                    <a:pt x="3152089" y="153365"/>
                  </a:lnTo>
                  <a:lnTo>
                    <a:pt x="3114751" y="124637"/>
                  </a:lnTo>
                  <a:lnTo>
                    <a:pt x="3077184" y="99707"/>
                  </a:lnTo>
                  <a:lnTo>
                    <a:pt x="3037929" y="77266"/>
                  </a:lnTo>
                  <a:lnTo>
                    <a:pt x="2997085" y="57454"/>
                  </a:lnTo>
                  <a:lnTo>
                    <a:pt x="2954756" y="40373"/>
                  </a:lnTo>
                  <a:lnTo>
                    <a:pt x="2911081" y="26149"/>
                  </a:lnTo>
                  <a:lnTo>
                    <a:pt x="2866161" y="14871"/>
                  </a:lnTo>
                  <a:lnTo>
                    <a:pt x="2820124" y="6692"/>
                  </a:lnTo>
                  <a:lnTo>
                    <a:pt x="2773057" y="1689"/>
                  </a:lnTo>
                  <a:lnTo>
                    <a:pt x="2725102" y="0"/>
                  </a:lnTo>
                  <a:lnTo>
                    <a:pt x="2677147" y="1689"/>
                  </a:lnTo>
                  <a:lnTo>
                    <a:pt x="2630081" y="6692"/>
                  </a:lnTo>
                  <a:lnTo>
                    <a:pt x="2584031" y="14871"/>
                  </a:lnTo>
                  <a:lnTo>
                    <a:pt x="2539111" y="26149"/>
                  </a:lnTo>
                  <a:lnTo>
                    <a:pt x="2495435" y="40373"/>
                  </a:lnTo>
                  <a:lnTo>
                    <a:pt x="2453119" y="57454"/>
                  </a:lnTo>
                  <a:lnTo>
                    <a:pt x="2412276" y="77266"/>
                  </a:lnTo>
                  <a:lnTo>
                    <a:pt x="2373020" y="99707"/>
                  </a:lnTo>
                  <a:lnTo>
                    <a:pt x="2335453" y="124637"/>
                  </a:lnTo>
                  <a:lnTo>
                    <a:pt x="2299716" y="151968"/>
                  </a:lnTo>
                  <a:lnTo>
                    <a:pt x="2265908" y="181571"/>
                  </a:lnTo>
                  <a:lnTo>
                    <a:pt x="2234146" y="213334"/>
                  </a:lnTo>
                  <a:lnTo>
                    <a:pt x="2204529" y="247129"/>
                  </a:lnTo>
                  <a:lnTo>
                    <a:pt x="2177211" y="282879"/>
                  </a:lnTo>
                  <a:lnTo>
                    <a:pt x="2152269" y="320433"/>
                  </a:lnTo>
                  <a:lnTo>
                    <a:pt x="2129828" y="359689"/>
                  </a:lnTo>
                  <a:lnTo>
                    <a:pt x="2110016" y="400532"/>
                  </a:lnTo>
                  <a:lnTo>
                    <a:pt x="2092934" y="442849"/>
                  </a:lnTo>
                  <a:lnTo>
                    <a:pt x="2078697" y="486524"/>
                  </a:lnTo>
                  <a:lnTo>
                    <a:pt x="2067433" y="531431"/>
                  </a:lnTo>
                  <a:lnTo>
                    <a:pt x="2059241" y="577481"/>
                  </a:lnTo>
                  <a:lnTo>
                    <a:pt x="2054237" y="624535"/>
                  </a:lnTo>
                  <a:lnTo>
                    <a:pt x="2052548" y="672503"/>
                  </a:lnTo>
                  <a:lnTo>
                    <a:pt x="2054237" y="720458"/>
                  </a:lnTo>
                  <a:lnTo>
                    <a:pt x="2059241" y="767524"/>
                  </a:lnTo>
                  <a:lnTo>
                    <a:pt x="2067433" y="813562"/>
                  </a:lnTo>
                  <a:lnTo>
                    <a:pt x="2078697" y="858481"/>
                  </a:lnTo>
                  <a:lnTo>
                    <a:pt x="2092934" y="902157"/>
                  </a:lnTo>
                  <a:lnTo>
                    <a:pt x="2110016" y="944473"/>
                  </a:lnTo>
                  <a:lnTo>
                    <a:pt x="2129828" y="985329"/>
                  </a:lnTo>
                  <a:lnTo>
                    <a:pt x="2152269" y="1024585"/>
                  </a:lnTo>
                  <a:lnTo>
                    <a:pt x="2177211" y="1062139"/>
                  </a:lnTo>
                  <a:lnTo>
                    <a:pt x="2204529" y="1097889"/>
                  </a:lnTo>
                  <a:lnTo>
                    <a:pt x="2234146" y="1131697"/>
                  </a:lnTo>
                  <a:lnTo>
                    <a:pt x="2265908" y="1163459"/>
                  </a:lnTo>
                  <a:lnTo>
                    <a:pt x="2299716" y="1193063"/>
                  </a:lnTo>
                  <a:lnTo>
                    <a:pt x="2335453" y="1220393"/>
                  </a:lnTo>
                  <a:lnTo>
                    <a:pt x="2373020" y="1245336"/>
                  </a:lnTo>
                  <a:lnTo>
                    <a:pt x="2412276" y="1267764"/>
                  </a:lnTo>
                  <a:lnTo>
                    <a:pt x="2453119" y="1287589"/>
                  </a:lnTo>
                  <a:lnTo>
                    <a:pt x="2495435" y="1304671"/>
                  </a:lnTo>
                  <a:lnTo>
                    <a:pt x="2539111" y="1318907"/>
                  </a:lnTo>
                  <a:lnTo>
                    <a:pt x="2584031" y="1330172"/>
                  </a:lnTo>
                  <a:lnTo>
                    <a:pt x="2630081" y="1338364"/>
                  </a:lnTo>
                  <a:lnTo>
                    <a:pt x="2677147" y="1343367"/>
                  </a:lnTo>
                  <a:lnTo>
                    <a:pt x="2725102" y="1345057"/>
                  </a:lnTo>
                  <a:lnTo>
                    <a:pt x="2776994" y="1343063"/>
                  </a:lnTo>
                  <a:lnTo>
                    <a:pt x="2827794" y="1337170"/>
                  </a:lnTo>
                  <a:lnTo>
                    <a:pt x="2877375" y="1327543"/>
                  </a:lnTo>
                  <a:lnTo>
                    <a:pt x="2925584" y="1314335"/>
                  </a:lnTo>
                  <a:lnTo>
                    <a:pt x="2972295" y="1297686"/>
                  </a:lnTo>
                  <a:lnTo>
                    <a:pt x="3017367" y="1277759"/>
                  </a:lnTo>
                  <a:lnTo>
                    <a:pt x="3060636" y="1254696"/>
                  </a:lnTo>
                  <a:lnTo>
                    <a:pt x="3101987" y="1228674"/>
                  </a:lnTo>
                  <a:lnTo>
                    <a:pt x="3141281" y="1199819"/>
                  </a:lnTo>
                  <a:lnTo>
                    <a:pt x="3366211" y="1423365"/>
                  </a:lnTo>
                  <a:lnTo>
                    <a:pt x="3355937" y="1447406"/>
                  </a:lnTo>
                  <a:lnTo>
                    <a:pt x="3353905" y="1472844"/>
                  </a:lnTo>
                  <a:lnTo>
                    <a:pt x="3360331" y="1497533"/>
                  </a:lnTo>
                  <a:lnTo>
                    <a:pt x="3628821" y="1775193"/>
                  </a:lnTo>
                  <a:lnTo>
                    <a:pt x="3667925" y="1796440"/>
                  </a:lnTo>
                  <a:lnTo>
                    <a:pt x="3683076" y="1797989"/>
                  </a:lnTo>
                  <a:lnTo>
                    <a:pt x="3683317" y="1797989"/>
                  </a:lnTo>
                  <a:lnTo>
                    <a:pt x="3725773" y="1785162"/>
                  </a:lnTo>
                  <a:lnTo>
                    <a:pt x="3822573" y="1690420"/>
                  </a:lnTo>
                  <a:lnTo>
                    <a:pt x="3839362" y="1665135"/>
                  </a:lnTo>
                  <a:lnTo>
                    <a:pt x="3845026" y="1636306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4651487" y="8531659"/>
              <a:ext cx="507365" cy="192405"/>
            </a:xfrm>
            <a:custGeom>
              <a:avLst/>
              <a:gdLst/>
              <a:ahLst/>
              <a:cxnLst/>
              <a:rect l="l" t="t" r="r" b="b"/>
              <a:pathLst>
                <a:path w="507365" h="192404">
                  <a:moveTo>
                    <a:pt x="483116" y="0"/>
                  </a:moveTo>
                  <a:lnTo>
                    <a:pt x="473375" y="1173"/>
                  </a:lnTo>
                  <a:lnTo>
                    <a:pt x="464792" y="5883"/>
                  </a:lnTo>
                  <a:lnTo>
                    <a:pt x="458467" y="13789"/>
                  </a:lnTo>
                  <a:lnTo>
                    <a:pt x="429899" y="57123"/>
                  </a:lnTo>
                  <a:lnTo>
                    <a:pt x="393355" y="92407"/>
                  </a:lnTo>
                  <a:lnTo>
                    <a:pt x="350328" y="118734"/>
                  </a:lnTo>
                  <a:lnTo>
                    <a:pt x="302315" y="135196"/>
                  </a:lnTo>
                  <a:lnTo>
                    <a:pt x="250808" y="140885"/>
                  </a:lnTo>
                  <a:lnTo>
                    <a:pt x="201421" y="135572"/>
                  </a:lnTo>
                  <a:lnTo>
                    <a:pt x="154960" y="120203"/>
                  </a:lnTo>
                  <a:lnTo>
                    <a:pt x="112877" y="95630"/>
                  </a:lnTo>
                  <a:lnTo>
                    <a:pt x="76624" y="62705"/>
                  </a:lnTo>
                  <a:lnTo>
                    <a:pt x="47652" y="22281"/>
                  </a:lnTo>
                  <a:lnTo>
                    <a:pt x="40975" y="14553"/>
                  </a:lnTo>
                  <a:lnTo>
                    <a:pt x="774" y="28023"/>
                  </a:lnTo>
                  <a:lnTo>
                    <a:pt x="0" y="37792"/>
                  </a:lnTo>
                  <a:lnTo>
                    <a:pt x="3130" y="47432"/>
                  </a:lnTo>
                  <a:lnTo>
                    <a:pt x="31908" y="89099"/>
                  </a:lnTo>
                  <a:lnTo>
                    <a:pt x="67057" y="124540"/>
                  </a:lnTo>
                  <a:lnTo>
                    <a:pt x="107548" y="153153"/>
                  </a:lnTo>
                  <a:lnTo>
                    <a:pt x="152356" y="174335"/>
                  </a:lnTo>
                  <a:lnTo>
                    <a:pt x="200451" y="187486"/>
                  </a:lnTo>
                  <a:lnTo>
                    <a:pt x="250808" y="192004"/>
                  </a:lnTo>
                  <a:lnTo>
                    <a:pt x="303386" y="187165"/>
                  </a:lnTo>
                  <a:lnTo>
                    <a:pt x="353217" y="173080"/>
                  </a:lnTo>
                  <a:lnTo>
                    <a:pt x="399247" y="150392"/>
                  </a:lnTo>
                  <a:lnTo>
                    <a:pt x="440426" y="119747"/>
                  </a:lnTo>
                  <a:lnTo>
                    <a:pt x="475699" y="81788"/>
                  </a:lnTo>
                  <a:lnTo>
                    <a:pt x="504015" y="37160"/>
                  </a:lnTo>
                  <a:lnTo>
                    <a:pt x="506759" y="27376"/>
                  </a:lnTo>
                  <a:lnTo>
                    <a:pt x="505577" y="17629"/>
                  </a:lnTo>
                  <a:lnTo>
                    <a:pt x="500839" y="9033"/>
                  </a:lnTo>
                  <a:lnTo>
                    <a:pt x="492916" y="2700"/>
                  </a:lnTo>
                  <a:lnTo>
                    <a:pt x="483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027667" y="8211950"/>
              <a:ext cx="127807" cy="12780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652665" y="8211950"/>
              <a:ext cx="127807" cy="12780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171571" y="1257409"/>
              <a:ext cx="1618725" cy="76835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317537" y="1615608"/>
              <a:ext cx="213853" cy="11108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551554" y="1615608"/>
              <a:ext cx="103850" cy="11108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6685536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49" y="1061"/>
                  </a:lnTo>
                  <a:lnTo>
                    <a:pt x="33050" y="4654"/>
                  </a:lnTo>
                  <a:lnTo>
                    <a:pt x="26090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5"/>
                  </a:lnTo>
                  <a:lnTo>
                    <a:pt x="31174" y="24703"/>
                  </a:lnTo>
                  <a:lnTo>
                    <a:pt x="37072" y="19445"/>
                  </a:lnTo>
                  <a:lnTo>
                    <a:pt x="42302" y="17674"/>
                  </a:lnTo>
                  <a:lnTo>
                    <a:pt x="44365" y="17674"/>
                  </a:lnTo>
                  <a:lnTo>
                    <a:pt x="46228" y="1885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763021" y="1554246"/>
              <a:ext cx="93389" cy="17242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876577" y="1615598"/>
              <a:ext cx="90353" cy="11108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995650" y="1615584"/>
              <a:ext cx="158785" cy="11110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7180655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230675" y="1554246"/>
              <a:ext cx="96405" cy="172424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7363478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423513" y="1615588"/>
              <a:ext cx="87557" cy="10808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541737" y="1615618"/>
              <a:ext cx="101986" cy="16683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676942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6961054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171571" y="4043436"/>
              <a:ext cx="1618725" cy="76878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480683" y="4402012"/>
              <a:ext cx="86217" cy="11108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598884" y="4402004"/>
              <a:ext cx="87557" cy="10808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718213" y="4402012"/>
              <a:ext cx="86217" cy="111085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6835434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873886" y="4402014"/>
              <a:ext cx="182284" cy="16685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080233" y="4402016"/>
              <a:ext cx="90353" cy="11108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7199340" y="4401996"/>
              <a:ext cx="158790" cy="11110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7386868" y="4402004"/>
              <a:ext cx="87557" cy="108080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6769424" y="3744650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2" y="417416"/>
                  </a:lnTo>
                  <a:lnTo>
                    <a:pt x="304509" y="401502"/>
                  </a:lnTo>
                  <a:lnTo>
                    <a:pt x="343781" y="376533"/>
                  </a:lnTo>
                  <a:lnTo>
                    <a:pt x="376539" y="343777"/>
                  </a:lnTo>
                  <a:lnTo>
                    <a:pt x="401511" y="304507"/>
                  </a:lnTo>
                  <a:lnTo>
                    <a:pt x="417425" y="259991"/>
                  </a:lnTo>
                  <a:lnTo>
                    <a:pt x="423013" y="211501"/>
                  </a:lnTo>
                  <a:lnTo>
                    <a:pt x="417425" y="163011"/>
                  </a:lnTo>
                  <a:lnTo>
                    <a:pt x="401511" y="118495"/>
                  </a:lnTo>
                  <a:lnTo>
                    <a:pt x="376539" y="79225"/>
                  </a:lnTo>
                  <a:lnTo>
                    <a:pt x="343781" y="46469"/>
                  </a:lnTo>
                  <a:lnTo>
                    <a:pt x="304509" y="21500"/>
                  </a:lnTo>
                  <a:lnTo>
                    <a:pt x="259992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6945570" y="3882491"/>
              <a:ext cx="70730" cy="147335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7451269" y="2640885"/>
              <a:ext cx="1618767" cy="76835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7823059" y="2872114"/>
              <a:ext cx="206890" cy="16685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050140" y="2872114"/>
              <a:ext cx="420006" cy="16685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498877" y="2872100"/>
              <a:ext cx="87568" cy="108080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619401" y="2872114"/>
              <a:ext cx="76228" cy="11108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7711201" y="3125923"/>
              <a:ext cx="200359" cy="11108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940320" y="3125902"/>
              <a:ext cx="156503" cy="108083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8118281" y="3125923"/>
              <a:ext cx="86217" cy="11108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8236482" y="3125908"/>
              <a:ext cx="157743" cy="108080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8423540" y="3125923"/>
              <a:ext cx="90353" cy="111085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8588285" y="3125923"/>
              <a:ext cx="90353" cy="111085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8707361" y="3125908"/>
              <a:ext cx="87568" cy="108080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18049146" y="2339533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2"/>
                  </a:lnTo>
                  <a:lnTo>
                    <a:pt x="11339" y="280000"/>
                  </a:lnTo>
                  <a:lnTo>
                    <a:pt x="44527" y="341326"/>
                  </a:lnTo>
                  <a:lnTo>
                    <a:pt x="77403" y="375060"/>
                  </a:lnTo>
                  <a:lnTo>
                    <a:pt x="117082" y="400810"/>
                  </a:lnTo>
                  <a:lnTo>
                    <a:pt x="162226" y="417239"/>
                  </a:lnTo>
                  <a:lnTo>
                    <a:pt x="211501" y="423013"/>
                  </a:lnTo>
                  <a:lnTo>
                    <a:pt x="260777" y="417239"/>
                  </a:lnTo>
                  <a:lnTo>
                    <a:pt x="305923" y="400810"/>
                  </a:lnTo>
                  <a:lnTo>
                    <a:pt x="345603" y="375060"/>
                  </a:lnTo>
                  <a:lnTo>
                    <a:pt x="378479" y="341326"/>
                  </a:lnTo>
                  <a:lnTo>
                    <a:pt x="403212" y="300943"/>
                  </a:lnTo>
                  <a:lnTo>
                    <a:pt x="416503" y="262861"/>
                  </a:lnTo>
                  <a:lnTo>
                    <a:pt x="168958" y="262861"/>
                  </a:lnTo>
                  <a:lnTo>
                    <a:pt x="168958" y="254819"/>
                  </a:lnTo>
                  <a:lnTo>
                    <a:pt x="218066" y="21226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395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37" y="162330"/>
                  </a:lnTo>
                  <a:lnTo>
                    <a:pt x="236161" y="168541"/>
                  </a:lnTo>
                  <a:lnTo>
                    <a:pt x="242839" y="178298"/>
                  </a:lnTo>
                  <a:lnTo>
                    <a:pt x="245175" y="191114"/>
                  </a:lnTo>
                  <a:lnTo>
                    <a:pt x="245175" y="195931"/>
                  </a:lnTo>
                  <a:lnTo>
                    <a:pt x="195428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3" y="262861"/>
                  </a:lnTo>
                  <a:lnTo>
                    <a:pt x="417870" y="258020"/>
                  </a:lnTo>
                  <a:lnTo>
                    <a:pt x="421696" y="235142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58" y="175848"/>
                  </a:lnTo>
                  <a:lnTo>
                    <a:pt x="196067" y="178172"/>
                  </a:lnTo>
                  <a:lnTo>
                    <a:pt x="190988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8218105" y="2499682"/>
              <a:ext cx="85107" cy="102708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70" y="540689"/>
                  </a:lnTo>
                  <a:lnTo>
                    <a:pt x="208343" y="498779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72"/>
                  </a:lnTo>
                  <a:lnTo>
                    <a:pt x="351586" y="300812"/>
                  </a:lnTo>
                  <a:lnTo>
                    <a:pt x="383489" y="263702"/>
                  </a:lnTo>
                  <a:lnTo>
                    <a:pt x="416433" y="227495"/>
                  </a:lnTo>
                  <a:lnTo>
                    <a:pt x="450380" y="192201"/>
                  </a:lnTo>
                  <a:lnTo>
                    <a:pt x="485343" y="157861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73"/>
                  </a:lnTo>
                  <a:lnTo>
                    <a:pt x="587692" y="193573"/>
                  </a:lnTo>
                  <a:lnTo>
                    <a:pt x="593293" y="192290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61"/>
                  </a:lnTo>
                  <a:lnTo>
                    <a:pt x="557136" y="2730919"/>
                  </a:lnTo>
                  <a:lnTo>
                    <a:pt x="520928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41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57" y="2359482"/>
                  </a:lnTo>
                  <a:lnTo>
                    <a:pt x="215315" y="2317788"/>
                  </a:lnTo>
                  <a:lnTo>
                    <a:pt x="190842" y="2275357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76" y="2158403"/>
                  </a:lnTo>
                  <a:lnTo>
                    <a:pt x="226491" y="2150287"/>
                  </a:lnTo>
                  <a:lnTo>
                    <a:pt x="230784" y="2140686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51" y="2238032"/>
                  </a:lnTo>
                  <a:lnTo>
                    <a:pt x="34112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27" y="2422995"/>
                  </a:lnTo>
                  <a:lnTo>
                    <a:pt x="260553" y="2464231"/>
                  </a:lnTo>
                  <a:lnTo>
                    <a:pt x="290309" y="2504643"/>
                  </a:lnTo>
                  <a:lnTo>
                    <a:pt x="321195" y="2544203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38"/>
                  </a:lnTo>
                  <a:lnTo>
                    <a:pt x="455447" y="2693454"/>
                  </a:lnTo>
                  <a:lnTo>
                    <a:pt x="491591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79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7997"/>
                  </a:lnTo>
                  <a:lnTo>
                    <a:pt x="3205378" y="580212"/>
                  </a:lnTo>
                  <a:lnTo>
                    <a:pt x="3228975" y="623112"/>
                  </a:lnTo>
                  <a:lnTo>
                    <a:pt x="3251365" y="666699"/>
                  </a:lnTo>
                  <a:lnTo>
                    <a:pt x="3272548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54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235440" cy="1570990"/>
            </a:xfrm>
            <a:custGeom>
              <a:avLst/>
              <a:gdLst/>
              <a:ahLst/>
              <a:cxnLst/>
              <a:rect l="l" t="t" r="r" b="b"/>
              <a:pathLst>
                <a:path w="9235440" h="1570990">
                  <a:moveTo>
                    <a:pt x="9235320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8816485" y="1570632"/>
                  </a:lnTo>
                  <a:lnTo>
                    <a:pt x="9235320" y="1151797"/>
                  </a:lnTo>
                  <a:lnTo>
                    <a:pt x="9235320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61529" y="526696"/>
              <a:ext cx="2490470" cy="610870"/>
            </a:xfrm>
            <a:custGeom>
              <a:avLst/>
              <a:gdLst/>
              <a:ahLst/>
              <a:cxnLst/>
              <a:rect l="l" t="t" r="r" b="b"/>
              <a:pathLst>
                <a:path w="2490470" h="610869">
                  <a:moveTo>
                    <a:pt x="431599" y="157691"/>
                  </a:moveTo>
                  <a:lnTo>
                    <a:pt x="384294" y="165682"/>
                  </a:lnTo>
                  <a:lnTo>
                    <a:pt x="343983" y="188148"/>
                  </a:lnTo>
                  <a:lnTo>
                    <a:pt x="312688" y="222826"/>
                  </a:lnTo>
                  <a:lnTo>
                    <a:pt x="292429" y="267454"/>
                  </a:lnTo>
                  <a:lnTo>
                    <a:pt x="285226" y="319770"/>
                  </a:lnTo>
                  <a:lnTo>
                    <a:pt x="291604" y="369251"/>
                  </a:lnTo>
                  <a:lnTo>
                    <a:pt x="310014" y="409836"/>
                  </a:lnTo>
                  <a:lnTo>
                    <a:pt x="339370" y="440319"/>
                  </a:lnTo>
                  <a:lnTo>
                    <a:pt x="378584" y="459493"/>
                  </a:lnTo>
                  <a:lnTo>
                    <a:pt x="426573" y="466153"/>
                  </a:lnTo>
                  <a:lnTo>
                    <a:pt x="451575" y="464857"/>
                  </a:lnTo>
                  <a:lnTo>
                    <a:pt x="499460" y="454491"/>
                  </a:lnTo>
                  <a:lnTo>
                    <a:pt x="535810" y="439216"/>
                  </a:lnTo>
                  <a:lnTo>
                    <a:pt x="554108" y="429714"/>
                  </a:lnTo>
                  <a:lnTo>
                    <a:pt x="542261" y="405212"/>
                  </a:lnTo>
                  <a:lnTo>
                    <a:pt x="435997" y="405212"/>
                  </a:lnTo>
                  <a:lnTo>
                    <a:pt x="415894" y="402719"/>
                  </a:lnTo>
                  <a:lnTo>
                    <a:pt x="382290" y="384539"/>
                  </a:lnTo>
                  <a:lnTo>
                    <a:pt x="361746" y="339462"/>
                  </a:lnTo>
                  <a:lnTo>
                    <a:pt x="360617" y="323539"/>
                  </a:lnTo>
                  <a:lnTo>
                    <a:pt x="554108" y="323539"/>
                  </a:lnTo>
                  <a:lnTo>
                    <a:pt x="554108" y="291498"/>
                  </a:lnTo>
                  <a:lnTo>
                    <a:pt x="551614" y="276420"/>
                  </a:lnTo>
                  <a:lnTo>
                    <a:pt x="364386" y="276420"/>
                  </a:lnTo>
                  <a:lnTo>
                    <a:pt x="372072" y="250010"/>
                  </a:lnTo>
                  <a:lnTo>
                    <a:pt x="385353" y="230489"/>
                  </a:lnTo>
                  <a:lnTo>
                    <a:pt x="403697" y="218386"/>
                  </a:lnTo>
                  <a:lnTo>
                    <a:pt x="426573" y="214234"/>
                  </a:lnTo>
                  <a:lnTo>
                    <a:pt x="531451" y="214234"/>
                  </a:lnTo>
                  <a:lnTo>
                    <a:pt x="519947" y="194914"/>
                  </a:lnTo>
                  <a:lnTo>
                    <a:pt x="481221" y="167468"/>
                  </a:lnTo>
                  <a:lnTo>
                    <a:pt x="431599" y="157691"/>
                  </a:lnTo>
                  <a:close/>
                </a:path>
                <a:path w="2490470" h="610869">
                  <a:moveTo>
                    <a:pt x="203543" y="110572"/>
                  </a:moveTo>
                  <a:lnTo>
                    <a:pt x="124394" y="110572"/>
                  </a:lnTo>
                  <a:lnTo>
                    <a:pt x="124394" y="457986"/>
                  </a:lnTo>
                  <a:lnTo>
                    <a:pt x="203543" y="457986"/>
                  </a:lnTo>
                  <a:lnTo>
                    <a:pt x="203543" y="110572"/>
                  </a:lnTo>
                  <a:close/>
                </a:path>
                <a:path w="2490470" h="610869">
                  <a:moveTo>
                    <a:pt x="526465" y="372543"/>
                  </a:moveTo>
                  <a:lnTo>
                    <a:pt x="482910" y="396132"/>
                  </a:lnTo>
                  <a:lnTo>
                    <a:pt x="444488" y="404957"/>
                  </a:lnTo>
                  <a:lnTo>
                    <a:pt x="435997" y="405212"/>
                  </a:lnTo>
                  <a:lnTo>
                    <a:pt x="542261" y="405212"/>
                  </a:lnTo>
                  <a:lnTo>
                    <a:pt x="526465" y="372543"/>
                  </a:lnTo>
                  <a:close/>
                </a:path>
                <a:path w="2490470" h="610869">
                  <a:moveTo>
                    <a:pt x="531451" y="214234"/>
                  </a:moveTo>
                  <a:lnTo>
                    <a:pt x="426573" y="214234"/>
                  </a:lnTo>
                  <a:lnTo>
                    <a:pt x="449298" y="217679"/>
                  </a:lnTo>
                  <a:lnTo>
                    <a:pt x="465132" y="228604"/>
                  </a:lnTo>
                  <a:lnTo>
                    <a:pt x="474723" y="247890"/>
                  </a:lnTo>
                  <a:lnTo>
                    <a:pt x="478718" y="276420"/>
                  </a:lnTo>
                  <a:lnTo>
                    <a:pt x="551614" y="276420"/>
                  </a:lnTo>
                  <a:lnTo>
                    <a:pt x="545126" y="237200"/>
                  </a:lnTo>
                  <a:lnTo>
                    <a:pt x="531451" y="214234"/>
                  </a:lnTo>
                  <a:close/>
                </a:path>
                <a:path w="2490470" h="610869">
                  <a:moveTo>
                    <a:pt x="327937" y="43349"/>
                  </a:moveTo>
                  <a:lnTo>
                    <a:pt x="0" y="43349"/>
                  </a:lnTo>
                  <a:lnTo>
                    <a:pt x="0" y="110572"/>
                  </a:lnTo>
                  <a:lnTo>
                    <a:pt x="327937" y="110572"/>
                  </a:lnTo>
                  <a:lnTo>
                    <a:pt x="327937" y="43349"/>
                  </a:lnTo>
                  <a:close/>
                </a:path>
                <a:path w="2490470" h="610869">
                  <a:moveTo>
                    <a:pt x="667822" y="165858"/>
                  </a:moveTo>
                  <a:lnTo>
                    <a:pt x="603112" y="165858"/>
                  </a:lnTo>
                  <a:lnTo>
                    <a:pt x="603112" y="457986"/>
                  </a:lnTo>
                  <a:lnTo>
                    <a:pt x="677874" y="457986"/>
                  </a:lnTo>
                  <a:lnTo>
                    <a:pt x="677874" y="324168"/>
                  </a:lnTo>
                  <a:lnTo>
                    <a:pt x="679072" y="308540"/>
                  </a:lnTo>
                  <a:lnTo>
                    <a:pt x="697978" y="268253"/>
                  </a:lnTo>
                  <a:lnTo>
                    <a:pt x="734417" y="246264"/>
                  </a:lnTo>
                  <a:lnTo>
                    <a:pt x="759905" y="246264"/>
                  </a:lnTo>
                  <a:lnTo>
                    <a:pt x="765254" y="229940"/>
                  </a:lnTo>
                  <a:lnTo>
                    <a:pt x="670963" y="229940"/>
                  </a:lnTo>
                  <a:lnTo>
                    <a:pt x="667822" y="165858"/>
                  </a:lnTo>
                  <a:close/>
                </a:path>
                <a:path w="2490470" h="610869">
                  <a:moveTo>
                    <a:pt x="759905" y="246264"/>
                  </a:moveTo>
                  <a:lnTo>
                    <a:pt x="742584" y="246264"/>
                  </a:lnTo>
                  <a:lnTo>
                    <a:pt x="748867" y="248777"/>
                  </a:lnTo>
                  <a:lnTo>
                    <a:pt x="757024" y="255060"/>
                  </a:lnTo>
                  <a:lnTo>
                    <a:pt x="759905" y="246264"/>
                  </a:lnTo>
                  <a:close/>
                </a:path>
                <a:path w="2490470" h="610869">
                  <a:moveTo>
                    <a:pt x="740071" y="161461"/>
                  </a:moveTo>
                  <a:lnTo>
                    <a:pt x="723707" y="165181"/>
                  </a:lnTo>
                  <a:lnTo>
                    <a:pt x="707638" y="177088"/>
                  </a:lnTo>
                  <a:lnTo>
                    <a:pt x="690508" y="198302"/>
                  </a:lnTo>
                  <a:lnTo>
                    <a:pt x="670963" y="229940"/>
                  </a:lnTo>
                  <a:lnTo>
                    <a:pt x="765254" y="229940"/>
                  </a:lnTo>
                  <a:lnTo>
                    <a:pt x="780897" y="182193"/>
                  </a:lnTo>
                  <a:lnTo>
                    <a:pt x="771690" y="173123"/>
                  </a:lnTo>
                  <a:lnTo>
                    <a:pt x="761894" y="166644"/>
                  </a:lnTo>
                  <a:lnTo>
                    <a:pt x="751393" y="162756"/>
                  </a:lnTo>
                  <a:lnTo>
                    <a:pt x="740071" y="161461"/>
                  </a:lnTo>
                  <a:close/>
                </a:path>
                <a:path w="2490470" h="610869">
                  <a:moveTo>
                    <a:pt x="893983" y="165858"/>
                  </a:moveTo>
                  <a:lnTo>
                    <a:pt x="818592" y="165858"/>
                  </a:lnTo>
                  <a:lnTo>
                    <a:pt x="818592" y="380710"/>
                  </a:lnTo>
                  <a:lnTo>
                    <a:pt x="823540" y="416894"/>
                  </a:lnTo>
                  <a:lnTo>
                    <a:pt x="838382" y="442593"/>
                  </a:lnTo>
                  <a:lnTo>
                    <a:pt x="863120" y="457927"/>
                  </a:lnTo>
                  <a:lnTo>
                    <a:pt x="897752" y="463012"/>
                  </a:lnTo>
                  <a:lnTo>
                    <a:pt x="924247" y="460047"/>
                  </a:lnTo>
                  <a:lnTo>
                    <a:pt x="949033" y="450604"/>
                  </a:lnTo>
                  <a:lnTo>
                    <a:pt x="973467" y="433857"/>
                  </a:lnTo>
                  <a:lnTo>
                    <a:pt x="998901" y="408982"/>
                  </a:lnTo>
                  <a:lnTo>
                    <a:pt x="1074291" y="408982"/>
                  </a:lnTo>
                  <a:lnTo>
                    <a:pt x="1074291" y="403328"/>
                  </a:lnTo>
                  <a:lnTo>
                    <a:pt x="917856" y="403328"/>
                  </a:lnTo>
                  <a:lnTo>
                    <a:pt x="906705" y="400608"/>
                  </a:lnTo>
                  <a:lnTo>
                    <a:pt x="899323" y="391940"/>
                  </a:lnTo>
                  <a:lnTo>
                    <a:pt x="895239" y="376558"/>
                  </a:lnTo>
                  <a:lnTo>
                    <a:pt x="893983" y="353696"/>
                  </a:lnTo>
                  <a:lnTo>
                    <a:pt x="893983" y="165858"/>
                  </a:lnTo>
                  <a:close/>
                </a:path>
                <a:path w="2490470" h="610869">
                  <a:moveTo>
                    <a:pt x="1074291" y="408982"/>
                  </a:moveTo>
                  <a:lnTo>
                    <a:pt x="998901" y="408982"/>
                  </a:lnTo>
                  <a:lnTo>
                    <a:pt x="998901" y="457986"/>
                  </a:lnTo>
                  <a:lnTo>
                    <a:pt x="1074291" y="457986"/>
                  </a:lnTo>
                  <a:lnTo>
                    <a:pt x="1074291" y="408982"/>
                  </a:lnTo>
                  <a:close/>
                </a:path>
                <a:path w="2490470" h="610869">
                  <a:moveTo>
                    <a:pt x="1074291" y="165858"/>
                  </a:moveTo>
                  <a:lnTo>
                    <a:pt x="998901" y="165858"/>
                  </a:lnTo>
                  <a:lnTo>
                    <a:pt x="998901" y="341759"/>
                  </a:lnTo>
                  <a:lnTo>
                    <a:pt x="988849" y="352439"/>
                  </a:lnTo>
                  <a:lnTo>
                    <a:pt x="966271" y="374968"/>
                  </a:lnTo>
                  <a:lnTo>
                    <a:pt x="947227" y="390841"/>
                  </a:lnTo>
                  <a:lnTo>
                    <a:pt x="931246" y="400235"/>
                  </a:lnTo>
                  <a:lnTo>
                    <a:pt x="917856" y="403328"/>
                  </a:lnTo>
                  <a:lnTo>
                    <a:pt x="1074291" y="403328"/>
                  </a:lnTo>
                  <a:lnTo>
                    <a:pt x="1074291" y="165858"/>
                  </a:lnTo>
                  <a:close/>
                </a:path>
                <a:path w="2490470" h="610869">
                  <a:moveTo>
                    <a:pt x="1269678" y="157691"/>
                  </a:moveTo>
                  <a:lnTo>
                    <a:pt x="1217543" y="165456"/>
                  </a:lnTo>
                  <a:lnTo>
                    <a:pt x="1178189" y="187767"/>
                  </a:lnTo>
                  <a:lnTo>
                    <a:pt x="1153324" y="223153"/>
                  </a:lnTo>
                  <a:lnTo>
                    <a:pt x="1144656" y="270138"/>
                  </a:lnTo>
                  <a:lnTo>
                    <a:pt x="1146295" y="290163"/>
                  </a:lnTo>
                  <a:lnTo>
                    <a:pt x="1170414" y="341759"/>
                  </a:lnTo>
                  <a:lnTo>
                    <a:pt x="1196173" y="364376"/>
                  </a:lnTo>
                  <a:lnTo>
                    <a:pt x="1179838" y="375684"/>
                  </a:lnTo>
                  <a:lnTo>
                    <a:pt x="1160833" y="389997"/>
                  </a:lnTo>
                  <a:lnTo>
                    <a:pt x="1148425" y="402542"/>
                  </a:lnTo>
                  <a:lnTo>
                    <a:pt x="1141672" y="414381"/>
                  </a:lnTo>
                  <a:lnTo>
                    <a:pt x="1139630" y="426573"/>
                  </a:lnTo>
                  <a:lnTo>
                    <a:pt x="1141946" y="438677"/>
                  </a:lnTo>
                  <a:lnTo>
                    <a:pt x="1149211" y="448954"/>
                  </a:lnTo>
                  <a:lnTo>
                    <a:pt x="1161893" y="457936"/>
                  </a:lnTo>
                  <a:lnTo>
                    <a:pt x="1180466" y="466153"/>
                  </a:lnTo>
                  <a:lnTo>
                    <a:pt x="1158890" y="486255"/>
                  </a:lnTo>
                  <a:lnTo>
                    <a:pt x="1144499" y="504000"/>
                  </a:lnTo>
                  <a:lnTo>
                    <a:pt x="1136469" y="520566"/>
                  </a:lnTo>
                  <a:lnTo>
                    <a:pt x="1133975" y="537135"/>
                  </a:lnTo>
                  <a:lnTo>
                    <a:pt x="1142653" y="567173"/>
                  </a:lnTo>
                  <a:lnTo>
                    <a:pt x="1167116" y="590379"/>
                  </a:lnTo>
                  <a:lnTo>
                    <a:pt x="1205007" y="605340"/>
                  </a:lnTo>
                  <a:lnTo>
                    <a:pt x="1253972" y="610641"/>
                  </a:lnTo>
                  <a:lnTo>
                    <a:pt x="1309116" y="604569"/>
                  </a:lnTo>
                  <a:lnTo>
                    <a:pt x="1355574" y="587401"/>
                  </a:lnTo>
                  <a:lnTo>
                    <a:pt x="1391296" y="560704"/>
                  </a:lnTo>
                  <a:lnTo>
                    <a:pt x="1397332" y="551585"/>
                  </a:lnTo>
                  <a:lnTo>
                    <a:pt x="1265280" y="551585"/>
                  </a:lnTo>
                  <a:lnTo>
                    <a:pt x="1241083" y="549042"/>
                  </a:lnTo>
                  <a:lnTo>
                    <a:pt x="1221538" y="542082"/>
                  </a:lnTo>
                  <a:lnTo>
                    <a:pt x="1208473" y="531706"/>
                  </a:lnTo>
                  <a:lnTo>
                    <a:pt x="1203712" y="518916"/>
                  </a:lnTo>
                  <a:lnTo>
                    <a:pt x="1204723" y="512388"/>
                  </a:lnTo>
                  <a:lnTo>
                    <a:pt x="1207560" y="504389"/>
                  </a:lnTo>
                  <a:lnTo>
                    <a:pt x="1211928" y="495331"/>
                  </a:lnTo>
                  <a:lnTo>
                    <a:pt x="1217533" y="485629"/>
                  </a:lnTo>
                  <a:lnTo>
                    <a:pt x="1223816" y="475577"/>
                  </a:lnTo>
                  <a:lnTo>
                    <a:pt x="1420772" y="475577"/>
                  </a:lnTo>
                  <a:lnTo>
                    <a:pt x="1417219" y="454128"/>
                  </a:lnTo>
                  <a:lnTo>
                    <a:pt x="1401681" y="432149"/>
                  </a:lnTo>
                  <a:lnTo>
                    <a:pt x="1375425" y="419004"/>
                  </a:lnTo>
                  <a:lnTo>
                    <a:pt x="1338158" y="414636"/>
                  </a:lnTo>
                  <a:lnTo>
                    <a:pt x="1221303" y="414636"/>
                  </a:lnTo>
                  <a:lnTo>
                    <a:pt x="1216277" y="412751"/>
                  </a:lnTo>
                  <a:lnTo>
                    <a:pt x="1216277" y="406469"/>
                  </a:lnTo>
                  <a:lnTo>
                    <a:pt x="1218053" y="400412"/>
                  </a:lnTo>
                  <a:lnTo>
                    <a:pt x="1223423" y="393354"/>
                  </a:lnTo>
                  <a:lnTo>
                    <a:pt x="1232444" y="385000"/>
                  </a:lnTo>
                  <a:lnTo>
                    <a:pt x="1245176" y="375056"/>
                  </a:lnTo>
                  <a:lnTo>
                    <a:pt x="1278857" y="375056"/>
                  </a:lnTo>
                  <a:lnTo>
                    <a:pt x="1318896" y="368931"/>
                  </a:lnTo>
                  <a:lnTo>
                    <a:pt x="1359356" y="346314"/>
                  </a:lnTo>
                  <a:lnTo>
                    <a:pt x="1378616" y="320398"/>
                  </a:lnTo>
                  <a:lnTo>
                    <a:pt x="1269678" y="320398"/>
                  </a:lnTo>
                  <a:lnTo>
                    <a:pt x="1250709" y="316197"/>
                  </a:lnTo>
                  <a:lnTo>
                    <a:pt x="1235360" y="304770"/>
                  </a:lnTo>
                  <a:lnTo>
                    <a:pt x="1225062" y="287798"/>
                  </a:lnTo>
                  <a:lnTo>
                    <a:pt x="1221303" y="266997"/>
                  </a:lnTo>
                  <a:lnTo>
                    <a:pt x="1225053" y="245642"/>
                  </a:lnTo>
                  <a:lnTo>
                    <a:pt x="1235281" y="228054"/>
                  </a:lnTo>
                  <a:lnTo>
                    <a:pt x="1250457" y="216118"/>
                  </a:lnTo>
                  <a:lnTo>
                    <a:pt x="1269050" y="211721"/>
                  </a:lnTo>
                  <a:lnTo>
                    <a:pt x="1433013" y="211721"/>
                  </a:lnTo>
                  <a:lnTo>
                    <a:pt x="1433013" y="169628"/>
                  </a:lnTo>
                  <a:lnTo>
                    <a:pt x="1330619" y="169628"/>
                  </a:lnTo>
                  <a:lnTo>
                    <a:pt x="1312439" y="163787"/>
                  </a:lnTo>
                  <a:lnTo>
                    <a:pt x="1297792" y="160126"/>
                  </a:lnTo>
                  <a:lnTo>
                    <a:pt x="1284324" y="158231"/>
                  </a:lnTo>
                  <a:lnTo>
                    <a:pt x="1269678" y="157691"/>
                  </a:lnTo>
                  <a:close/>
                </a:path>
                <a:path w="2490470" h="610869">
                  <a:moveTo>
                    <a:pt x="1420772" y="475577"/>
                  </a:moveTo>
                  <a:lnTo>
                    <a:pt x="1314912" y="475577"/>
                  </a:lnTo>
                  <a:lnTo>
                    <a:pt x="1331306" y="476745"/>
                  </a:lnTo>
                  <a:lnTo>
                    <a:pt x="1342870" y="480210"/>
                  </a:lnTo>
                  <a:lnTo>
                    <a:pt x="1349721" y="485913"/>
                  </a:lnTo>
                  <a:lnTo>
                    <a:pt x="1351979" y="493796"/>
                  </a:lnTo>
                  <a:lnTo>
                    <a:pt x="1350487" y="502556"/>
                  </a:lnTo>
                  <a:lnTo>
                    <a:pt x="1315639" y="538598"/>
                  </a:lnTo>
                  <a:lnTo>
                    <a:pt x="1265280" y="551585"/>
                  </a:lnTo>
                  <a:lnTo>
                    <a:pt x="1397332" y="551585"/>
                  </a:lnTo>
                  <a:lnTo>
                    <a:pt x="1414232" y="526048"/>
                  </a:lnTo>
                  <a:lnTo>
                    <a:pt x="1422333" y="485000"/>
                  </a:lnTo>
                  <a:lnTo>
                    <a:pt x="1420772" y="475577"/>
                  </a:lnTo>
                  <a:close/>
                </a:path>
                <a:path w="2490470" h="610869">
                  <a:moveTo>
                    <a:pt x="1278857" y="375056"/>
                  </a:moveTo>
                  <a:lnTo>
                    <a:pt x="1245176" y="375056"/>
                  </a:lnTo>
                  <a:lnTo>
                    <a:pt x="1254600" y="376941"/>
                  </a:lnTo>
                  <a:lnTo>
                    <a:pt x="1266537" y="376941"/>
                  </a:lnTo>
                  <a:lnTo>
                    <a:pt x="1278857" y="375056"/>
                  </a:lnTo>
                  <a:close/>
                </a:path>
                <a:path w="2490470" h="610869">
                  <a:moveTo>
                    <a:pt x="1433013" y="211721"/>
                  </a:moveTo>
                  <a:lnTo>
                    <a:pt x="1269050" y="211721"/>
                  </a:lnTo>
                  <a:lnTo>
                    <a:pt x="1288104" y="216020"/>
                  </a:lnTo>
                  <a:lnTo>
                    <a:pt x="1303682" y="227740"/>
                  </a:lnTo>
                  <a:lnTo>
                    <a:pt x="1314196" y="245112"/>
                  </a:lnTo>
                  <a:lnTo>
                    <a:pt x="1317940" y="265740"/>
                  </a:lnTo>
                  <a:lnTo>
                    <a:pt x="1317942" y="266997"/>
                  </a:lnTo>
                  <a:lnTo>
                    <a:pt x="1314294" y="287533"/>
                  </a:lnTo>
                  <a:lnTo>
                    <a:pt x="1303996" y="304692"/>
                  </a:lnTo>
                  <a:lnTo>
                    <a:pt x="1288634" y="316197"/>
                  </a:lnTo>
                  <a:lnTo>
                    <a:pt x="1269678" y="320398"/>
                  </a:lnTo>
                  <a:lnTo>
                    <a:pt x="1378616" y="320398"/>
                  </a:lnTo>
                  <a:lnTo>
                    <a:pt x="1385445" y="311210"/>
                  </a:lnTo>
                  <a:lnTo>
                    <a:pt x="1394690" y="265740"/>
                  </a:lnTo>
                  <a:lnTo>
                    <a:pt x="1394042" y="253049"/>
                  </a:lnTo>
                  <a:lnTo>
                    <a:pt x="1391864" y="242421"/>
                  </a:lnTo>
                  <a:lnTo>
                    <a:pt x="1387803" y="232618"/>
                  </a:lnTo>
                  <a:lnTo>
                    <a:pt x="1381507" y="222401"/>
                  </a:lnTo>
                  <a:lnTo>
                    <a:pt x="1433013" y="222401"/>
                  </a:lnTo>
                  <a:lnTo>
                    <a:pt x="1433013" y="211721"/>
                  </a:lnTo>
                  <a:close/>
                </a:path>
                <a:path w="2490470" h="610869">
                  <a:moveTo>
                    <a:pt x="1433013" y="165858"/>
                  </a:moveTo>
                  <a:lnTo>
                    <a:pt x="1373968" y="169628"/>
                  </a:lnTo>
                  <a:lnTo>
                    <a:pt x="1433013" y="169628"/>
                  </a:lnTo>
                  <a:lnTo>
                    <a:pt x="1433013" y="165858"/>
                  </a:lnTo>
                  <a:close/>
                </a:path>
                <a:path w="2490470" h="610869">
                  <a:moveTo>
                    <a:pt x="1551753" y="0"/>
                  </a:moveTo>
                  <a:lnTo>
                    <a:pt x="1477002" y="0"/>
                  </a:lnTo>
                  <a:lnTo>
                    <a:pt x="1477002" y="449818"/>
                  </a:lnTo>
                  <a:lnTo>
                    <a:pt x="1518466" y="460499"/>
                  </a:lnTo>
                  <a:lnTo>
                    <a:pt x="1563425" y="466330"/>
                  </a:lnTo>
                  <a:lnTo>
                    <a:pt x="1577512" y="466781"/>
                  </a:lnTo>
                  <a:lnTo>
                    <a:pt x="1626818" y="461508"/>
                  </a:lnTo>
                  <a:lnTo>
                    <a:pt x="1668725" y="446165"/>
                  </a:lnTo>
                  <a:lnTo>
                    <a:pt x="1702534" y="421468"/>
                  </a:lnTo>
                  <a:lnTo>
                    <a:pt x="1710489" y="410867"/>
                  </a:lnTo>
                  <a:lnTo>
                    <a:pt x="1586307" y="410867"/>
                  </a:lnTo>
                  <a:lnTo>
                    <a:pt x="1578699" y="410474"/>
                  </a:lnTo>
                  <a:lnTo>
                    <a:pt x="1571151" y="409139"/>
                  </a:lnTo>
                  <a:lnTo>
                    <a:pt x="1562542" y="406626"/>
                  </a:lnTo>
                  <a:lnTo>
                    <a:pt x="1551753" y="402699"/>
                  </a:lnTo>
                  <a:lnTo>
                    <a:pt x="1551753" y="228684"/>
                  </a:lnTo>
                  <a:lnTo>
                    <a:pt x="1564397" y="222647"/>
                  </a:lnTo>
                  <a:lnTo>
                    <a:pt x="1575627" y="218553"/>
                  </a:lnTo>
                  <a:lnTo>
                    <a:pt x="1586386" y="216227"/>
                  </a:lnTo>
                  <a:lnTo>
                    <a:pt x="1597616" y="215490"/>
                  </a:lnTo>
                  <a:lnTo>
                    <a:pt x="1728119" y="215490"/>
                  </a:lnTo>
                  <a:lnTo>
                    <a:pt x="1726543" y="211698"/>
                  </a:lnTo>
                  <a:lnTo>
                    <a:pt x="1700765" y="182439"/>
                  </a:lnTo>
                  <a:lnTo>
                    <a:pt x="1683881" y="173397"/>
                  </a:lnTo>
                  <a:lnTo>
                    <a:pt x="1551753" y="173397"/>
                  </a:lnTo>
                  <a:lnTo>
                    <a:pt x="1551753" y="0"/>
                  </a:lnTo>
                  <a:close/>
                </a:path>
                <a:path w="2490470" h="610869">
                  <a:moveTo>
                    <a:pt x="1728119" y="215490"/>
                  </a:moveTo>
                  <a:lnTo>
                    <a:pt x="1597616" y="215490"/>
                  </a:lnTo>
                  <a:lnTo>
                    <a:pt x="1627458" y="221614"/>
                  </a:lnTo>
                  <a:lnTo>
                    <a:pt x="1650232" y="239045"/>
                  </a:lnTo>
                  <a:lnTo>
                    <a:pt x="1664760" y="266370"/>
                  </a:lnTo>
                  <a:lnTo>
                    <a:pt x="1669865" y="302179"/>
                  </a:lnTo>
                  <a:lnTo>
                    <a:pt x="1663435" y="345136"/>
                  </a:lnTo>
                  <a:lnTo>
                    <a:pt x="1645756" y="379611"/>
                  </a:lnTo>
                  <a:lnTo>
                    <a:pt x="1619241" y="402542"/>
                  </a:lnTo>
                  <a:lnTo>
                    <a:pt x="1586307" y="410867"/>
                  </a:lnTo>
                  <a:lnTo>
                    <a:pt x="1710489" y="410867"/>
                  </a:lnTo>
                  <a:lnTo>
                    <a:pt x="1727548" y="388133"/>
                  </a:lnTo>
                  <a:lnTo>
                    <a:pt x="1743068" y="346875"/>
                  </a:lnTo>
                  <a:lnTo>
                    <a:pt x="1748397" y="298409"/>
                  </a:lnTo>
                  <a:lnTo>
                    <a:pt x="1742762" y="250727"/>
                  </a:lnTo>
                  <a:lnTo>
                    <a:pt x="1728119" y="215490"/>
                  </a:lnTo>
                  <a:close/>
                </a:path>
                <a:path w="2490470" h="610869">
                  <a:moveTo>
                    <a:pt x="1624631" y="157691"/>
                  </a:moveTo>
                  <a:lnTo>
                    <a:pt x="1604851" y="158643"/>
                  </a:lnTo>
                  <a:lnTo>
                    <a:pt x="1586072" y="161539"/>
                  </a:lnTo>
                  <a:lnTo>
                    <a:pt x="1568353" y="166437"/>
                  </a:lnTo>
                  <a:lnTo>
                    <a:pt x="1551753" y="173397"/>
                  </a:lnTo>
                  <a:lnTo>
                    <a:pt x="1683881" y="173397"/>
                  </a:lnTo>
                  <a:lnTo>
                    <a:pt x="1666452" y="164064"/>
                  </a:lnTo>
                  <a:lnTo>
                    <a:pt x="1624631" y="157691"/>
                  </a:lnTo>
                  <a:close/>
                </a:path>
                <a:path w="2490470" h="610869">
                  <a:moveTo>
                    <a:pt x="1875304" y="0"/>
                  </a:moveTo>
                  <a:lnTo>
                    <a:pt x="1800542" y="0"/>
                  </a:lnTo>
                  <a:lnTo>
                    <a:pt x="1800542" y="457975"/>
                  </a:lnTo>
                  <a:lnTo>
                    <a:pt x="1875304" y="457975"/>
                  </a:lnTo>
                  <a:lnTo>
                    <a:pt x="1875304" y="0"/>
                  </a:lnTo>
                  <a:close/>
                </a:path>
                <a:path w="2490470" h="610869">
                  <a:moveTo>
                    <a:pt x="2027969" y="165858"/>
                  </a:moveTo>
                  <a:lnTo>
                    <a:pt x="1953207" y="165858"/>
                  </a:lnTo>
                  <a:lnTo>
                    <a:pt x="1953207" y="457986"/>
                  </a:lnTo>
                  <a:lnTo>
                    <a:pt x="2027969" y="457986"/>
                  </a:lnTo>
                  <a:lnTo>
                    <a:pt x="2027969" y="165858"/>
                  </a:lnTo>
                  <a:close/>
                </a:path>
                <a:path w="2490470" h="610869">
                  <a:moveTo>
                    <a:pt x="1990902" y="10052"/>
                  </a:moveTo>
                  <a:lnTo>
                    <a:pt x="1974420" y="14027"/>
                  </a:lnTo>
                  <a:lnTo>
                    <a:pt x="1960825" y="24894"/>
                  </a:lnTo>
                  <a:lnTo>
                    <a:pt x="1951587" y="41062"/>
                  </a:lnTo>
                  <a:lnTo>
                    <a:pt x="1948181" y="60940"/>
                  </a:lnTo>
                  <a:lnTo>
                    <a:pt x="1951587" y="80818"/>
                  </a:lnTo>
                  <a:lnTo>
                    <a:pt x="1960825" y="96986"/>
                  </a:lnTo>
                  <a:lnTo>
                    <a:pt x="1974420" y="107853"/>
                  </a:lnTo>
                  <a:lnTo>
                    <a:pt x="1990902" y="111829"/>
                  </a:lnTo>
                  <a:lnTo>
                    <a:pt x="2007286" y="107853"/>
                  </a:lnTo>
                  <a:lnTo>
                    <a:pt x="2020666" y="96986"/>
                  </a:lnTo>
                  <a:lnTo>
                    <a:pt x="2029687" y="80818"/>
                  </a:lnTo>
                  <a:lnTo>
                    <a:pt x="2032995" y="60940"/>
                  </a:lnTo>
                  <a:lnTo>
                    <a:pt x="2029687" y="41062"/>
                  </a:lnTo>
                  <a:lnTo>
                    <a:pt x="2020666" y="24894"/>
                  </a:lnTo>
                  <a:lnTo>
                    <a:pt x="2007286" y="14027"/>
                  </a:lnTo>
                  <a:lnTo>
                    <a:pt x="1990902" y="10052"/>
                  </a:lnTo>
                  <a:close/>
                </a:path>
                <a:path w="2490470" h="610869">
                  <a:moveTo>
                    <a:pt x="2182509" y="0"/>
                  </a:moveTo>
                  <a:lnTo>
                    <a:pt x="2107757" y="0"/>
                  </a:lnTo>
                  <a:lnTo>
                    <a:pt x="2107757" y="457986"/>
                  </a:lnTo>
                  <a:lnTo>
                    <a:pt x="2182509" y="457986"/>
                  </a:lnTo>
                  <a:lnTo>
                    <a:pt x="2182509" y="307833"/>
                  </a:lnTo>
                  <a:lnTo>
                    <a:pt x="2257949" y="307833"/>
                  </a:lnTo>
                  <a:lnTo>
                    <a:pt x="2252873" y="300294"/>
                  </a:lnTo>
                  <a:lnTo>
                    <a:pt x="2259247" y="292127"/>
                  </a:lnTo>
                  <a:lnTo>
                    <a:pt x="2182509" y="292127"/>
                  </a:lnTo>
                  <a:lnTo>
                    <a:pt x="2182509" y="0"/>
                  </a:lnTo>
                  <a:close/>
                </a:path>
                <a:path w="2490470" h="610869">
                  <a:moveTo>
                    <a:pt x="2257949" y="307833"/>
                  </a:moveTo>
                  <a:lnTo>
                    <a:pt x="2182509" y="307833"/>
                  </a:lnTo>
                  <a:lnTo>
                    <a:pt x="2273606" y="457986"/>
                  </a:lnTo>
                  <a:lnTo>
                    <a:pt x="2359048" y="457986"/>
                  </a:lnTo>
                  <a:lnTo>
                    <a:pt x="2257949" y="307833"/>
                  </a:lnTo>
                  <a:close/>
                </a:path>
                <a:path w="2490470" h="610869">
                  <a:moveTo>
                    <a:pt x="2357792" y="165858"/>
                  </a:moveTo>
                  <a:lnTo>
                    <a:pt x="2273606" y="165858"/>
                  </a:lnTo>
                  <a:lnTo>
                    <a:pt x="2182509" y="292127"/>
                  </a:lnTo>
                  <a:lnTo>
                    <a:pt x="2259247" y="292127"/>
                  </a:lnTo>
                  <a:lnTo>
                    <a:pt x="2357792" y="165858"/>
                  </a:lnTo>
                  <a:close/>
                </a:path>
                <a:path w="2490470" h="610869">
                  <a:moveTo>
                    <a:pt x="2440721" y="365632"/>
                  </a:moveTo>
                  <a:lnTo>
                    <a:pt x="2421206" y="369510"/>
                  </a:lnTo>
                  <a:lnTo>
                    <a:pt x="2405225" y="380161"/>
                  </a:lnTo>
                  <a:lnTo>
                    <a:pt x="2394427" y="396112"/>
                  </a:lnTo>
                  <a:lnTo>
                    <a:pt x="2390461" y="415893"/>
                  </a:lnTo>
                  <a:lnTo>
                    <a:pt x="2394427" y="435408"/>
                  </a:lnTo>
                  <a:lnTo>
                    <a:pt x="2405225" y="451389"/>
                  </a:lnTo>
                  <a:lnTo>
                    <a:pt x="2421206" y="462187"/>
                  </a:lnTo>
                  <a:lnTo>
                    <a:pt x="2440721" y="466153"/>
                  </a:lnTo>
                  <a:lnTo>
                    <a:pt x="2460138" y="462187"/>
                  </a:lnTo>
                  <a:lnTo>
                    <a:pt x="2475903" y="451389"/>
                  </a:lnTo>
                  <a:lnTo>
                    <a:pt x="2486485" y="435408"/>
                  </a:lnTo>
                  <a:lnTo>
                    <a:pt x="2490353" y="415893"/>
                  </a:lnTo>
                  <a:lnTo>
                    <a:pt x="2486485" y="396112"/>
                  </a:lnTo>
                  <a:lnTo>
                    <a:pt x="2475903" y="380161"/>
                  </a:lnTo>
                  <a:lnTo>
                    <a:pt x="2460138" y="369510"/>
                  </a:lnTo>
                  <a:lnTo>
                    <a:pt x="2440721" y="365632"/>
                  </a:lnTo>
                  <a:close/>
                </a:path>
                <a:path w="2490470" h="610869">
                  <a:moveTo>
                    <a:pt x="2440721" y="157691"/>
                  </a:moveTo>
                  <a:lnTo>
                    <a:pt x="2421206" y="161657"/>
                  </a:lnTo>
                  <a:lnTo>
                    <a:pt x="2405225" y="172455"/>
                  </a:lnTo>
                  <a:lnTo>
                    <a:pt x="2394427" y="188436"/>
                  </a:lnTo>
                  <a:lnTo>
                    <a:pt x="2390461" y="207951"/>
                  </a:lnTo>
                  <a:lnTo>
                    <a:pt x="2394427" y="227465"/>
                  </a:lnTo>
                  <a:lnTo>
                    <a:pt x="2405225" y="243442"/>
                  </a:lnTo>
                  <a:lnTo>
                    <a:pt x="2421206" y="254237"/>
                  </a:lnTo>
                  <a:lnTo>
                    <a:pt x="2440721" y="258201"/>
                  </a:lnTo>
                  <a:lnTo>
                    <a:pt x="2460138" y="254237"/>
                  </a:lnTo>
                  <a:lnTo>
                    <a:pt x="2475903" y="243442"/>
                  </a:lnTo>
                  <a:lnTo>
                    <a:pt x="2486485" y="227465"/>
                  </a:lnTo>
                  <a:lnTo>
                    <a:pt x="2490353" y="207951"/>
                  </a:lnTo>
                  <a:lnTo>
                    <a:pt x="2486485" y="188436"/>
                  </a:lnTo>
                  <a:lnTo>
                    <a:pt x="2475903" y="172455"/>
                  </a:lnTo>
                  <a:lnTo>
                    <a:pt x="2460138" y="161657"/>
                  </a:lnTo>
                  <a:lnTo>
                    <a:pt x="2440721" y="1576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9257" y="526697"/>
              <a:ext cx="4660329" cy="6169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1217" y="3244344"/>
              <a:ext cx="7371806" cy="31449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9487" y="2619866"/>
              <a:ext cx="7225183" cy="41038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1217" y="3876366"/>
              <a:ext cx="10822550" cy="41123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69475" y="4500854"/>
              <a:ext cx="5828827" cy="41624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1217" y="5129103"/>
              <a:ext cx="7504996" cy="41625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171571" y="1257409"/>
              <a:ext cx="1618725" cy="7683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17537" y="1615608"/>
              <a:ext cx="213853" cy="11108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51554" y="1615608"/>
              <a:ext cx="103850" cy="11108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6685536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49" y="1061"/>
                  </a:lnTo>
                  <a:lnTo>
                    <a:pt x="33050" y="4654"/>
                  </a:lnTo>
                  <a:lnTo>
                    <a:pt x="26090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5"/>
                  </a:lnTo>
                  <a:lnTo>
                    <a:pt x="31174" y="24703"/>
                  </a:lnTo>
                  <a:lnTo>
                    <a:pt x="37072" y="19445"/>
                  </a:lnTo>
                  <a:lnTo>
                    <a:pt x="42302" y="17674"/>
                  </a:lnTo>
                  <a:lnTo>
                    <a:pt x="44365" y="17674"/>
                  </a:lnTo>
                  <a:lnTo>
                    <a:pt x="46228" y="1885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763021" y="1554246"/>
              <a:ext cx="93389" cy="17242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876577" y="1615598"/>
              <a:ext cx="90353" cy="11108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995650" y="1615584"/>
              <a:ext cx="158785" cy="11110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7180655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230675" y="1554246"/>
              <a:ext cx="96405" cy="17242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7363478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423513" y="1615588"/>
              <a:ext cx="87557" cy="10808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541737" y="1615618"/>
              <a:ext cx="101986" cy="16683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676942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961054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171571" y="4043436"/>
              <a:ext cx="1618725" cy="76878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480683" y="4402012"/>
              <a:ext cx="86217" cy="11108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598884" y="4402004"/>
              <a:ext cx="87557" cy="10808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718213" y="4402012"/>
              <a:ext cx="86217" cy="11108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6835434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873886" y="4402014"/>
              <a:ext cx="182284" cy="16685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080233" y="4402016"/>
              <a:ext cx="90353" cy="11108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199340" y="4401996"/>
              <a:ext cx="158790" cy="11110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386868" y="4402004"/>
              <a:ext cx="87557" cy="10808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6769424" y="3744650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2" y="417416"/>
                  </a:lnTo>
                  <a:lnTo>
                    <a:pt x="304509" y="401502"/>
                  </a:lnTo>
                  <a:lnTo>
                    <a:pt x="343781" y="376533"/>
                  </a:lnTo>
                  <a:lnTo>
                    <a:pt x="376539" y="343777"/>
                  </a:lnTo>
                  <a:lnTo>
                    <a:pt x="401511" y="304507"/>
                  </a:lnTo>
                  <a:lnTo>
                    <a:pt x="417425" y="259991"/>
                  </a:lnTo>
                  <a:lnTo>
                    <a:pt x="423013" y="211501"/>
                  </a:lnTo>
                  <a:lnTo>
                    <a:pt x="417425" y="163011"/>
                  </a:lnTo>
                  <a:lnTo>
                    <a:pt x="401511" y="118495"/>
                  </a:lnTo>
                  <a:lnTo>
                    <a:pt x="376539" y="79225"/>
                  </a:lnTo>
                  <a:lnTo>
                    <a:pt x="343781" y="46469"/>
                  </a:lnTo>
                  <a:lnTo>
                    <a:pt x="304509" y="21500"/>
                  </a:lnTo>
                  <a:lnTo>
                    <a:pt x="259992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945570" y="3882491"/>
              <a:ext cx="70730" cy="14733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7451269" y="2640885"/>
              <a:ext cx="1618767" cy="76835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823059" y="2872114"/>
              <a:ext cx="206890" cy="16685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050140" y="2872114"/>
              <a:ext cx="420006" cy="16685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8498877" y="2872100"/>
              <a:ext cx="87568" cy="10808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619401" y="2872114"/>
              <a:ext cx="76228" cy="11108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7711201" y="3125923"/>
              <a:ext cx="200359" cy="11108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7940320" y="3125902"/>
              <a:ext cx="156503" cy="10808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118281" y="3125923"/>
              <a:ext cx="86217" cy="11108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236482" y="3125908"/>
              <a:ext cx="157743" cy="10808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8423540" y="3125923"/>
              <a:ext cx="90353" cy="111085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8588285" y="3125923"/>
              <a:ext cx="90353" cy="111085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8707361" y="3125908"/>
              <a:ext cx="87568" cy="108080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8049146" y="2339533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2"/>
                  </a:lnTo>
                  <a:lnTo>
                    <a:pt x="11339" y="280000"/>
                  </a:lnTo>
                  <a:lnTo>
                    <a:pt x="44527" y="341326"/>
                  </a:lnTo>
                  <a:lnTo>
                    <a:pt x="77403" y="375060"/>
                  </a:lnTo>
                  <a:lnTo>
                    <a:pt x="117082" y="400810"/>
                  </a:lnTo>
                  <a:lnTo>
                    <a:pt x="162226" y="417239"/>
                  </a:lnTo>
                  <a:lnTo>
                    <a:pt x="211501" y="423013"/>
                  </a:lnTo>
                  <a:lnTo>
                    <a:pt x="260777" y="417239"/>
                  </a:lnTo>
                  <a:lnTo>
                    <a:pt x="305923" y="400810"/>
                  </a:lnTo>
                  <a:lnTo>
                    <a:pt x="345603" y="375060"/>
                  </a:lnTo>
                  <a:lnTo>
                    <a:pt x="378479" y="341326"/>
                  </a:lnTo>
                  <a:lnTo>
                    <a:pt x="403212" y="300943"/>
                  </a:lnTo>
                  <a:lnTo>
                    <a:pt x="416503" y="262861"/>
                  </a:lnTo>
                  <a:lnTo>
                    <a:pt x="168958" y="262861"/>
                  </a:lnTo>
                  <a:lnTo>
                    <a:pt x="168958" y="254819"/>
                  </a:lnTo>
                  <a:lnTo>
                    <a:pt x="218066" y="21226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395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37" y="162330"/>
                  </a:lnTo>
                  <a:lnTo>
                    <a:pt x="236161" y="168541"/>
                  </a:lnTo>
                  <a:lnTo>
                    <a:pt x="242839" y="178298"/>
                  </a:lnTo>
                  <a:lnTo>
                    <a:pt x="245175" y="191114"/>
                  </a:lnTo>
                  <a:lnTo>
                    <a:pt x="245175" y="195931"/>
                  </a:lnTo>
                  <a:lnTo>
                    <a:pt x="195428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3" y="262861"/>
                  </a:lnTo>
                  <a:lnTo>
                    <a:pt x="417870" y="258020"/>
                  </a:lnTo>
                  <a:lnTo>
                    <a:pt x="421696" y="235142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58" y="175848"/>
                  </a:lnTo>
                  <a:lnTo>
                    <a:pt x="196067" y="178172"/>
                  </a:lnTo>
                  <a:lnTo>
                    <a:pt x="190988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8218105" y="2499682"/>
              <a:ext cx="85107" cy="102708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70" y="540689"/>
                  </a:lnTo>
                  <a:lnTo>
                    <a:pt x="208343" y="498779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72"/>
                  </a:lnTo>
                  <a:lnTo>
                    <a:pt x="351586" y="300812"/>
                  </a:lnTo>
                  <a:lnTo>
                    <a:pt x="383489" y="263702"/>
                  </a:lnTo>
                  <a:lnTo>
                    <a:pt x="416433" y="227495"/>
                  </a:lnTo>
                  <a:lnTo>
                    <a:pt x="450380" y="192201"/>
                  </a:lnTo>
                  <a:lnTo>
                    <a:pt x="485343" y="157861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73"/>
                  </a:lnTo>
                  <a:lnTo>
                    <a:pt x="587692" y="193573"/>
                  </a:lnTo>
                  <a:lnTo>
                    <a:pt x="593293" y="192290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61"/>
                  </a:lnTo>
                  <a:lnTo>
                    <a:pt x="557136" y="2730919"/>
                  </a:lnTo>
                  <a:lnTo>
                    <a:pt x="520928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41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57" y="2359482"/>
                  </a:lnTo>
                  <a:lnTo>
                    <a:pt x="215315" y="2317788"/>
                  </a:lnTo>
                  <a:lnTo>
                    <a:pt x="190842" y="2275357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76" y="2158403"/>
                  </a:lnTo>
                  <a:lnTo>
                    <a:pt x="226491" y="2150287"/>
                  </a:lnTo>
                  <a:lnTo>
                    <a:pt x="230784" y="2140686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51" y="2238032"/>
                  </a:lnTo>
                  <a:lnTo>
                    <a:pt x="34112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27" y="2422995"/>
                  </a:lnTo>
                  <a:lnTo>
                    <a:pt x="260553" y="2464231"/>
                  </a:lnTo>
                  <a:lnTo>
                    <a:pt x="290309" y="2504643"/>
                  </a:lnTo>
                  <a:lnTo>
                    <a:pt x="321195" y="2544203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38"/>
                  </a:lnTo>
                  <a:lnTo>
                    <a:pt x="455447" y="2693454"/>
                  </a:lnTo>
                  <a:lnTo>
                    <a:pt x="491591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79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7997"/>
                  </a:lnTo>
                  <a:lnTo>
                    <a:pt x="3205378" y="580212"/>
                  </a:lnTo>
                  <a:lnTo>
                    <a:pt x="3228975" y="623112"/>
                  </a:lnTo>
                  <a:lnTo>
                    <a:pt x="3251365" y="666699"/>
                  </a:lnTo>
                  <a:lnTo>
                    <a:pt x="3272548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54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361170" cy="1570990"/>
            </a:xfrm>
            <a:custGeom>
              <a:avLst/>
              <a:gdLst/>
              <a:ahLst/>
              <a:cxnLst/>
              <a:rect l="l" t="t" r="r" b="b"/>
              <a:pathLst>
                <a:path w="9361170" h="1570990">
                  <a:moveTo>
                    <a:pt x="9360971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8942136" y="1570632"/>
                  </a:lnTo>
                  <a:lnTo>
                    <a:pt x="9360971" y="1151797"/>
                  </a:lnTo>
                  <a:lnTo>
                    <a:pt x="9360971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9697" y="526697"/>
              <a:ext cx="7498703" cy="60435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56505" y="2994285"/>
              <a:ext cx="2392785" cy="11353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72279" y="3527502"/>
              <a:ext cx="142498" cy="1600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34883" y="3523388"/>
              <a:ext cx="153503" cy="1642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18200" y="3523388"/>
              <a:ext cx="153503" cy="16420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16237" y="3523348"/>
              <a:ext cx="86227" cy="15976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730777" y="3432685"/>
              <a:ext cx="138430" cy="255270"/>
            </a:xfrm>
            <a:custGeom>
              <a:avLst/>
              <a:gdLst/>
              <a:ahLst/>
              <a:cxnLst/>
              <a:rect l="l" t="t" r="r" b="b"/>
              <a:pathLst>
                <a:path w="138429" h="255270">
                  <a:moveTo>
                    <a:pt x="25758" y="0"/>
                  </a:moveTo>
                  <a:lnTo>
                    <a:pt x="0" y="0"/>
                  </a:lnTo>
                  <a:lnTo>
                    <a:pt x="0" y="245992"/>
                  </a:lnTo>
                  <a:lnTo>
                    <a:pt x="39280" y="254518"/>
                  </a:lnTo>
                  <a:lnTo>
                    <a:pt x="47077" y="254861"/>
                  </a:lnTo>
                  <a:lnTo>
                    <a:pt x="84612" y="248543"/>
                  </a:lnTo>
                  <a:lnTo>
                    <a:pt x="111756" y="231542"/>
                  </a:lnTo>
                  <a:lnTo>
                    <a:pt x="39140" y="231542"/>
                  </a:lnTo>
                  <a:lnTo>
                    <a:pt x="32951" y="230171"/>
                  </a:lnTo>
                  <a:lnTo>
                    <a:pt x="25758" y="226726"/>
                  </a:lnTo>
                  <a:lnTo>
                    <a:pt x="25758" y="127430"/>
                  </a:lnTo>
                  <a:lnTo>
                    <a:pt x="35098" y="121919"/>
                  </a:lnTo>
                  <a:lnTo>
                    <a:pt x="44350" y="118085"/>
                  </a:lnTo>
                  <a:lnTo>
                    <a:pt x="53919" y="115845"/>
                  </a:lnTo>
                  <a:lnTo>
                    <a:pt x="64207" y="115116"/>
                  </a:lnTo>
                  <a:lnTo>
                    <a:pt x="122279" y="115116"/>
                  </a:lnTo>
                  <a:lnTo>
                    <a:pt x="120124" y="111268"/>
                  </a:lnTo>
                  <a:lnTo>
                    <a:pt x="106718" y="101358"/>
                  </a:lnTo>
                  <a:lnTo>
                    <a:pt x="25758" y="101358"/>
                  </a:lnTo>
                  <a:lnTo>
                    <a:pt x="25758" y="0"/>
                  </a:lnTo>
                  <a:close/>
                </a:path>
                <a:path w="138429" h="255270">
                  <a:moveTo>
                    <a:pt x="122279" y="115116"/>
                  </a:moveTo>
                  <a:lnTo>
                    <a:pt x="64207" y="115116"/>
                  </a:lnTo>
                  <a:lnTo>
                    <a:pt x="83528" y="118629"/>
                  </a:lnTo>
                  <a:lnTo>
                    <a:pt x="97867" y="128777"/>
                  </a:lnTo>
                  <a:lnTo>
                    <a:pt x="106789" y="144974"/>
                  </a:lnTo>
                  <a:lnTo>
                    <a:pt x="109860" y="166633"/>
                  </a:lnTo>
                  <a:lnTo>
                    <a:pt x="108633" y="184112"/>
                  </a:lnTo>
                  <a:lnTo>
                    <a:pt x="86541" y="219166"/>
                  </a:lnTo>
                  <a:lnTo>
                    <a:pt x="52898" y="231542"/>
                  </a:lnTo>
                  <a:lnTo>
                    <a:pt x="111756" y="231542"/>
                  </a:lnTo>
                  <a:lnTo>
                    <a:pt x="113296" y="230578"/>
                  </a:lnTo>
                  <a:lnTo>
                    <a:pt x="131615" y="202448"/>
                  </a:lnTo>
                  <a:lnTo>
                    <a:pt x="138058" y="165638"/>
                  </a:lnTo>
                  <a:lnTo>
                    <a:pt x="133371" y="134929"/>
                  </a:lnTo>
                  <a:lnTo>
                    <a:pt x="122279" y="115116"/>
                  </a:lnTo>
                  <a:close/>
                </a:path>
                <a:path w="138429" h="255270">
                  <a:moveTo>
                    <a:pt x="72835" y="90667"/>
                  </a:moveTo>
                  <a:lnTo>
                    <a:pt x="34009" y="97232"/>
                  </a:lnTo>
                  <a:lnTo>
                    <a:pt x="25758" y="101358"/>
                  </a:lnTo>
                  <a:lnTo>
                    <a:pt x="106718" y="101358"/>
                  </a:lnTo>
                  <a:lnTo>
                    <a:pt x="99538" y="96050"/>
                  </a:lnTo>
                  <a:lnTo>
                    <a:pt x="72835" y="90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98634" y="3523373"/>
              <a:ext cx="133566" cy="16420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74643" y="3523348"/>
              <a:ext cx="234725" cy="16422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348125" y="3432688"/>
              <a:ext cx="304165" cy="255270"/>
            </a:xfrm>
            <a:custGeom>
              <a:avLst/>
              <a:gdLst/>
              <a:ahLst/>
              <a:cxnLst/>
              <a:rect l="l" t="t" r="r" b="b"/>
              <a:pathLst>
                <a:path w="304165" h="255270">
                  <a:moveTo>
                    <a:pt x="29502" y="94830"/>
                  </a:moveTo>
                  <a:lnTo>
                    <a:pt x="3746" y="94830"/>
                  </a:lnTo>
                  <a:lnTo>
                    <a:pt x="3746" y="250393"/>
                  </a:lnTo>
                  <a:lnTo>
                    <a:pt x="29502" y="250393"/>
                  </a:lnTo>
                  <a:lnTo>
                    <a:pt x="29502" y="94830"/>
                  </a:lnTo>
                  <a:close/>
                </a:path>
                <a:path w="304165" h="255270">
                  <a:moveTo>
                    <a:pt x="33629" y="31292"/>
                  </a:moveTo>
                  <a:lnTo>
                    <a:pt x="26073" y="23736"/>
                  </a:lnTo>
                  <a:lnTo>
                    <a:pt x="7556" y="23736"/>
                  </a:lnTo>
                  <a:lnTo>
                    <a:pt x="0" y="31292"/>
                  </a:lnTo>
                  <a:lnTo>
                    <a:pt x="0" y="49809"/>
                  </a:lnTo>
                  <a:lnTo>
                    <a:pt x="7556" y="57442"/>
                  </a:lnTo>
                  <a:lnTo>
                    <a:pt x="26073" y="57442"/>
                  </a:lnTo>
                  <a:lnTo>
                    <a:pt x="33629" y="49809"/>
                  </a:lnTo>
                  <a:lnTo>
                    <a:pt x="33629" y="31292"/>
                  </a:lnTo>
                  <a:close/>
                </a:path>
                <a:path w="304165" h="255270">
                  <a:moveTo>
                    <a:pt x="216433" y="0"/>
                  </a:moveTo>
                  <a:lnTo>
                    <a:pt x="190347" y="0"/>
                  </a:lnTo>
                  <a:lnTo>
                    <a:pt x="190347" y="101358"/>
                  </a:lnTo>
                  <a:lnTo>
                    <a:pt x="190347" y="137134"/>
                  </a:lnTo>
                  <a:lnTo>
                    <a:pt x="190347" y="203034"/>
                  </a:lnTo>
                  <a:lnTo>
                    <a:pt x="183172" y="211975"/>
                  </a:lnTo>
                  <a:lnTo>
                    <a:pt x="143281" y="230555"/>
                  </a:lnTo>
                  <a:lnTo>
                    <a:pt x="126631" y="226504"/>
                  </a:lnTo>
                  <a:lnTo>
                    <a:pt x="113487" y="215265"/>
                  </a:lnTo>
                  <a:lnTo>
                    <a:pt x="104863" y="198183"/>
                  </a:lnTo>
                  <a:lnTo>
                    <a:pt x="101765" y="176580"/>
                  </a:lnTo>
                  <a:lnTo>
                    <a:pt x="105600" y="151257"/>
                  </a:lnTo>
                  <a:lnTo>
                    <a:pt x="116509" y="131991"/>
                  </a:lnTo>
                  <a:lnTo>
                    <a:pt x="133591" y="119735"/>
                  </a:lnTo>
                  <a:lnTo>
                    <a:pt x="155968" y="115430"/>
                  </a:lnTo>
                  <a:lnTo>
                    <a:pt x="166903" y="116255"/>
                  </a:lnTo>
                  <a:lnTo>
                    <a:pt x="190347" y="137134"/>
                  </a:lnTo>
                  <a:lnTo>
                    <a:pt x="190347" y="101358"/>
                  </a:lnTo>
                  <a:lnTo>
                    <a:pt x="182676" y="96494"/>
                  </a:lnTo>
                  <a:lnTo>
                    <a:pt x="174244" y="93179"/>
                  </a:lnTo>
                  <a:lnTo>
                    <a:pt x="164579" y="91274"/>
                  </a:lnTo>
                  <a:lnTo>
                    <a:pt x="153212" y="90665"/>
                  </a:lnTo>
                  <a:lnTo>
                    <a:pt x="121437" y="97104"/>
                  </a:lnTo>
                  <a:lnTo>
                    <a:pt x="96342" y="114998"/>
                  </a:lnTo>
                  <a:lnTo>
                    <a:pt x="79857" y="142290"/>
                  </a:lnTo>
                  <a:lnTo>
                    <a:pt x="73939" y="176898"/>
                  </a:lnTo>
                  <a:lnTo>
                    <a:pt x="78714" y="208521"/>
                  </a:lnTo>
                  <a:lnTo>
                    <a:pt x="92087" y="233159"/>
                  </a:lnTo>
                  <a:lnTo>
                    <a:pt x="112598" y="249161"/>
                  </a:lnTo>
                  <a:lnTo>
                    <a:pt x="138836" y="254863"/>
                  </a:lnTo>
                  <a:lnTo>
                    <a:pt x="153212" y="253288"/>
                  </a:lnTo>
                  <a:lnTo>
                    <a:pt x="166776" y="248653"/>
                  </a:lnTo>
                  <a:lnTo>
                    <a:pt x="179260" y="241122"/>
                  </a:lnTo>
                  <a:lnTo>
                    <a:pt x="190347" y="230847"/>
                  </a:lnTo>
                  <a:lnTo>
                    <a:pt x="190347" y="250418"/>
                  </a:lnTo>
                  <a:lnTo>
                    <a:pt x="216433" y="250418"/>
                  </a:lnTo>
                  <a:lnTo>
                    <a:pt x="216433" y="230847"/>
                  </a:lnTo>
                  <a:lnTo>
                    <a:pt x="216433" y="230555"/>
                  </a:lnTo>
                  <a:lnTo>
                    <a:pt x="216433" y="115430"/>
                  </a:lnTo>
                  <a:lnTo>
                    <a:pt x="216433" y="101358"/>
                  </a:lnTo>
                  <a:lnTo>
                    <a:pt x="216433" y="0"/>
                  </a:lnTo>
                  <a:close/>
                </a:path>
                <a:path w="304165" h="255270">
                  <a:moveTo>
                    <a:pt x="299745" y="94830"/>
                  </a:moveTo>
                  <a:lnTo>
                    <a:pt x="273989" y="94830"/>
                  </a:lnTo>
                  <a:lnTo>
                    <a:pt x="273989" y="250393"/>
                  </a:lnTo>
                  <a:lnTo>
                    <a:pt x="299745" y="250393"/>
                  </a:lnTo>
                  <a:lnTo>
                    <a:pt x="299745" y="94830"/>
                  </a:lnTo>
                  <a:close/>
                </a:path>
                <a:path w="304165" h="255270">
                  <a:moveTo>
                    <a:pt x="303872" y="31292"/>
                  </a:moveTo>
                  <a:lnTo>
                    <a:pt x="296316" y="23736"/>
                  </a:lnTo>
                  <a:lnTo>
                    <a:pt x="277799" y="23736"/>
                  </a:lnTo>
                  <a:lnTo>
                    <a:pt x="270243" y="31292"/>
                  </a:lnTo>
                  <a:lnTo>
                    <a:pt x="270243" y="49809"/>
                  </a:lnTo>
                  <a:lnTo>
                    <a:pt x="277799" y="57442"/>
                  </a:lnTo>
                  <a:lnTo>
                    <a:pt x="296316" y="57442"/>
                  </a:lnTo>
                  <a:lnTo>
                    <a:pt x="303872" y="49809"/>
                  </a:lnTo>
                  <a:lnTo>
                    <a:pt x="303872" y="31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707096" y="3523358"/>
              <a:ext cx="129441" cy="15976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881868" y="3523407"/>
              <a:ext cx="150749" cy="24661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740248" y="2558702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639" y="0"/>
                  </a:moveTo>
                  <a:lnTo>
                    <a:pt x="266445" y="3390"/>
                  </a:lnTo>
                  <a:lnTo>
                    <a:pt x="222353" y="13239"/>
                  </a:lnTo>
                  <a:lnTo>
                    <a:pt x="180848" y="29062"/>
                  </a:lnTo>
                  <a:lnTo>
                    <a:pt x="142413" y="50376"/>
                  </a:lnTo>
                  <a:lnTo>
                    <a:pt x="107534" y="76696"/>
                  </a:lnTo>
                  <a:lnTo>
                    <a:pt x="76692" y="107538"/>
                  </a:lnTo>
                  <a:lnTo>
                    <a:pt x="50373" y="142418"/>
                  </a:lnTo>
                  <a:lnTo>
                    <a:pt x="29061" y="180852"/>
                  </a:lnTo>
                  <a:lnTo>
                    <a:pt x="13238" y="222357"/>
                  </a:lnTo>
                  <a:lnTo>
                    <a:pt x="3390" y="266447"/>
                  </a:lnTo>
                  <a:lnTo>
                    <a:pt x="0" y="312639"/>
                  </a:lnTo>
                  <a:lnTo>
                    <a:pt x="1622" y="344687"/>
                  </a:lnTo>
                  <a:lnTo>
                    <a:pt x="14131" y="405845"/>
                  </a:lnTo>
                  <a:lnTo>
                    <a:pt x="45415" y="474998"/>
                  </a:lnTo>
                  <a:lnTo>
                    <a:pt x="71553" y="511696"/>
                  </a:lnTo>
                  <a:lnTo>
                    <a:pt x="102586" y="544200"/>
                  </a:lnTo>
                  <a:lnTo>
                    <a:pt x="137984" y="571981"/>
                  </a:lnTo>
                  <a:lnTo>
                    <a:pt x="177217" y="594509"/>
                  </a:lnTo>
                  <a:lnTo>
                    <a:pt x="219757" y="611257"/>
                  </a:lnTo>
                  <a:lnTo>
                    <a:pt x="265074" y="621693"/>
                  </a:lnTo>
                  <a:lnTo>
                    <a:pt x="312639" y="625289"/>
                  </a:lnTo>
                  <a:lnTo>
                    <a:pt x="360204" y="621693"/>
                  </a:lnTo>
                  <a:lnTo>
                    <a:pt x="405522" y="611257"/>
                  </a:lnTo>
                  <a:lnTo>
                    <a:pt x="448062" y="594509"/>
                  </a:lnTo>
                  <a:lnTo>
                    <a:pt x="487295" y="571981"/>
                  </a:lnTo>
                  <a:lnTo>
                    <a:pt x="522692" y="544200"/>
                  </a:lnTo>
                  <a:lnTo>
                    <a:pt x="553725" y="511696"/>
                  </a:lnTo>
                  <a:lnTo>
                    <a:pt x="579863" y="474998"/>
                  </a:lnTo>
                  <a:lnTo>
                    <a:pt x="600578" y="434635"/>
                  </a:lnTo>
                  <a:lnTo>
                    <a:pt x="615893" y="387443"/>
                  </a:lnTo>
                  <a:lnTo>
                    <a:pt x="318597" y="387443"/>
                  </a:lnTo>
                  <a:lnTo>
                    <a:pt x="318597" y="257573"/>
                  </a:lnTo>
                  <a:lnTo>
                    <a:pt x="283268" y="257573"/>
                  </a:lnTo>
                  <a:lnTo>
                    <a:pt x="283268" y="237814"/>
                  </a:lnTo>
                  <a:lnTo>
                    <a:pt x="615493" y="237814"/>
                  </a:lnTo>
                  <a:lnTo>
                    <a:pt x="612040" y="222357"/>
                  </a:lnTo>
                  <a:lnTo>
                    <a:pt x="596218" y="180852"/>
                  </a:lnTo>
                  <a:lnTo>
                    <a:pt x="574905" y="142418"/>
                  </a:lnTo>
                  <a:lnTo>
                    <a:pt x="548586" y="107538"/>
                  </a:lnTo>
                  <a:lnTo>
                    <a:pt x="517745" y="76696"/>
                  </a:lnTo>
                  <a:lnTo>
                    <a:pt x="482865" y="50376"/>
                  </a:lnTo>
                  <a:lnTo>
                    <a:pt x="444431" y="29062"/>
                  </a:lnTo>
                  <a:lnTo>
                    <a:pt x="402926" y="13239"/>
                  </a:lnTo>
                  <a:lnTo>
                    <a:pt x="358834" y="3390"/>
                  </a:lnTo>
                  <a:lnTo>
                    <a:pt x="312639" y="0"/>
                  </a:lnTo>
                  <a:close/>
                </a:path>
                <a:path w="625475" h="625475">
                  <a:moveTo>
                    <a:pt x="615493" y="237814"/>
                  </a:moveTo>
                  <a:lnTo>
                    <a:pt x="342041" y="237814"/>
                  </a:lnTo>
                  <a:lnTo>
                    <a:pt x="342041" y="387443"/>
                  </a:lnTo>
                  <a:lnTo>
                    <a:pt x="615893" y="387443"/>
                  </a:lnTo>
                  <a:lnTo>
                    <a:pt x="618893" y="375809"/>
                  </a:lnTo>
                  <a:lnTo>
                    <a:pt x="623656" y="344687"/>
                  </a:lnTo>
                  <a:lnTo>
                    <a:pt x="625279" y="312639"/>
                  </a:lnTo>
                  <a:lnTo>
                    <a:pt x="621889" y="266447"/>
                  </a:lnTo>
                  <a:lnTo>
                    <a:pt x="615493" y="237814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023500" y="2796520"/>
              <a:ext cx="59055" cy="149860"/>
            </a:xfrm>
            <a:custGeom>
              <a:avLst/>
              <a:gdLst/>
              <a:ahLst/>
              <a:cxnLst/>
              <a:rect l="l" t="t" r="r" b="b"/>
              <a:pathLst>
                <a:path w="59054" h="149860">
                  <a:moveTo>
                    <a:pt x="58788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35331" y="20320"/>
                  </a:lnTo>
                  <a:lnTo>
                    <a:pt x="35331" y="149860"/>
                  </a:lnTo>
                  <a:lnTo>
                    <a:pt x="58788" y="149860"/>
                  </a:lnTo>
                  <a:lnTo>
                    <a:pt x="58788" y="20320"/>
                  </a:lnTo>
                  <a:lnTo>
                    <a:pt x="58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856505" y="7113154"/>
              <a:ext cx="2392785" cy="113537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313443" y="7642204"/>
              <a:ext cx="127430" cy="16419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488154" y="7642183"/>
              <a:ext cx="129430" cy="15976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664555" y="7642204"/>
              <a:ext cx="127430" cy="16419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837825" y="7551539"/>
              <a:ext cx="26034" cy="250825"/>
            </a:xfrm>
            <a:custGeom>
              <a:avLst/>
              <a:gdLst/>
              <a:ahLst/>
              <a:cxnLst/>
              <a:rect l="l" t="t" r="r" b="b"/>
              <a:pathLst>
                <a:path w="26034" h="250825">
                  <a:moveTo>
                    <a:pt x="25758" y="0"/>
                  </a:moveTo>
                  <a:lnTo>
                    <a:pt x="0" y="0"/>
                  </a:lnTo>
                  <a:lnTo>
                    <a:pt x="0" y="250432"/>
                  </a:lnTo>
                  <a:lnTo>
                    <a:pt x="25758" y="250432"/>
                  </a:lnTo>
                  <a:lnTo>
                    <a:pt x="25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894663" y="7646352"/>
              <a:ext cx="133304" cy="24248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051426" y="7642204"/>
              <a:ext cx="112677" cy="16419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199686" y="7642204"/>
              <a:ext cx="133556" cy="16419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375738" y="7642178"/>
              <a:ext cx="234731" cy="16421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652935" y="7642183"/>
              <a:ext cx="129441" cy="159764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9740296" y="6670488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590" y="0"/>
                  </a:moveTo>
                  <a:lnTo>
                    <a:pt x="266396" y="3390"/>
                  </a:lnTo>
                  <a:lnTo>
                    <a:pt x="222304" y="13239"/>
                  </a:lnTo>
                  <a:lnTo>
                    <a:pt x="180799" y="29062"/>
                  </a:lnTo>
                  <a:lnTo>
                    <a:pt x="142365" y="50376"/>
                  </a:lnTo>
                  <a:lnTo>
                    <a:pt x="107485" y="76696"/>
                  </a:lnTo>
                  <a:lnTo>
                    <a:pt x="76644" y="107538"/>
                  </a:lnTo>
                  <a:lnTo>
                    <a:pt x="50325" y="142418"/>
                  </a:lnTo>
                  <a:lnTo>
                    <a:pt x="29012" y="180852"/>
                  </a:lnTo>
                  <a:lnTo>
                    <a:pt x="13189" y="222357"/>
                  </a:lnTo>
                  <a:lnTo>
                    <a:pt x="3341" y="266447"/>
                  </a:lnTo>
                  <a:lnTo>
                    <a:pt x="67" y="311058"/>
                  </a:lnTo>
                  <a:lnTo>
                    <a:pt x="0" y="313545"/>
                  </a:lnTo>
                  <a:lnTo>
                    <a:pt x="1782" y="346677"/>
                  </a:lnTo>
                  <a:lnTo>
                    <a:pt x="15867" y="411376"/>
                  </a:lnTo>
                  <a:lnTo>
                    <a:pt x="52346" y="485930"/>
                  </a:lnTo>
                  <a:lnTo>
                    <a:pt x="83550" y="525423"/>
                  </a:lnTo>
                  <a:lnTo>
                    <a:pt x="120610" y="559398"/>
                  </a:lnTo>
                  <a:lnTo>
                    <a:pt x="162786" y="587113"/>
                  </a:lnTo>
                  <a:lnTo>
                    <a:pt x="209335" y="607828"/>
                  </a:lnTo>
                  <a:lnTo>
                    <a:pt x="259517" y="620800"/>
                  </a:lnTo>
                  <a:lnTo>
                    <a:pt x="312590" y="625289"/>
                  </a:lnTo>
                  <a:lnTo>
                    <a:pt x="365664" y="620800"/>
                  </a:lnTo>
                  <a:lnTo>
                    <a:pt x="415846" y="607828"/>
                  </a:lnTo>
                  <a:lnTo>
                    <a:pt x="462395" y="587113"/>
                  </a:lnTo>
                  <a:lnTo>
                    <a:pt x="504571" y="559398"/>
                  </a:lnTo>
                  <a:lnTo>
                    <a:pt x="541631" y="525423"/>
                  </a:lnTo>
                  <a:lnTo>
                    <a:pt x="572835" y="485930"/>
                  </a:lnTo>
                  <a:lnTo>
                    <a:pt x="597440" y="441661"/>
                  </a:lnTo>
                  <a:lnTo>
                    <a:pt x="605327" y="421547"/>
                  </a:lnTo>
                  <a:lnTo>
                    <a:pt x="260320" y="421547"/>
                  </a:lnTo>
                  <a:lnTo>
                    <a:pt x="260320" y="401537"/>
                  </a:lnTo>
                  <a:lnTo>
                    <a:pt x="305011" y="395119"/>
                  </a:lnTo>
                  <a:lnTo>
                    <a:pt x="339963" y="360946"/>
                  </a:lnTo>
                  <a:lnTo>
                    <a:pt x="341741" y="348638"/>
                  </a:lnTo>
                  <a:lnTo>
                    <a:pt x="338800" y="332611"/>
                  </a:lnTo>
                  <a:lnTo>
                    <a:pt x="330218" y="320821"/>
                  </a:lnTo>
                  <a:lnTo>
                    <a:pt x="316359" y="313545"/>
                  </a:lnTo>
                  <a:lnTo>
                    <a:pt x="297586" y="311058"/>
                  </a:lnTo>
                  <a:lnTo>
                    <a:pt x="281963" y="311058"/>
                  </a:lnTo>
                  <a:lnTo>
                    <a:pt x="281963" y="293865"/>
                  </a:lnTo>
                  <a:lnTo>
                    <a:pt x="303190" y="287055"/>
                  </a:lnTo>
                  <a:lnTo>
                    <a:pt x="318804" y="277132"/>
                  </a:lnTo>
                  <a:lnTo>
                    <a:pt x="328439" y="264383"/>
                  </a:lnTo>
                  <a:lnTo>
                    <a:pt x="331731" y="249091"/>
                  </a:lnTo>
                  <a:lnTo>
                    <a:pt x="330518" y="241594"/>
                  </a:lnTo>
                  <a:lnTo>
                    <a:pt x="274141" y="241594"/>
                  </a:lnTo>
                  <a:lnTo>
                    <a:pt x="260320" y="225961"/>
                  </a:lnTo>
                  <a:lnTo>
                    <a:pt x="302377" y="204667"/>
                  </a:lnTo>
                  <a:lnTo>
                    <a:pt x="312905" y="203763"/>
                  </a:lnTo>
                  <a:lnTo>
                    <a:pt x="604903" y="203763"/>
                  </a:lnTo>
                  <a:lnTo>
                    <a:pt x="596169" y="180852"/>
                  </a:lnTo>
                  <a:lnTo>
                    <a:pt x="574856" y="142418"/>
                  </a:lnTo>
                  <a:lnTo>
                    <a:pt x="548537" y="107538"/>
                  </a:lnTo>
                  <a:lnTo>
                    <a:pt x="517696" y="76696"/>
                  </a:lnTo>
                  <a:lnTo>
                    <a:pt x="482816" y="50376"/>
                  </a:lnTo>
                  <a:lnTo>
                    <a:pt x="444382" y="29062"/>
                  </a:lnTo>
                  <a:lnTo>
                    <a:pt x="402877" y="13239"/>
                  </a:lnTo>
                  <a:lnTo>
                    <a:pt x="358785" y="3390"/>
                  </a:lnTo>
                  <a:lnTo>
                    <a:pt x="312590" y="0"/>
                  </a:lnTo>
                  <a:close/>
                </a:path>
                <a:path w="625475" h="625475">
                  <a:moveTo>
                    <a:pt x="604903" y="203763"/>
                  </a:moveTo>
                  <a:lnTo>
                    <a:pt x="312905" y="203763"/>
                  </a:lnTo>
                  <a:lnTo>
                    <a:pt x="330099" y="206806"/>
                  </a:lnTo>
                  <a:lnTo>
                    <a:pt x="343230" y="215446"/>
                  </a:lnTo>
                  <a:lnTo>
                    <a:pt x="351611" y="228951"/>
                  </a:lnTo>
                  <a:lnTo>
                    <a:pt x="354558" y="246589"/>
                  </a:lnTo>
                  <a:lnTo>
                    <a:pt x="352661" y="261891"/>
                  </a:lnTo>
                  <a:lnTo>
                    <a:pt x="346888" y="274951"/>
                  </a:lnTo>
                  <a:lnTo>
                    <a:pt x="337118" y="285899"/>
                  </a:lnTo>
                  <a:lnTo>
                    <a:pt x="323229" y="294870"/>
                  </a:lnTo>
                  <a:lnTo>
                    <a:pt x="332297" y="297676"/>
                  </a:lnTo>
                  <a:lnTo>
                    <a:pt x="363245" y="332076"/>
                  </a:lnTo>
                  <a:lnTo>
                    <a:pt x="364872" y="346450"/>
                  </a:lnTo>
                  <a:lnTo>
                    <a:pt x="358031" y="377439"/>
                  </a:lnTo>
                  <a:lnTo>
                    <a:pt x="338570" y="401114"/>
                  </a:lnTo>
                  <a:lnTo>
                    <a:pt x="308077" y="416231"/>
                  </a:lnTo>
                  <a:lnTo>
                    <a:pt x="268142" y="421547"/>
                  </a:lnTo>
                  <a:lnTo>
                    <a:pt x="605327" y="421547"/>
                  </a:lnTo>
                  <a:lnTo>
                    <a:pt x="609314" y="411376"/>
                  </a:lnTo>
                  <a:lnTo>
                    <a:pt x="618030" y="379652"/>
                  </a:lnTo>
                  <a:lnTo>
                    <a:pt x="623399" y="346677"/>
                  </a:lnTo>
                  <a:lnTo>
                    <a:pt x="625181" y="313545"/>
                  </a:lnTo>
                  <a:lnTo>
                    <a:pt x="625114" y="311058"/>
                  </a:lnTo>
                  <a:lnTo>
                    <a:pt x="621840" y="266447"/>
                  </a:lnTo>
                  <a:lnTo>
                    <a:pt x="611992" y="222357"/>
                  </a:lnTo>
                  <a:lnTo>
                    <a:pt x="604903" y="203763"/>
                  </a:lnTo>
                  <a:close/>
                </a:path>
                <a:path w="625475" h="625475">
                  <a:moveTo>
                    <a:pt x="308528" y="224464"/>
                  </a:moveTo>
                  <a:lnTo>
                    <a:pt x="300949" y="225250"/>
                  </a:lnTo>
                  <a:lnTo>
                    <a:pt x="293424" y="227987"/>
                  </a:lnTo>
                  <a:lnTo>
                    <a:pt x="284853" y="233246"/>
                  </a:lnTo>
                  <a:lnTo>
                    <a:pt x="274141" y="241594"/>
                  </a:lnTo>
                  <a:lnTo>
                    <a:pt x="330518" y="241594"/>
                  </a:lnTo>
                  <a:lnTo>
                    <a:pt x="330085" y="238913"/>
                  </a:lnTo>
                  <a:lnTo>
                    <a:pt x="325407" y="231151"/>
                  </a:lnTo>
                  <a:lnTo>
                    <a:pt x="318090" y="226202"/>
                  </a:lnTo>
                  <a:lnTo>
                    <a:pt x="308528" y="224464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000621" y="6874248"/>
              <a:ext cx="104541" cy="21779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963138" y="5033270"/>
              <a:ext cx="2392848" cy="113638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346891" y="5375700"/>
              <a:ext cx="232348" cy="16422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626516" y="5375395"/>
              <a:ext cx="142131" cy="24210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813252" y="5375395"/>
              <a:ext cx="142131" cy="24210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985231" y="5375729"/>
              <a:ext cx="153503" cy="16420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183267" y="5334513"/>
              <a:ext cx="186629" cy="20540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390678" y="5375726"/>
              <a:ext cx="133566" cy="16419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566687" y="5375700"/>
              <a:ext cx="234722" cy="16422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843941" y="5375698"/>
              <a:ext cx="129430" cy="15976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568295" y="5750897"/>
              <a:ext cx="133556" cy="16419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744314" y="5750869"/>
              <a:ext cx="129430" cy="15976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8002990" y="5660205"/>
              <a:ext cx="142875" cy="255270"/>
            </a:xfrm>
            <a:custGeom>
              <a:avLst/>
              <a:gdLst/>
              <a:ahLst/>
              <a:cxnLst/>
              <a:rect l="l" t="t" r="r" b="b"/>
              <a:pathLst>
                <a:path w="142875" h="255270">
                  <a:moveTo>
                    <a:pt x="79285" y="90667"/>
                  </a:moveTo>
                  <a:lnTo>
                    <a:pt x="47482" y="97096"/>
                  </a:lnTo>
                  <a:lnTo>
                    <a:pt x="22385" y="114995"/>
                  </a:lnTo>
                  <a:lnTo>
                    <a:pt x="5916" y="142284"/>
                  </a:lnTo>
                  <a:lnTo>
                    <a:pt x="0" y="176884"/>
                  </a:lnTo>
                  <a:lnTo>
                    <a:pt x="4777" y="208513"/>
                  </a:lnTo>
                  <a:lnTo>
                    <a:pt x="18148" y="233157"/>
                  </a:lnTo>
                  <a:lnTo>
                    <a:pt x="38669" y="249159"/>
                  </a:lnTo>
                  <a:lnTo>
                    <a:pt x="64898" y="254861"/>
                  </a:lnTo>
                  <a:lnTo>
                    <a:pt x="79270" y="253281"/>
                  </a:lnTo>
                  <a:lnTo>
                    <a:pt x="92841" y="248648"/>
                  </a:lnTo>
                  <a:lnTo>
                    <a:pt x="105322" y="241118"/>
                  </a:lnTo>
                  <a:lnTo>
                    <a:pt x="116425" y="230851"/>
                  </a:lnTo>
                  <a:lnTo>
                    <a:pt x="142498" y="230851"/>
                  </a:lnTo>
                  <a:lnTo>
                    <a:pt x="142498" y="230537"/>
                  </a:lnTo>
                  <a:lnTo>
                    <a:pt x="69338" y="230537"/>
                  </a:lnTo>
                  <a:lnTo>
                    <a:pt x="52685" y="226493"/>
                  </a:lnTo>
                  <a:lnTo>
                    <a:pt x="39521" y="215256"/>
                  </a:lnTo>
                  <a:lnTo>
                    <a:pt x="30869" y="198171"/>
                  </a:lnTo>
                  <a:lnTo>
                    <a:pt x="27758" y="176581"/>
                  </a:lnTo>
                  <a:lnTo>
                    <a:pt x="31604" y="151250"/>
                  </a:lnTo>
                  <a:lnTo>
                    <a:pt x="42537" y="131978"/>
                  </a:lnTo>
                  <a:lnTo>
                    <a:pt x="59651" y="119718"/>
                  </a:lnTo>
                  <a:lnTo>
                    <a:pt x="82039" y="115420"/>
                  </a:lnTo>
                  <a:lnTo>
                    <a:pt x="142498" y="115420"/>
                  </a:lnTo>
                  <a:lnTo>
                    <a:pt x="142498" y="101358"/>
                  </a:lnTo>
                  <a:lnTo>
                    <a:pt x="116425" y="101358"/>
                  </a:lnTo>
                  <a:lnTo>
                    <a:pt x="108746" y="96493"/>
                  </a:lnTo>
                  <a:lnTo>
                    <a:pt x="100313" y="93173"/>
                  </a:lnTo>
                  <a:lnTo>
                    <a:pt x="90651" y="91273"/>
                  </a:lnTo>
                  <a:lnTo>
                    <a:pt x="79285" y="90667"/>
                  </a:lnTo>
                  <a:close/>
                </a:path>
                <a:path w="142875" h="255270">
                  <a:moveTo>
                    <a:pt x="142498" y="230851"/>
                  </a:moveTo>
                  <a:lnTo>
                    <a:pt x="116425" y="230851"/>
                  </a:lnTo>
                  <a:lnTo>
                    <a:pt x="116425" y="250421"/>
                  </a:lnTo>
                  <a:lnTo>
                    <a:pt x="142498" y="250421"/>
                  </a:lnTo>
                  <a:lnTo>
                    <a:pt x="142498" y="230851"/>
                  </a:lnTo>
                  <a:close/>
                </a:path>
                <a:path w="142875" h="255270">
                  <a:moveTo>
                    <a:pt x="142498" y="115420"/>
                  </a:moveTo>
                  <a:lnTo>
                    <a:pt x="82039" y="115420"/>
                  </a:lnTo>
                  <a:lnTo>
                    <a:pt x="92969" y="116249"/>
                  </a:lnTo>
                  <a:lnTo>
                    <a:pt x="101931" y="118718"/>
                  </a:lnTo>
                  <a:lnTo>
                    <a:pt x="108761" y="122806"/>
                  </a:lnTo>
                  <a:lnTo>
                    <a:pt x="113294" y="128488"/>
                  </a:lnTo>
                  <a:lnTo>
                    <a:pt x="116048" y="133681"/>
                  </a:lnTo>
                  <a:lnTo>
                    <a:pt x="116425" y="137116"/>
                  </a:lnTo>
                  <a:lnTo>
                    <a:pt x="116425" y="203030"/>
                  </a:lnTo>
                  <a:lnTo>
                    <a:pt x="84348" y="227771"/>
                  </a:lnTo>
                  <a:lnTo>
                    <a:pt x="69338" y="230537"/>
                  </a:lnTo>
                  <a:lnTo>
                    <a:pt x="142498" y="230537"/>
                  </a:lnTo>
                  <a:lnTo>
                    <a:pt x="142498" y="115420"/>
                  </a:lnTo>
                  <a:close/>
                </a:path>
                <a:path w="142875" h="255270">
                  <a:moveTo>
                    <a:pt x="142498" y="0"/>
                  </a:moveTo>
                  <a:lnTo>
                    <a:pt x="116425" y="0"/>
                  </a:lnTo>
                  <a:lnTo>
                    <a:pt x="116425" y="101358"/>
                  </a:lnTo>
                  <a:lnTo>
                    <a:pt x="142498" y="101358"/>
                  </a:lnTo>
                  <a:lnTo>
                    <a:pt x="1424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188327" y="5750897"/>
              <a:ext cx="133556" cy="164193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8362960" y="5660235"/>
              <a:ext cx="26034" cy="250825"/>
            </a:xfrm>
            <a:custGeom>
              <a:avLst/>
              <a:gdLst/>
              <a:ahLst/>
              <a:cxnLst/>
              <a:rect l="l" t="t" r="r" b="b"/>
              <a:pathLst>
                <a:path w="26034" h="250825">
                  <a:moveTo>
                    <a:pt x="25758" y="0"/>
                  </a:moveTo>
                  <a:lnTo>
                    <a:pt x="0" y="0"/>
                  </a:lnTo>
                  <a:lnTo>
                    <a:pt x="0" y="250432"/>
                  </a:lnTo>
                  <a:lnTo>
                    <a:pt x="25758" y="250432"/>
                  </a:lnTo>
                  <a:lnTo>
                    <a:pt x="25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607870" y="5750869"/>
              <a:ext cx="129430" cy="15976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431835" y="5750897"/>
              <a:ext cx="133566" cy="164193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7846917" y="4598531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639" y="0"/>
                  </a:moveTo>
                  <a:lnTo>
                    <a:pt x="266447" y="3390"/>
                  </a:lnTo>
                  <a:lnTo>
                    <a:pt x="222357" y="13238"/>
                  </a:lnTo>
                  <a:lnTo>
                    <a:pt x="180852" y="29061"/>
                  </a:lnTo>
                  <a:lnTo>
                    <a:pt x="142418" y="50373"/>
                  </a:lnTo>
                  <a:lnTo>
                    <a:pt x="107538" y="76692"/>
                  </a:lnTo>
                  <a:lnTo>
                    <a:pt x="76696" y="107534"/>
                  </a:lnTo>
                  <a:lnTo>
                    <a:pt x="50376" y="142413"/>
                  </a:lnTo>
                  <a:lnTo>
                    <a:pt x="29062" y="180848"/>
                  </a:lnTo>
                  <a:lnTo>
                    <a:pt x="13239" y="222353"/>
                  </a:lnTo>
                  <a:lnTo>
                    <a:pt x="3390" y="266445"/>
                  </a:lnTo>
                  <a:lnTo>
                    <a:pt x="0" y="312639"/>
                  </a:lnTo>
                  <a:lnTo>
                    <a:pt x="3390" y="358834"/>
                  </a:lnTo>
                  <a:lnTo>
                    <a:pt x="13239" y="402926"/>
                  </a:lnTo>
                  <a:lnTo>
                    <a:pt x="29062" y="444431"/>
                  </a:lnTo>
                  <a:lnTo>
                    <a:pt x="50376" y="482865"/>
                  </a:lnTo>
                  <a:lnTo>
                    <a:pt x="76696" y="517745"/>
                  </a:lnTo>
                  <a:lnTo>
                    <a:pt x="107538" y="548586"/>
                  </a:lnTo>
                  <a:lnTo>
                    <a:pt x="142418" y="574905"/>
                  </a:lnTo>
                  <a:lnTo>
                    <a:pt x="180852" y="596218"/>
                  </a:lnTo>
                  <a:lnTo>
                    <a:pt x="222357" y="612040"/>
                  </a:lnTo>
                  <a:lnTo>
                    <a:pt x="266447" y="621889"/>
                  </a:lnTo>
                  <a:lnTo>
                    <a:pt x="312639" y="625279"/>
                  </a:lnTo>
                  <a:lnTo>
                    <a:pt x="358834" y="621889"/>
                  </a:lnTo>
                  <a:lnTo>
                    <a:pt x="402926" y="612040"/>
                  </a:lnTo>
                  <a:lnTo>
                    <a:pt x="444433" y="596218"/>
                  </a:lnTo>
                  <a:lnTo>
                    <a:pt x="482868" y="574905"/>
                  </a:lnTo>
                  <a:lnTo>
                    <a:pt x="517749" y="548586"/>
                  </a:lnTo>
                  <a:lnTo>
                    <a:pt x="548592" y="517745"/>
                  </a:lnTo>
                  <a:lnTo>
                    <a:pt x="574912" y="482865"/>
                  </a:lnTo>
                  <a:lnTo>
                    <a:pt x="596226" y="444431"/>
                  </a:lnTo>
                  <a:lnTo>
                    <a:pt x="612050" y="402926"/>
                  </a:lnTo>
                  <a:lnTo>
                    <a:pt x="621899" y="358834"/>
                  </a:lnTo>
                  <a:lnTo>
                    <a:pt x="625289" y="312639"/>
                  </a:lnTo>
                  <a:lnTo>
                    <a:pt x="621899" y="266445"/>
                  </a:lnTo>
                  <a:lnTo>
                    <a:pt x="612050" y="222353"/>
                  </a:lnTo>
                  <a:lnTo>
                    <a:pt x="596226" y="180848"/>
                  </a:lnTo>
                  <a:lnTo>
                    <a:pt x="574912" y="142413"/>
                  </a:lnTo>
                  <a:lnTo>
                    <a:pt x="548592" y="107534"/>
                  </a:lnTo>
                  <a:lnTo>
                    <a:pt x="517749" y="76692"/>
                  </a:lnTo>
                  <a:lnTo>
                    <a:pt x="482868" y="50373"/>
                  </a:lnTo>
                  <a:lnTo>
                    <a:pt x="444433" y="29061"/>
                  </a:lnTo>
                  <a:lnTo>
                    <a:pt x="402926" y="13238"/>
                  </a:lnTo>
                  <a:lnTo>
                    <a:pt x="358834" y="3390"/>
                  </a:lnTo>
                  <a:lnTo>
                    <a:pt x="312639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080840" y="4802597"/>
              <a:ext cx="157440" cy="21716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748133" y="5039322"/>
              <a:ext cx="2392827" cy="113537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297707" y="5380763"/>
              <a:ext cx="150759" cy="24661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469968" y="5380732"/>
              <a:ext cx="133566" cy="16419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633371" y="5380763"/>
              <a:ext cx="150759" cy="24661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1805644" y="5380732"/>
              <a:ext cx="294852" cy="16419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2120663" y="5380732"/>
              <a:ext cx="133566" cy="16419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296693" y="5380712"/>
              <a:ext cx="129441" cy="15976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2474837" y="5380732"/>
              <a:ext cx="112677" cy="16419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1132367" y="5760028"/>
              <a:ext cx="142498" cy="16006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1294966" y="5755900"/>
              <a:ext cx="133566" cy="16420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1471034" y="5755875"/>
              <a:ext cx="231342" cy="159771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1734105" y="5755900"/>
              <a:ext cx="127430" cy="164204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1908828" y="5755885"/>
              <a:ext cx="233176" cy="15976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2185324" y="5755900"/>
              <a:ext cx="133566" cy="164204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12359979" y="5665241"/>
              <a:ext cx="26034" cy="250825"/>
            </a:xfrm>
            <a:custGeom>
              <a:avLst/>
              <a:gdLst/>
              <a:ahLst/>
              <a:cxnLst/>
              <a:rect l="l" t="t" r="r" b="b"/>
              <a:pathLst>
                <a:path w="26034" h="250825">
                  <a:moveTo>
                    <a:pt x="25758" y="0"/>
                  </a:moveTo>
                  <a:lnTo>
                    <a:pt x="0" y="0"/>
                  </a:lnTo>
                  <a:lnTo>
                    <a:pt x="0" y="250421"/>
                  </a:lnTo>
                  <a:lnTo>
                    <a:pt x="25758" y="250421"/>
                  </a:lnTo>
                  <a:lnTo>
                    <a:pt x="25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2428853" y="5755900"/>
              <a:ext cx="133556" cy="16420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2604870" y="5755885"/>
              <a:ext cx="129441" cy="159764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11631899" y="4593482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639" y="0"/>
                  </a:moveTo>
                  <a:lnTo>
                    <a:pt x="266445" y="3390"/>
                  </a:lnTo>
                  <a:lnTo>
                    <a:pt x="222353" y="13239"/>
                  </a:lnTo>
                  <a:lnTo>
                    <a:pt x="180848" y="29062"/>
                  </a:lnTo>
                  <a:lnTo>
                    <a:pt x="142413" y="50376"/>
                  </a:lnTo>
                  <a:lnTo>
                    <a:pt x="107534" y="76696"/>
                  </a:lnTo>
                  <a:lnTo>
                    <a:pt x="76692" y="107538"/>
                  </a:lnTo>
                  <a:lnTo>
                    <a:pt x="50373" y="142418"/>
                  </a:lnTo>
                  <a:lnTo>
                    <a:pt x="29061" y="180852"/>
                  </a:lnTo>
                  <a:lnTo>
                    <a:pt x="13238" y="222357"/>
                  </a:lnTo>
                  <a:lnTo>
                    <a:pt x="3390" y="266447"/>
                  </a:lnTo>
                  <a:lnTo>
                    <a:pt x="0" y="312639"/>
                  </a:lnTo>
                  <a:lnTo>
                    <a:pt x="1931" y="347585"/>
                  </a:lnTo>
                  <a:lnTo>
                    <a:pt x="16764" y="413892"/>
                  </a:lnTo>
                  <a:lnTo>
                    <a:pt x="54060" y="488399"/>
                  </a:lnTo>
                  <a:lnTo>
                    <a:pt x="85290" y="527227"/>
                  </a:lnTo>
                  <a:lnTo>
                    <a:pt x="122226" y="560607"/>
                  </a:lnTo>
                  <a:lnTo>
                    <a:pt x="164149" y="587822"/>
                  </a:lnTo>
                  <a:lnTo>
                    <a:pt x="210338" y="608152"/>
                  </a:lnTo>
                  <a:lnTo>
                    <a:pt x="260075" y="620877"/>
                  </a:lnTo>
                  <a:lnTo>
                    <a:pt x="312639" y="625279"/>
                  </a:lnTo>
                  <a:lnTo>
                    <a:pt x="365204" y="620877"/>
                  </a:lnTo>
                  <a:lnTo>
                    <a:pt x="414942" y="608152"/>
                  </a:lnTo>
                  <a:lnTo>
                    <a:pt x="461133" y="587822"/>
                  </a:lnTo>
                  <a:lnTo>
                    <a:pt x="503057" y="560607"/>
                  </a:lnTo>
                  <a:lnTo>
                    <a:pt x="539993" y="527227"/>
                  </a:lnTo>
                  <a:lnTo>
                    <a:pt x="571222" y="488399"/>
                  </a:lnTo>
                  <a:lnTo>
                    <a:pt x="596023" y="444845"/>
                  </a:lnTo>
                  <a:lnTo>
                    <a:pt x="615675" y="388543"/>
                  </a:lnTo>
                  <a:lnTo>
                    <a:pt x="249751" y="388543"/>
                  </a:lnTo>
                  <a:lnTo>
                    <a:pt x="249751" y="376669"/>
                  </a:lnTo>
                  <a:lnTo>
                    <a:pt x="322346" y="313770"/>
                  </a:lnTo>
                  <a:lnTo>
                    <a:pt x="337925" y="284315"/>
                  </a:lnTo>
                  <a:lnTo>
                    <a:pt x="267562" y="284315"/>
                  </a:lnTo>
                  <a:lnTo>
                    <a:pt x="251625" y="272494"/>
                  </a:lnTo>
                  <a:lnTo>
                    <a:pt x="282411" y="243983"/>
                  </a:lnTo>
                  <a:lnTo>
                    <a:pt x="313027" y="236725"/>
                  </a:lnTo>
                  <a:lnTo>
                    <a:pt x="615250" y="236725"/>
                  </a:lnTo>
                  <a:lnTo>
                    <a:pt x="612040" y="222357"/>
                  </a:lnTo>
                  <a:lnTo>
                    <a:pt x="596218" y="180852"/>
                  </a:lnTo>
                  <a:lnTo>
                    <a:pt x="574905" y="142418"/>
                  </a:lnTo>
                  <a:lnTo>
                    <a:pt x="548586" y="107538"/>
                  </a:lnTo>
                  <a:lnTo>
                    <a:pt x="517745" y="76696"/>
                  </a:lnTo>
                  <a:lnTo>
                    <a:pt x="482865" y="50376"/>
                  </a:lnTo>
                  <a:lnTo>
                    <a:pt x="444431" y="29062"/>
                  </a:lnTo>
                  <a:lnTo>
                    <a:pt x="402926" y="13239"/>
                  </a:lnTo>
                  <a:lnTo>
                    <a:pt x="358834" y="3390"/>
                  </a:lnTo>
                  <a:lnTo>
                    <a:pt x="312639" y="0"/>
                  </a:lnTo>
                  <a:close/>
                </a:path>
                <a:path w="625475" h="625475">
                  <a:moveTo>
                    <a:pt x="615250" y="236725"/>
                  </a:moveTo>
                  <a:lnTo>
                    <a:pt x="313027" y="236725"/>
                  </a:lnTo>
                  <a:lnTo>
                    <a:pt x="333538" y="239947"/>
                  </a:lnTo>
                  <a:lnTo>
                    <a:pt x="349099" y="249131"/>
                  </a:lnTo>
                  <a:lnTo>
                    <a:pt x="358974" y="263557"/>
                  </a:lnTo>
                  <a:lnTo>
                    <a:pt x="362428" y="282504"/>
                  </a:lnTo>
                  <a:lnTo>
                    <a:pt x="362428" y="289624"/>
                  </a:lnTo>
                  <a:lnTo>
                    <a:pt x="341895" y="324028"/>
                  </a:lnTo>
                  <a:lnTo>
                    <a:pt x="288891" y="368857"/>
                  </a:lnTo>
                  <a:lnTo>
                    <a:pt x="375559" y="368857"/>
                  </a:lnTo>
                  <a:lnTo>
                    <a:pt x="375559" y="388543"/>
                  </a:lnTo>
                  <a:lnTo>
                    <a:pt x="615675" y="388543"/>
                  </a:lnTo>
                  <a:lnTo>
                    <a:pt x="617691" y="381404"/>
                  </a:lnTo>
                  <a:lnTo>
                    <a:pt x="623348" y="347585"/>
                  </a:lnTo>
                  <a:lnTo>
                    <a:pt x="625279" y="312639"/>
                  </a:lnTo>
                  <a:lnTo>
                    <a:pt x="621889" y="266447"/>
                  </a:lnTo>
                  <a:lnTo>
                    <a:pt x="615250" y="236725"/>
                  </a:lnTo>
                  <a:close/>
                </a:path>
                <a:path w="625475" h="625475">
                  <a:moveTo>
                    <a:pt x="310461" y="257740"/>
                  </a:moveTo>
                  <a:lnTo>
                    <a:pt x="303278" y="257740"/>
                  </a:lnTo>
                  <a:lnTo>
                    <a:pt x="295142" y="259929"/>
                  </a:lnTo>
                  <a:lnTo>
                    <a:pt x="267562" y="284315"/>
                  </a:lnTo>
                  <a:lnTo>
                    <a:pt x="337925" y="284315"/>
                  </a:lnTo>
                  <a:lnTo>
                    <a:pt x="338042" y="283373"/>
                  </a:lnTo>
                  <a:lnTo>
                    <a:pt x="336019" y="272905"/>
                  </a:lnTo>
                  <a:lnTo>
                    <a:pt x="330349" y="264812"/>
                  </a:lnTo>
                  <a:lnTo>
                    <a:pt x="321631" y="259591"/>
                  </a:lnTo>
                  <a:lnTo>
                    <a:pt x="310461" y="257740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1881641" y="4830209"/>
              <a:ext cx="125818" cy="151817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7595908" y="3473468"/>
              <a:ext cx="5038725" cy="4268470"/>
            </a:xfrm>
            <a:custGeom>
              <a:avLst/>
              <a:gdLst/>
              <a:ahLst/>
              <a:cxnLst/>
              <a:rect l="l" t="t" r="r" b="b"/>
              <a:pathLst>
                <a:path w="5038725" h="4268470">
                  <a:moveTo>
                    <a:pt x="934161" y="60299"/>
                  </a:moveTo>
                  <a:lnTo>
                    <a:pt x="934148" y="36804"/>
                  </a:lnTo>
                  <a:lnTo>
                    <a:pt x="924941" y="17640"/>
                  </a:lnTo>
                  <a:lnTo>
                    <a:pt x="908113" y="4737"/>
                  </a:lnTo>
                  <a:lnTo>
                    <a:pt x="885253" y="0"/>
                  </a:lnTo>
                  <a:lnTo>
                    <a:pt x="683996" y="3136"/>
                  </a:lnTo>
                  <a:lnTo>
                    <a:pt x="662863" y="7302"/>
                  </a:lnTo>
                  <a:lnTo>
                    <a:pt x="651548" y="17945"/>
                  </a:lnTo>
                  <a:lnTo>
                    <a:pt x="650798" y="33464"/>
                  </a:lnTo>
                  <a:lnTo>
                    <a:pt x="661352" y="52222"/>
                  </a:lnTo>
                  <a:lnTo>
                    <a:pt x="730567" y="135826"/>
                  </a:lnTo>
                  <a:lnTo>
                    <a:pt x="694029" y="169367"/>
                  </a:lnTo>
                  <a:lnTo>
                    <a:pt x="658139" y="203568"/>
                  </a:lnTo>
                  <a:lnTo>
                    <a:pt x="622935" y="238429"/>
                  </a:lnTo>
                  <a:lnTo>
                    <a:pt x="588391" y="273926"/>
                  </a:lnTo>
                  <a:lnTo>
                    <a:pt x="554532" y="310057"/>
                  </a:lnTo>
                  <a:lnTo>
                    <a:pt x="521373" y="346798"/>
                  </a:lnTo>
                  <a:lnTo>
                    <a:pt x="488911" y="384136"/>
                  </a:lnTo>
                  <a:lnTo>
                    <a:pt x="457161" y="422084"/>
                  </a:lnTo>
                  <a:lnTo>
                    <a:pt x="426135" y="460603"/>
                  </a:lnTo>
                  <a:lnTo>
                    <a:pt x="395833" y="499681"/>
                  </a:lnTo>
                  <a:lnTo>
                    <a:pt x="366268" y="539318"/>
                  </a:lnTo>
                  <a:lnTo>
                    <a:pt x="337439" y="579513"/>
                  </a:lnTo>
                  <a:lnTo>
                    <a:pt x="309359" y="620229"/>
                  </a:lnTo>
                  <a:lnTo>
                    <a:pt x="282041" y="661466"/>
                  </a:lnTo>
                  <a:lnTo>
                    <a:pt x="255498" y="703211"/>
                  </a:lnTo>
                  <a:lnTo>
                    <a:pt x="229730" y="745451"/>
                  </a:lnTo>
                  <a:lnTo>
                    <a:pt x="204749" y="788187"/>
                  </a:lnTo>
                  <a:lnTo>
                    <a:pt x="180568" y="831380"/>
                  </a:lnTo>
                  <a:lnTo>
                    <a:pt x="157175" y="875042"/>
                  </a:lnTo>
                  <a:lnTo>
                    <a:pt x="134607" y="919149"/>
                  </a:lnTo>
                  <a:lnTo>
                    <a:pt x="112852" y="963701"/>
                  </a:lnTo>
                  <a:lnTo>
                    <a:pt x="91922" y="1008672"/>
                  </a:lnTo>
                  <a:lnTo>
                    <a:pt x="71831" y="1054049"/>
                  </a:lnTo>
                  <a:lnTo>
                    <a:pt x="52590" y="1099832"/>
                  </a:lnTo>
                  <a:lnTo>
                    <a:pt x="34201" y="1146009"/>
                  </a:lnTo>
                  <a:lnTo>
                    <a:pt x="16662" y="1192555"/>
                  </a:lnTo>
                  <a:lnTo>
                    <a:pt x="0" y="1239469"/>
                  </a:lnTo>
                  <a:lnTo>
                    <a:pt x="59143" y="1259967"/>
                  </a:lnTo>
                  <a:lnTo>
                    <a:pt x="76022" y="1212494"/>
                  </a:lnTo>
                  <a:lnTo>
                    <a:pt x="93802" y="1165402"/>
                  </a:lnTo>
                  <a:lnTo>
                    <a:pt x="112483" y="1118704"/>
                  </a:lnTo>
                  <a:lnTo>
                    <a:pt x="132067" y="1072426"/>
                  </a:lnTo>
                  <a:lnTo>
                    <a:pt x="152539" y="1026566"/>
                  </a:lnTo>
                  <a:lnTo>
                    <a:pt x="173888" y="981138"/>
                  </a:lnTo>
                  <a:lnTo>
                    <a:pt x="196100" y="936167"/>
                  </a:lnTo>
                  <a:lnTo>
                    <a:pt x="219163" y="891641"/>
                  </a:lnTo>
                  <a:lnTo>
                    <a:pt x="243078" y="847610"/>
                  </a:lnTo>
                  <a:lnTo>
                    <a:pt x="267843" y="804049"/>
                  </a:lnTo>
                  <a:lnTo>
                    <a:pt x="293420" y="760996"/>
                  </a:lnTo>
                  <a:lnTo>
                    <a:pt x="319836" y="718451"/>
                  </a:lnTo>
                  <a:lnTo>
                    <a:pt x="347052" y="676440"/>
                  </a:lnTo>
                  <a:lnTo>
                    <a:pt x="375069" y="634961"/>
                  </a:lnTo>
                  <a:lnTo>
                    <a:pt x="403885" y="594042"/>
                  </a:lnTo>
                  <a:lnTo>
                    <a:pt x="433489" y="553681"/>
                  </a:lnTo>
                  <a:lnTo>
                    <a:pt x="463854" y="513905"/>
                  </a:lnTo>
                  <a:lnTo>
                    <a:pt x="494995" y="474713"/>
                  </a:lnTo>
                  <a:lnTo>
                    <a:pt x="526897" y="436130"/>
                  </a:lnTo>
                  <a:lnTo>
                    <a:pt x="559536" y="398157"/>
                  </a:lnTo>
                  <a:lnTo>
                    <a:pt x="592924" y="360819"/>
                  </a:lnTo>
                  <a:lnTo>
                    <a:pt x="627037" y="324129"/>
                  </a:lnTo>
                  <a:lnTo>
                    <a:pt x="661860" y="288086"/>
                  </a:lnTo>
                  <a:lnTo>
                    <a:pt x="697407" y="252717"/>
                  </a:lnTo>
                  <a:lnTo>
                    <a:pt x="733653" y="218020"/>
                  </a:lnTo>
                  <a:lnTo>
                    <a:pt x="770585" y="184035"/>
                  </a:lnTo>
                  <a:lnTo>
                    <a:pt x="841502" y="269570"/>
                  </a:lnTo>
                  <a:lnTo>
                    <a:pt x="848461" y="276872"/>
                  </a:lnTo>
                  <a:lnTo>
                    <a:pt x="855408" y="282054"/>
                  </a:lnTo>
                  <a:lnTo>
                    <a:pt x="862215" y="285127"/>
                  </a:lnTo>
                  <a:lnTo>
                    <a:pt x="868743" y="286156"/>
                  </a:lnTo>
                  <a:lnTo>
                    <a:pt x="877011" y="284251"/>
                  </a:lnTo>
                  <a:lnTo>
                    <a:pt x="884199" y="278612"/>
                  </a:lnTo>
                  <a:lnTo>
                    <a:pt x="889952" y="269316"/>
                  </a:lnTo>
                  <a:lnTo>
                    <a:pt x="893953" y="256451"/>
                  </a:lnTo>
                  <a:lnTo>
                    <a:pt x="934161" y="60299"/>
                  </a:lnTo>
                  <a:close/>
                </a:path>
                <a:path w="5038725" h="4268470">
                  <a:moveTo>
                    <a:pt x="1051293" y="4216984"/>
                  </a:moveTo>
                  <a:lnTo>
                    <a:pt x="1010361" y="4187609"/>
                  </a:lnTo>
                  <a:lnTo>
                    <a:pt x="970051" y="4157446"/>
                  </a:lnTo>
                  <a:lnTo>
                    <a:pt x="930376" y="4126534"/>
                  </a:lnTo>
                  <a:lnTo>
                    <a:pt x="891349" y="4094886"/>
                  </a:lnTo>
                  <a:lnTo>
                    <a:pt x="852957" y="4062488"/>
                  </a:lnTo>
                  <a:lnTo>
                    <a:pt x="815238" y="4029379"/>
                  </a:lnTo>
                  <a:lnTo>
                    <a:pt x="778192" y="3995559"/>
                  </a:lnTo>
                  <a:lnTo>
                    <a:pt x="741832" y="3961053"/>
                  </a:lnTo>
                  <a:lnTo>
                    <a:pt x="706158" y="3925849"/>
                  </a:lnTo>
                  <a:lnTo>
                    <a:pt x="671182" y="3889984"/>
                  </a:lnTo>
                  <a:lnTo>
                    <a:pt x="636917" y="3853459"/>
                  </a:lnTo>
                  <a:lnTo>
                    <a:pt x="603377" y="3816286"/>
                  </a:lnTo>
                  <a:lnTo>
                    <a:pt x="570560" y="3778478"/>
                  </a:lnTo>
                  <a:lnTo>
                    <a:pt x="538492" y="3740048"/>
                  </a:lnTo>
                  <a:lnTo>
                    <a:pt x="507174" y="3701008"/>
                  </a:lnTo>
                  <a:lnTo>
                    <a:pt x="476618" y="3661372"/>
                  </a:lnTo>
                  <a:lnTo>
                    <a:pt x="446836" y="3621163"/>
                  </a:lnTo>
                  <a:lnTo>
                    <a:pt x="417830" y="3580371"/>
                  </a:lnTo>
                  <a:lnTo>
                    <a:pt x="389610" y="3539020"/>
                  </a:lnTo>
                  <a:lnTo>
                    <a:pt x="362191" y="3497122"/>
                  </a:lnTo>
                  <a:lnTo>
                    <a:pt x="335584" y="3454679"/>
                  </a:lnTo>
                  <a:lnTo>
                    <a:pt x="309791" y="3411728"/>
                  </a:lnTo>
                  <a:lnTo>
                    <a:pt x="284835" y="3368256"/>
                  </a:lnTo>
                  <a:lnTo>
                    <a:pt x="260718" y="3324288"/>
                  </a:lnTo>
                  <a:lnTo>
                    <a:pt x="237451" y="3279838"/>
                  </a:lnTo>
                  <a:lnTo>
                    <a:pt x="215036" y="3234918"/>
                  </a:lnTo>
                  <a:lnTo>
                    <a:pt x="316903" y="3190532"/>
                  </a:lnTo>
                  <a:lnTo>
                    <a:pt x="334822" y="3178518"/>
                  </a:lnTo>
                  <a:lnTo>
                    <a:pt x="341160" y="3164332"/>
                  </a:lnTo>
                  <a:lnTo>
                    <a:pt x="335876" y="3149727"/>
                  </a:lnTo>
                  <a:lnTo>
                    <a:pt x="318897" y="3136493"/>
                  </a:lnTo>
                  <a:lnTo>
                    <a:pt x="141630" y="3043390"/>
                  </a:lnTo>
                  <a:lnTo>
                    <a:pt x="116141" y="3036811"/>
                  </a:lnTo>
                  <a:lnTo>
                    <a:pt x="100850" y="3039376"/>
                  </a:lnTo>
                  <a:lnTo>
                    <a:pt x="69786" y="3074657"/>
                  </a:lnTo>
                  <a:lnTo>
                    <a:pt x="17272" y="3267926"/>
                  </a:lnTo>
                  <a:lnTo>
                    <a:pt x="14973" y="3284791"/>
                  </a:lnTo>
                  <a:lnTo>
                    <a:pt x="17995" y="3297466"/>
                  </a:lnTo>
                  <a:lnTo>
                    <a:pt x="25742" y="3305441"/>
                  </a:lnTo>
                  <a:lnTo>
                    <a:pt x="37617" y="3308210"/>
                  </a:lnTo>
                  <a:lnTo>
                    <a:pt x="43548" y="3308210"/>
                  </a:lnTo>
                  <a:lnTo>
                    <a:pt x="50469" y="3306622"/>
                  </a:lnTo>
                  <a:lnTo>
                    <a:pt x="157645" y="3259925"/>
                  </a:lnTo>
                  <a:lnTo>
                    <a:pt x="179717" y="3304349"/>
                  </a:lnTo>
                  <a:lnTo>
                    <a:pt x="202628" y="3348329"/>
                  </a:lnTo>
                  <a:lnTo>
                    <a:pt x="226339" y="3391839"/>
                  </a:lnTo>
                  <a:lnTo>
                    <a:pt x="250863" y="3434880"/>
                  </a:lnTo>
                  <a:lnTo>
                    <a:pt x="276174" y="3477437"/>
                  </a:lnTo>
                  <a:lnTo>
                    <a:pt x="302272" y="3519487"/>
                  </a:lnTo>
                  <a:lnTo>
                    <a:pt x="329145" y="3561042"/>
                  </a:lnTo>
                  <a:lnTo>
                    <a:pt x="356781" y="3602075"/>
                  </a:lnTo>
                  <a:lnTo>
                    <a:pt x="385178" y="3642588"/>
                  </a:lnTo>
                  <a:lnTo>
                    <a:pt x="414312" y="3682542"/>
                  </a:lnTo>
                  <a:lnTo>
                    <a:pt x="444195" y="3721951"/>
                  </a:lnTo>
                  <a:lnTo>
                    <a:pt x="474802" y="3760800"/>
                  </a:lnTo>
                  <a:lnTo>
                    <a:pt x="506133" y="3799078"/>
                  </a:lnTo>
                  <a:lnTo>
                    <a:pt x="538175" y="3836759"/>
                  </a:lnTo>
                  <a:lnTo>
                    <a:pt x="570915" y="3873843"/>
                  </a:lnTo>
                  <a:lnTo>
                    <a:pt x="604354" y="3910330"/>
                  </a:lnTo>
                  <a:lnTo>
                    <a:pt x="638467" y="3946182"/>
                  </a:lnTo>
                  <a:lnTo>
                    <a:pt x="673265" y="3981412"/>
                  </a:lnTo>
                  <a:lnTo>
                    <a:pt x="708723" y="4015994"/>
                  </a:lnTo>
                  <a:lnTo>
                    <a:pt x="744842" y="4049915"/>
                  </a:lnTo>
                  <a:lnTo>
                    <a:pt x="781596" y="4083177"/>
                  </a:lnTo>
                  <a:lnTo>
                    <a:pt x="818997" y="4115765"/>
                  </a:lnTo>
                  <a:lnTo>
                    <a:pt x="857021" y="4147667"/>
                  </a:lnTo>
                  <a:lnTo>
                    <a:pt x="895667" y="4178858"/>
                  </a:lnTo>
                  <a:lnTo>
                    <a:pt x="934923" y="4209351"/>
                  </a:lnTo>
                  <a:lnTo>
                    <a:pt x="974775" y="4239107"/>
                  </a:lnTo>
                  <a:lnTo>
                    <a:pt x="1015225" y="4268140"/>
                  </a:lnTo>
                  <a:lnTo>
                    <a:pt x="1051293" y="4216984"/>
                  </a:lnTo>
                  <a:close/>
                </a:path>
                <a:path w="5038725" h="4268470">
                  <a:moveTo>
                    <a:pt x="4946027" y="3051060"/>
                  </a:moveTo>
                  <a:lnTo>
                    <a:pt x="4887493" y="3029051"/>
                  </a:lnTo>
                  <a:lnTo>
                    <a:pt x="4869294" y="3076029"/>
                  </a:lnTo>
                  <a:lnTo>
                    <a:pt x="4850206" y="3122599"/>
                  </a:lnTo>
                  <a:lnTo>
                    <a:pt x="4830216" y="3168739"/>
                  </a:lnTo>
                  <a:lnTo>
                    <a:pt x="4809350" y="3214459"/>
                  </a:lnTo>
                  <a:lnTo>
                    <a:pt x="4787608" y="3259721"/>
                  </a:lnTo>
                  <a:lnTo>
                    <a:pt x="4765002" y="3304527"/>
                  </a:lnTo>
                  <a:lnTo>
                    <a:pt x="4741545" y="3348863"/>
                  </a:lnTo>
                  <a:lnTo>
                    <a:pt x="4717237" y="3392716"/>
                  </a:lnTo>
                  <a:lnTo>
                    <a:pt x="4692091" y="3436061"/>
                  </a:lnTo>
                  <a:lnTo>
                    <a:pt x="4666132" y="3478911"/>
                  </a:lnTo>
                  <a:lnTo>
                    <a:pt x="4639361" y="3521227"/>
                  </a:lnTo>
                  <a:lnTo>
                    <a:pt x="4611776" y="3563010"/>
                  </a:lnTo>
                  <a:lnTo>
                    <a:pt x="4583392" y="3604247"/>
                  </a:lnTo>
                  <a:lnTo>
                    <a:pt x="4554220" y="3644912"/>
                  </a:lnTo>
                  <a:lnTo>
                    <a:pt x="4524273" y="3685019"/>
                  </a:lnTo>
                  <a:lnTo>
                    <a:pt x="4493565" y="3724529"/>
                  </a:lnTo>
                  <a:lnTo>
                    <a:pt x="4462094" y="3763454"/>
                  </a:lnTo>
                  <a:lnTo>
                    <a:pt x="4429874" y="3801757"/>
                  </a:lnTo>
                  <a:lnTo>
                    <a:pt x="4396905" y="3839438"/>
                  </a:lnTo>
                  <a:lnTo>
                    <a:pt x="4363212" y="3876471"/>
                  </a:lnTo>
                  <a:lnTo>
                    <a:pt x="4328807" y="3912870"/>
                  </a:lnTo>
                  <a:lnTo>
                    <a:pt x="4293679" y="3948607"/>
                  </a:lnTo>
                  <a:lnTo>
                    <a:pt x="4257865" y="3983659"/>
                  </a:lnTo>
                  <a:lnTo>
                    <a:pt x="4221353" y="4018026"/>
                  </a:lnTo>
                  <a:lnTo>
                    <a:pt x="4184154" y="4051706"/>
                  </a:lnTo>
                  <a:lnTo>
                    <a:pt x="4146283" y="4084663"/>
                  </a:lnTo>
                  <a:lnTo>
                    <a:pt x="4077754" y="3997109"/>
                  </a:lnTo>
                  <a:lnTo>
                    <a:pt x="4070845" y="3989489"/>
                  </a:lnTo>
                  <a:lnTo>
                    <a:pt x="4063898" y="3984091"/>
                  </a:lnTo>
                  <a:lnTo>
                    <a:pt x="4057053" y="3980865"/>
                  </a:lnTo>
                  <a:lnTo>
                    <a:pt x="4050449" y="3979799"/>
                  </a:lnTo>
                  <a:lnTo>
                    <a:pt x="4042308" y="3981640"/>
                  </a:lnTo>
                  <a:lnTo>
                    <a:pt x="3979329" y="4203776"/>
                  </a:lnTo>
                  <a:lnTo>
                    <a:pt x="3978706" y="4227461"/>
                  </a:lnTo>
                  <a:lnTo>
                    <a:pt x="3987596" y="4246981"/>
                  </a:lnTo>
                  <a:lnTo>
                    <a:pt x="4004424" y="4260316"/>
                  </a:lnTo>
                  <a:lnTo>
                    <a:pt x="4027601" y="4265434"/>
                  </a:lnTo>
                  <a:lnTo>
                    <a:pt x="4228833" y="4267873"/>
                  </a:lnTo>
                  <a:lnTo>
                    <a:pt x="4249547" y="4264063"/>
                  </a:lnTo>
                  <a:lnTo>
                    <a:pt x="4260774" y="4253687"/>
                  </a:lnTo>
                  <a:lnTo>
                    <a:pt x="4261764" y="4238295"/>
                  </a:lnTo>
                  <a:lnTo>
                    <a:pt x="4251769" y="4219410"/>
                  </a:lnTo>
                  <a:lnTo>
                    <a:pt x="4184853" y="4133939"/>
                  </a:lnTo>
                  <a:lnTo>
                    <a:pt x="4222331" y="4101427"/>
                  </a:lnTo>
                  <a:lnTo>
                    <a:pt x="4259173" y="4068229"/>
                  </a:lnTo>
                  <a:lnTo>
                    <a:pt x="4295356" y="4034358"/>
                  </a:lnTo>
                  <a:lnTo>
                    <a:pt x="4330878" y="3999839"/>
                  </a:lnTo>
                  <a:lnTo>
                    <a:pt x="4365739" y="3964673"/>
                  </a:lnTo>
                  <a:lnTo>
                    <a:pt x="4399915" y="3928859"/>
                  </a:lnTo>
                  <a:lnTo>
                    <a:pt x="4433405" y="3892435"/>
                  </a:lnTo>
                  <a:lnTo>
                    <a:pt x="4466209" y="3855389"/>
                  </a:lnTo>
                  <a:lnTo>
                    <a:pt x="4498302" y="3817759"/>
                  </a:lnTo>
                  <a:lnTo>
                    <a:pt x="4529696" y="3779532"/>
                  </a:lnTo>
                  <a:lnTo>
                    <a:pt x="4560354" y="3740721"/>
                  </a:lnTo>
                  <a:lnTo>
                    <a:pt x="4590300" y="3701351"/>
                  </a:lnTo>
                  <a:lnTo>
                    <a:pt x="4619498" y="3661435"/>
                  </a:lnTo>
                  <a:lnTo>
                    <a:pt x="4647946" y="3620973"/>
                  </a:lnTo>
                  <a:lnTo>
                    <a:pt x="4675644" y="3579977"/>
                  </a:lnTo>
                  <a:lnTo>
                    <a:pt x="4702581" y="3538474"/>
                  </a:lnTo>
                  <a:lnTo>
                    <a:pt x="4728743" y="3496449"/>
                  </a:lnTo>
                  <a:lnTo>
                    <a:pt x="4754130" y="3453942"/>
                  </a:lnTo>
                  <a:lnTo>
                    <a:pt x="4778730" y="3410953"/>
                  </a:lnTo>
                  <a:lnTo>
                    <a:pt x="4802517" y="3367494"/>
                  </a:lnTo>
                  <a:lnTo>
                    <a:pt x="4825517" y="3323564"/>
                  </a:lnTo>
                  <a:lnTo>
                    <a:pt x="4847691" y="3279203"/>
                  </a:lnTo>
                  <a:lnTo>
                    <a:pt x="4869040" y="3234398"/>
                  </a:lnTo>
                  <a:lnTo>
                    <a:pt x="4889551" y="3189160"/>
                  </a:lnTo>
                  <a:lnTo>
                    <a:pt x="4909236" y="3143529"/>
                  </a:lnTo>
                  <a:lnTo>
                    <a:pt x="4928057" y="3097479"/>
                  </a:lnTo>
                  <a:lnTo>
                    <a:pt x="4946027" y="3051060"/>
                  </a:lnTo>
                  <a:close/>
                </a:path>
                <a:path w="5038725" h="4268470">
                  <a:moveTo>
                    <a:pt x="5038560" y="1004506"/>
                  </a:moveTo>
                  <a:lnTo>
                    <a:pt x="5036794" y="994638"/>
                  </a:lnTo>
                  <a:lnTo>
                    <a:pt x="5032235" y="987336"/>
                  </a:lnTo>
                  <a:lnTo>
                    <a:pt x="5025123" y="982789"/>
                  </a:lnTo>
                  <a:lnTo>
                    <a:pt x="5015700" y="981227"/>
                  </a:lnTo>
                  <a:lnTo>
                    <a:pt x="5009934" y="981227"/>
                  </a:lnTo>
                  <a:lnTo>
                    <a:pt x="5003228" y="982675"/>
                  </a:lnTo>
                  <a:lnTo>
                    <a:pt x="4895405" y="1027010"/>
                  </a:lnTo>
                  <a:lnTo>
                    <a:pt x="4874222" y="982141"/>
                  </a:lnTo>
                  <a:lnTo>
                    <a:pt x="4852225" y="937704"/>
                  </a:lnTo>
                  <a:lnTo>
                    <a:pt x="4829391" y="893711"/>
                  </a:lnTo>
                  <a:lnTo>
                    <a:pt x="4805756" y="850188"/>
                  </a:lnTo>
                  <a:lnTo>
                    <a:pt x="4781321" y="807123"/>
                  </a:lnTo>
                  <a:lnTo>
                    <a:pt x="4756086" y="764527"/>
                  </a:lnTo>
                  <a:lnTo>
                    <a:pt x="4730077" y="722439"/>
                  </a:lnTo>
                  <a:lnTo>
                    <a:pt x="4703280" y="680847"/>
                  </a:lnTo>
                  <a:lnTo>
                    <a:pt x="4675733" y="639775"/>
                  </a:lnTo>
                  <a:lnTo>
                    <a:pt x="4647412" y="599224"/>
                  </a:lnTo>
                  <a:lnTo>
                    <a:pt x="4618355" y="559206"/>
                  </a:lnTo>
                  <a:lnTo>
                    <a:pt x="4588548" y="519734"/>
                  </a:lnTo>
                  <a:lnTo>
                    <a:pt x="4558017" y="480834"/>
                  </a:lnTo>
                  <a:lnTo>
                    <a:pt x="4526750" y="442493"/>
                  </a:lnTo>
                  <a:lnTo>
                    <a:pt x="4494784" y="404749"/>
                  </a:lnTo>
                  <a:lnTo>
                    <a:pt x="4462107" y="367588"/>
                  </a:lnTo>
                  <a:lnTo>
                    <a:pt x="4428744" y="331038"/>
                  </a:lnTo>
                  <a:lnTo>
                    <a:pt x="4394682" y="295097"/>
                  </a:lnTo>
                  <a:lnTo>
                    <a:pt x="4359948" y="259791"/>
                  </a:lnTo>
                  <a:lnTo>
                    <a:pt x="4324540" y="225132"/>
                  </a:lnTo>
                  <a:lnTo>
                    <a:pt x="4288472" y="191122"/>
                  </a:lnTo>
                  <a:lnTo>
                    <a:pt x="4251757" y="157772"/>
                  </a:lnTo>
                  <a:lnTo>
                    <a:pt x="4214393" y="125095"/>
                  </a:lnTo>
                  <a:lnTo>
                    <a:pt x="4176407" y="93103"/>
                  </a:lnTo>
                  <a:lnTo>
                    <a:pt x="4137787" y="61810"/>
                  </a:lnTo>
                  <a:lnTo>
                    <a:pt x="4098544" y="31216"/>
                  </a:lnTo>
                  <a:lnTo>
                    <a:pt x="4058704" y="1358"/>
                  </a:lnTo>
                  <a:lnTo>
                    <a:pt x="4021696" y="51816"/>
                  </a:lnTo>
                  <a:lnTo>
                    <a:pt x="4062006" y="82042"/>
                  </a:lnTo>
                  <a:lnTo>
                    <a:pt x="4101681" y="113017"/>
                  </a:lnTo>
                  <a:lnTo>
                    <a:pt x="4140708" y="144741"/>
                  </a:lnTo>
                  <a:lnTo>
                    <a:pt x="4179074" y="177203"/>
                  </a:lnTo>
                  <a:lnTo>
                    <a:pt x="4216768" y="210375"/>
                  </a:lnTo>
                  <a:lnTo>
                    <a:pt x="4253801" y="244259"/>
                  </a:lnTo>
                  <a:lnTo>
                    <a:pt x="4290136" y="278841"/>
                  </a:lnTo>
                  <a:lnTo>
                    <a:pt x="4325785" y="314096"/>
                  </a:lnTo>
                  <a:lnTo>
                    <a:pt x="4360723" y="350024"/>
                  </a:lnTo>
                  <a:lnTo>
                    <a:pt x="4394936" y="386613"/>
                  </a:lnTo>
                  <a:lnTo>
                    <a:pt x="4428439" y="423837"/>
                  </a:lnTo>
                  <a:lnTo>
                    <a:pt x="4461205" y="461695"/>
                  </a:lnTo>
                  <a:lnTo>
                    <a:pt x="4493222" y="500176"/>
                  </a:lnTo>
                  <a:lnTo>
                    <a:pt x="4524489" y="539254"/>
                  </a:lnTo>
                  <a:lnTo>
                    <a:pt x="4554994" y="578929"/>
                  </a:lnTo>
                  <a:lnTo>
                    <a:pt x="4584738" y="619188"/>
                  </a:lnTo>
                  <a:lnTo>
                    <a:pt x="4613681" y="660006"/>
                  </a:lnTo>
                  <a:lnTo>
                    <a:pt x="4641837" y="701395"/>
                  </a:lnTo>
                  <a:lnTo>
                    <a:pt x="4669193" y="743318"/>
                  </a:lnTo>
                  <a:lnTo>
                    <a:pt x="4695736" y="785761"/>
                  </a:lnTo>
                  <a:lnTo>
                    <a:pt x="4721466" y="828738"/>
                  </a:lnTo>
                  <a:lnTo>
                    <a:pt x="4746358" y="872210"/>
                  </a:lnTo>
                  <a:lnTo>
                    <a:pt x="4770412" y="916178"/>
                  </a:lnTo>
                  <a:lnTo>
                    <a:pt x="4793615" y="960615"/>
                  </a:lnTo>
                  <a:lnTo>
                    <a:pt x="4815967" y="1005535"/>
                  </a:lnTo>
                  <a:lnTo>
                    <a:pt x="4837442" y="1050899"/>
                  </a:lnTo>
                  <a:lnTo>
                    <a:pt x="4734699" y="1093165"/>
                  </a:lnTo>
                  <a:lnTo>
                    <a:pt x="4716551" y="1104773"/>
                  </a:lnTo>
                  <a:lnTo>
                    <a:pt x="4709934" y="1118806"/>
                  </a:lnTo>
                  <a:lnTo>
                    <a:pt x="4714926" y="1133525"/>
                  </a:lnTo>
                  <a:lnTo>
                    <a:pt x="4731639" y="1147140"/>
                  </a:lnTo>
                  <a:lnTo>
                    <a:pt x="4907038" y="1243799"/>
                  </a:lnTo>
                  <a:lnTo>
                    <a:pt x="4933378" y="1250950"/>
                  </a:lnTo>
                  <a:lnTo>
                    <a:pt x="4948364" y="1248473"/>
                  </a:lnTo>
                  <a:lnTo>
                    <a:pt x="4979378" y="1214031"/>
                  </a:lnTo>
                  <a:lnTo>
                    <a:pt x="5037594" y="1016368"/>
                  </a:lnTo>
                  <a:lnTo>
                    <a:pt x="5038445" y="1011250"/>
                  </a:lnTo>
                  <a:lnTo>
                    <a:pt x="5038560" y="1004506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361170" cy="1570990"/>
            </a:xfrm>
            <a:custGeom>
              <a:avLst/>
              <a:gdLst/>
              <a:ahLst/>
              <a:cxnLst/>
              <a:rect l="l" t="t" r="r" b="b"/>
              <a:pathLst>
                <a:path w="9361170" h="1570990">
                  <a:moveTo>
                    <a:pt x="9360971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8942136" y="1570632"/>
                  </a:lnTo>
                  <a:lnTo>
                    <a:pt x="9360971" y="1151797"/>
                  </a:lnTo>
                  <a:lnTo>
                    <a:pt x="9360971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71571" y="1257410"/>
              <a:ext cx="1618725" cy="76834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317543" y="1615608"/>
              <a:ext cx="213853" cy="11108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551564" y="1615608"/>
              <a:ext cx="103839" cy="11108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685541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51" y="1061"/>
                  </a:lnTo>
                  <a:lnTo>
                    <a:pt x="33053" y="4654"/>
                  </a:lnTo>
                  <a:lnTo>
                    <a:pt x="26094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5"/>
                  </a:lnTo>
                  <a:lnTo>
                    <a:pt x="31174" y="24703"/>
                  </a:lnTo>
                  <a:lnTo>
                    <a:pt x="37072" y="19445"/>
                  </a:lnTo>
                  <a:lnTo>
                    <a:pt x="42302" y="17674"/>
                  </a:lnTo>
                  <a:lnTo>
                    <a:pt x="44375" y="17674"/>
                  </a:lnTo>
                  <a:lnTo>
                    <a:pt x="46228" y="1885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63026" y="1554246"/>
              <a:ext cx="93389" cy="1724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876583" y="1615598"/>
              <a:ext cx="90353" cy="11108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995650" y="1615584"/>
              <a:ext cx="158790" cy="1111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7180659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30680" y="1554246"/>
              <a:ext cx="96405" cy="17242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7363482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423507" y="1615588"/>
              <a:ext cx="87568" cy="1080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541741" y="1615618"/>
              <a:ext cx="101986" cy="16683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6769432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961054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171571" y="4043859"/>
              <a:ext cx="1618725" cy="76834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480691" y="4402012"/>
              <a:ext cx="86217" cy="11108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598893" y="4401997"/>
              <a:ext cx="87557" cy="1080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718218" y="4402012"/>
              <a:ext cx="86217" cy="11108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6835445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873894" y="4402012"/>
              <a:ext cx="182281" cy="16685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080238" y="4402012"/>
              <a:ext cx="90353" cy="11108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199350" y="4401992"/>
              <a:ext cx="158785" cy="11110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386875" y="4401997"/>
              <a:ext cx="87557" cy="10808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6769464" y="374464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10" y="285174"/>
                  </a:lnTo>
                  <a:lnTo>
                    <a:pt x="176108" y="285174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2" y="217039"/>
                  </a:lnTo>
                  <a:lnTo>
                    <a:pt x="214018" y="212116"/>
                  </a:lnTo>
                  <a:lnTo>
                    <a:pt x="201322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7" y="194195"/>
                  </a:lnTo>
                  <a:lnTo>
                    <a:pt x="215672" y="187482"/>
                  </a:lnTo>
                  <a:lnTo>
                    <a:pt x="222192" y="178855"/>
                  </a:lnTo>
                  <a:lnTo>
                    <a:pt x="224420" y="168507"/>
                  </a:lnTo>
                  <a:lnTo>
                    <a:pt x="22442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88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88" y="137849"/>
                  </a:lnTo>
                  <a:lnTo>
                    <a:pt x="223316" y="139906"/>
                  </a:lnTo>
                  <a:lnTo>
                    <a:pt x="232195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2" y="177171"/>
                  </a:lnTo>
                  <a:lnTo>
                    <a:pt x="234669" y="186006"/>
                  </a:lnTo>
                  <a:lnTo>
                    <a:pt x="228060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38" y="234380"/>
                  </a:lnTo>
                  <a:lnTo>
                    <a:pt x="242211" y="255339"/>
                  </a:lnTo>
                  <a:lnTo>
                    <a:pt x="229046" y="271352"/>
                  </a:lnTo>
                  <a:lnTo>
                    <a:pt x="208416" y="281578"/>
                  </a:lnTo>
                  <a:lnTo>
                    <a:pt x="181395" y="285174"/>
                  </a:lnTo>
                  <a:lnTo>
                    <a:pt x="409510" y="285174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43" y="151848"/>
                  </a:moveTo>
                  <a:lnTo>
                    <a:pt x="208724" y="151848"/>
                  </a:lnTo>
                  <a:lnTo>
                    <a:pt x="203595" y="152380"/>
                  </a:lnTo>
                  <a:lnTo>
                    <a:pt x="198501" y="154232"/>
                  </a:lnTo>
                  <a:lnTo>
                    <a:pt x="192703" y="157790"/>
                  </a:lnTo>
                  <a:lnTo>
                    <a:pt x="185458" y="163440"/>
                  </a:lnTo>
                  <a:lnTo>
                    <a:pt x="224420" y="163440"/>
                  </a:lnTo>
                  <a:lnTo>
                    <a:pt x="224420" y="158361"/>
                  </a:lnTo>
                  <a:lnTo>
                    <a:pt x="218243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945568" y="3882488"/>
              <a:ext cx="70730" cy="14733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890697" y="2637051"/>
              <a:ext cx="1618777" cy="76877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5150310" y="2840846"/>
              <a:ext cx="1100322" cy="39276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300084" y="3122528"/>
              <a:ext cx="90353" cy="11108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419170" y="3122515"/>
              <a:ext cx="87557" cy="10808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5488580" y="2342950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2" y="417416"/>
                  </a:lnTo>
                  <a:lnTo>
                    <a:pt x="304509" y="401502"/>
                  </a:lnTo>
                  <a:lnTo>
                    <a:pt x="343781" y="376533"/>
                  </a:lnTo>
                  <a:lnTo>
                    <a:pt x="376539" y="343777"/>
                  </a:lnTo>
                  <a:lnTo>
                    <a:pt x="401511" y="304507"/>
                  </a:lnTo>
                  <a:lnTo>
                    <a:pt x="417425" y="259991"/>
                  </a:lnTo>
                  <a:lnTo>
                    <a:pt x="423013" y="211501"/>
                  </a:lnTo>
                  <a:lnTo>
                    <a:pt x="417425" y="163011"/>
                  </a:lnTo>
                  <a:lnTo>
                    <a:pt x="401511" y="118495"/>
                  </a:lnTo>
                  <a:lnTo>
                    <a:pt x="376539" y="79225"/>
                  </a:lnTo>
                  <a:lnTo>
                    <a:pt x="343781" y="46469"/>
                  </a:lnTo>
                  <a:lnTo>
                    <a:pt x="304509" y="21500"/>
                  </a:lnTo>
                  <a:lnTo>
                    <a:pt x="259992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451269" y="2640886"/>
              <a:ext cx="1618767" cy="76834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646830" y="2481002"/>
              <a:ext cx="106509" cy="14690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7823064" y="2872110"/>
              <a:ext cx="206890" cy="16685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8050143" y="2872110"/>
              <a:ext cx="420006" cy="16685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8498887" y="2872100"/>
              <a:ext cx="87557" cy="10808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8619401" y="2872110"/>
              <a:ext cx="76228" cy="11108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7711205" y="3125918"/>
              <a:ext cx="200354" cy="11108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7940320" y="3125897"/>
              <a:ext cx="156508" cy="10808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118287" y="3125918"/>
              <a:ext cx="86206" cy="11108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8236488" y="3125902"/>
              <a:ext cx="157743" cy="1080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423540" y="3125918"/>
              <a:ext cx="90353" cy="11108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588285" y="3125918"/>
              <a:ext cx="90353" cy="11108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8707371" y="3125902"/>
              <a:ext cx="87557" cy="10808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8049146" y="2339533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2"/>
                  </a:lnTo>
                  <a:lnTo>
                    <a:pt x="11339" y="280000"/>
                  </a:lnTo>
                  <a:lnTo>
                    <a:pt x="44523" y="341322"/>
                  </a:lnTo>
                  <a:lnTo>
                    <a:pt x="77399" y="375055"/>
                  </a:lnTo>
                  <a:lnTo>
                    <a:pt x="117078" y="400807"/>
                  </a:lnTo>
                  <a:lnTo>
                    <a:pt x="162225" y="417238"/>
                  </a:lnTo>
                  <a:lnTo>
                    <a:pt x="211501" y="423013"/>
                  </a:lnTo>
                  <a:lnTo>
                    <a:pt x="260777" y="417238"/>
                  </a:lnTo>
                  <a:lnTo>
                    <a:pt x="305923" y="400807"/>
                  </a:lnTo>
                  <a:lnTo>
                    <a:pt x="345603" y="375055"/>
                  </a:lnTo>
                  <a:lnTo>
                    <a:pt x="378479" y="341322"/>
                  </a:lnTo>
                  <a:lnTo>
                    <a:pt x="403212" y="300943"/>
                  </a:lnTo>
                  <a:lnTo>
                    <a:pt x="416506" y="262850"/>
                  </a:lnTo>
                  <a:lnTo>
                    <a:pt x="168958" y="262850"/>
                  </a:lnTo>
                  <a:lnTo>
                    <a:pt x="168958" y="254819"/>
                  </a:lnTo>
                  <a:lnTo>
                    <a:pt x="218066" y="21225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401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43" y="162330"/>
                  </a:lnTo>
                  <a:lnTo>
                    <a:pt x="236170" y="168541"/>
                  </a:lnTo>
                  <a:lnTo>
                    <a:pt x="242849" y="178298"/>
                  </a:lnTo>
                  <a:lnTo>
                    <a:pt x="245186" y="191114"/>
                  </a:lnTo>
                  <a:lnTo>
                    <a:pt x="245186" y="195931"/>
                  </a:lnTo>
                  <a:lnTo>
                    <a:pt x="195439" y="249531"/>
                  </a:lnTo>
                  <a:lnTo>
                    <a:pt x="254065" y="249531"/>
                  </a:lnTo>
                  <a:lnTo>
                    <a:pt x="254065" y="262850"/>
                  </a:lnTo>
                  <a:lnTo>
                    <a:pt x="416506" y="262850"/>
                  </a:lnTo>
                  <a:lnTo>
                    <a:pt x="417870" y="258020"/>
                  </a:lnTo>
                  <a:lnTo>
                    <a:pt x="421696" y="235142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69" y="175837"/>
                  </a:lnTo>
                  <a:lnTo>
                    <a:pt x="196067" y="178162"/>
                  </a:lnTo>
                  <a:lnTo>
                    <a:pt x="190999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218105" y="2499682"/>
              <a:ext cx="85107" cy="102698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5318765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77" y="40779"/>
                  </a:moveTo>
                  <a:lnTo>
                    <a:pt x="631964" y="24930"/>
                  </a:lnTo>
                  <a:lnTo>
                    <a:pt x="625779" y="11988"/>
                  </a:lnTo>
                  <a:lnTo>
                    <a:pt x="614464" y="3251"/>
                  </a:lnTo>
                  <a:lnTo>
                    <a:pt x="599084" y="0"/>
                  </a:lnTo>
                  <a:lnTo>
                    <a:pt x="462724" y="2120"/>
                  </a:lnTo>
                  <a:lnTo>
                    <a:pt x="448437" y="4927"/>
                  </a:lnTo>
                  <a:lnTo>
                    <a:pt x="440778" y="12141"/>
                  </a:lnTo>
                  <a:lnTo>
                    <a:pt x="440270" y="22644"/>
                  </a:lnTo>
                  <a:lnTo>
                    <a:pt x="447421" y="35331"/>
                  </a:lnTo>
                  <a:lnTo>
                    <a:pt x="494245" y="91884"/>
                  </a:lnTo>
                  <a:lnTo>
                    <a:pt x="457327" y="126085"/>
                  </a:lnTo>
                  <a:lnTo>
                    <a:pt x="421424" y="161290"/>
                  </a:lnTo>
                  <a:lnTo>
                    <a:pt x="386549" y="197472"/>
                  </a:lnTo>
                  <a:lnTo>
                    <a:pt x="352717" y="234607"/>
                  </a:lnTo>
                  <a:lnTo>
                    <a:pt x="319963" y="272656"/>
                  </a:lnTo>
                  <a:lnTo>
                    <a:pt x="288290" y="311594"/>
                  </a:lnTo>
                  <a:lnTo>
                    <a:pt x="257721" y="351396"/>
                  </a:lnTo>
                  <a:lnTo>
                    <a:pt x="228282" y="392036"/>
                  </a:lnTo>
                  <a:lnTo>
                    <a:pt x="199986" y="433489"/>
                  </a:lnTo>
                  <a:lnTo>
                    <a:pt x="172847" y="475716"/>
                  </a:lnTo>
                  <a:lnTo>
                    <a:pt x="146900" y="518706"/>
                  </a:lnTo>
                  <a:lnTo>
                    <a:pt x="122161" y="562432"/>
                  </a:lnTo>
                  <a:lnTo>
                    <a:pt x="98628" y="606844"/>
                  </a:lnTo>
                  <a:lnTo>
                    <a:pt x="76352" y="651941"/>
                  </a:lnTo>
                  <a:lnTo>
                    <a:pt x="55321" y="697687"/>
                  </a:lnTo>
                  <a:lnTo>
                    <a:pt x="35572" y="744042"/>
                  </a:lnTo>
                  <a:lnTo>
                    <a:pt x="17132" y="790994"/>
                  </a:lnTo>
                  <a:lnTo>
                    <a:pt x="0" y="838504"/>
                  </a:lnTo>
                  <a:lnTo>
                    <a:pt x="40017" y="852373"/>
                  </a:lnTo>
                  <a:lnTo>
                    <a:pt x="56705" y="806069"/>
                  </a:lnTo>
                  <a:lnTo>
                    <a:pt x="74663" y="760310"/>
                  </a:lnTo>
                  <a:lnTo>
                    <a:pt x="93903" y="715124"/>
                  </a:lnTo>
                  <a:lnTo>
                    <a:pt x="114376" y="670547"/>
                  </a:lnTo>
                  <a:lnTo>
                    <a:pt x="136080" y="626592"/>
                  </a:lnTo>
                  <a:lnTo>
                    <a:pt x="158991" y="583298"/>
                  </a:lnTo>
                  <a:lnTo>
                    <a:pt x="183095" y="540689"/>
                  </a:lnTo>
                  <a:lnTo>
                    <a:pt x="208368" y="498779"/>
                  </a:lnTo>
                  <a:lnTo>
                    <a:pt x="234784" y="457619"/>
                  </a:lnTo>
                  <a:lnTo>
                    <a:pt x="262343" y="417207"/>
                  </a:lnTo>
                  <a:lnTo>
                    <a:pt x="291007" y="377583"/>
                  </a:lnTo>
                  <a:lnTo>
                    <a:pt x="320776" y="338772"/>
                  </a:lnTo>
                  <a:lnTo>
                    <a:pt x="351624" y="300812"/>
                  </a:lnTo>
                  <a:lnTo>
                    <a:pt x="383514" y="263702"/>
                  </a:lnTo>
                  <a:lnTo>
                    <a:pt x="416458" y="227495"/>
                  </a:lnTo>
                  <a:lnTo>
                    <a:pt x="450418" y="192214"/>
                  </a:lnTo>
                  <a:lnTo>
                    <a:pt x="485381" y="157873"/>
                  </a:lnTo>
                  <a:lnTo>
                    <a:pt x="521322" y="124498"/>
                  </a:lnTo>
                  <a:lnTo>
                    <a:pt x="575538" y="189915"/>
                  </a:lnTo>
                  <a:lnTo>
                    <a:pt x="581990" y="193586"/>
                  </a:lnTo>
                  <a:lnTo>
                    <a:pt x="587717" y="193586"/>
                  </a:lnTo>
                  <a:lnTo>
                    <a:pt x="593318" y="192303"/>
                  </a:lnTo>
                  <a:lnTo>
                    <a:pt x="598170" y="188480"/>
                  </a:lnTo>
                  <a:lnTo>
                    <a:pt x="602068" y="182194"/>
                  </a:lnTo>
                  <a:lnTo>
                    <a:pt x="604774" y="173482"/>
                  </a:lnTo>
                  <a:lnTo>
                    <a:pt x="631977" y="40779"/>
                  </a:lnTo>
                  <a:close/>
                </a:path>
                <a:path w="3408680" h="2887979">
                  <a:moveTo>
                    <a:pt x="711212" y="2852813"/>
                  </a:moveTo>
                  <a:lnTo>
                    <a:pt x="671360" y="2823934"/>
                  </a:lnTo>
                  <a:lnTo>
                    <a:pt x="632371" y="2793974"/>
                  </a:lnTo>
                  <a:lnTo>
                    <a:pt x="594309" y="2762961"/>
                  </a:lnTo>
                  <a:lnTo>
                    <a:pt x="557149" y="2730919"/>
                  </a:lnTo>
                  <a:lnTo>
                    <a:pt x="520954" y="2697873"/>
                  </a:lnTo>
                  <a:lnTo>
                    <a:pt x="485711" y="2663850"/>
                  </a:lnTo>
                  <a:lnTo>
                    <a:pt x="451459" y="2628874"/>
                  </a:lnTo>
                  <a:lnTo>
                    <a:pt x="418211" y="2592971"/>
                  </a:lnTo>
                  <a:lnTo>
                    <a:pt x="385991" y="2556167"/>
                  </a:lnTo>
                  <a:lnTo>
                    <a:pt x="354825" y="2518473"/>
                  </a:lnTo>
                  <a:lnTo>
                    <a:pt x="324713" y="2479941"/>
                  </a:lnTo>
                  <a:lnTo>
                    <a:pt x="295694" y="2440571"/>
                  </a:lnTo>
                  <a:lnTo>
                    <a:pt x="267766" y="2400414"/>
                  </a:lnTo>
                  <a:lnTo>
                    <a:pt x="240982" y="2359469"/>
                  </a:lnTo>
                  <a:lnTo>
                    <a:pt x="215341" y="2317775"/>
                  </a:lnTo>
                  <a:lnTo>
                    <a:pt x="190855" y="2275357"/>
                  </a:lnTo>
                  <a:lnTo>
                    <a:pt x="167576" y="2232241"/>
                  </a:lnTo>
                  <a:lnTo>
                    <a:pt x="145491" y="2188438"/>
                  </a:lnTo>
                  <a:lnTo>
                    <a:pt x="214401" y="2158403"/>
                  </a:lnTo>
                  <a:lnTo>
                    <a:pt x="226517" y="2150287"/>
                  </a:lnTo>
                  <a:lnTo>
                    <a:pt x="230809" y="2140686"/>
                  </a:lnTo>
                  <a:lnTo>
                    <a:pt x="227228" y="2130806"/>
                  </a:lnTo>
                  <a:lnTo>
                    <a:pt x="215747" y="2121852"/>
                  </a:lnTo>
                  <a:lnTo>
                    <a:pt x="90043" y="2055850"/>
                  </a:lnTo>
                  <a:lnTo>
                    <a:pt x="84162" y="2054428"/>
                  </a:lnTo>
                  <a:lnTo>
                    <a:pt x="78574" y="2054428"/>
                  </a:lnTo>
                  <a:lnTo>
                    <a:pt x="47218" y="2080031"/>
                  </a:lnTo>
                  <a:lnTo>
                    <a:pt x="11684" y="2210778"/>
                  </a:lnTo>
                  <a:lnTo>
                    <a:pt x="10134" y="2222182"/>
                  </a:lnTo>
                  <a:lnTo>
                    <a:pt x="12179" y="2230755"/>
                  </a:lnTo>
                  <a:lnTo>
                    <a:pt x="17411" y="2236139"/>
                  </a:lnTo>
                  <a:lnTo>
                    <a:pt x="25463" y="2238019"/>
                  </a:lnTo>
                  <a:lnTo>
                    <a:pt x="29464" y="2238019"/>
                  </a:lnTo>
                  <a:lnTo>
                    <a:pt x="34137" y="2236940"/>
                  </a:lnTo>
                  <a:lnTo>
                    <a:pt x="106654" y="2205367"/>
                  </a:lnTo>
                  <a:lnTo>
                    <a:pt x="129273" y="2250325"/>
                  </a:lnTo>
                  <a:lnTo>
                    <a:pt x="153123" y="2294598"/>
                  </a:lnTo>
                  <a:lnTo>
                    <a:pt x="178206" y="2338146"/>
                  </a:lnTo>
                  <a:lnTo>
                    <a:pt x="204495" y="2380958"/>
                  </a:lnTo>
                  <a:lnTo>
                    <a:pt x="231952" y="2422995"/>
                  </a:lnTo>
                  <a:lnTo>
                    <a:pt x="260578" y="2464231"/>
                  </a:lnTo>
                  <a:lnTo>
                    <a:pt x="290334" y="2504643"/>
                  </a:lnTo>
                  <a:lnTo>
                    <a:pt x="321208" y="2544203"/>
                  </a:lnTo>
                  <a:lnTo>
                    <a:pt x="353187" y="2582888"/>
                  </a:lnTo>
                  <a:lnTo>
                    <a:pt x="386232" y="2620683"/>
                  </a:lnTo>
                  <a:lnTo>
                    <a:pt x="420331" y="2657538"/>
                  </a:lnTo>
                  <a:lnTo>
                    <a:pt x="455472" y="2693441"/>
                  </a:lnTo>
                  <a:lnTo>
                    <a:pt x="491617" y="2728379"/>
                  </a:lnTo>
                  <a:lnTo>
                    <a:pt x="528751" y="2762300"/>
                  </a:lnTo>
                  <a:lnTo>
                    <a:pt x="566864" y="2795193"/>
                  </a:lnTo>
                  <a:lnTo>
                    <a:pt x="605929" y="2827020"/>
                  </a:lnTo>
                  <a:lnTo>
                    <a:pt x="645909" y="2857779"/>
                  </a:lnTo>
                  <a:lnTo>
                    <a:pt x="686816" y="2887421"/>
                  </a:lnTo>
                  <a:lnTo>
                    <a:pt x="711212" y="2852813"/>
                  </a:lnTo>
                  <a:close/>
                </a:path>
                <a:path w="3408680" h="2887979">
                  <a:moveTo>
                    <a:pt x="3346018" y="2064067"/>
                  </a:moveTo>
                  <a:lnTo>
                    <a:pt x="3306432" y="2049170"/>
                  </a:lnTo>
                  <a:lnTo>
                    <a:pt x="3288449" y="2094979"/>
                  </a:lnTo>
                  <a:lnTo>
                    <a:pt x="3269208" y="2140216"/>
                  </a:lnTo>
                  <a:lnTo>
                    <a:pt x="3248723" y="2184831"/>
                  </a:lnTo>
                  <a:lnTo>
                    <a:pt x="3227006" y="2228824"/>
                  </a:lnTo>
                  <a:lnTo>
                    <a:pt x="3204083" y="2272144"/>
                  </a:lnTo>
                  <a:lnTo>
                    <a:pt x="3179965" y="2314778"/>
                  </a:lnTo>
                  <a:lnTo>
                    <a:pt x="3154692" y="2356701"/>
                  </a:lnTo>
                  <a:lnTo>
                    <a:pt x="3128264" y="2397874"/>
                  </a:lnTo>
                  <a:lnTo>
                    <a:pt x="3100692" y="2438285"/>
                  </a:lnTo>
                  <a:lnTo>
                    <a:pt x="3072028" y="2477909"/>
                  </a:lnTo>
                  <a:lnTo>
                    <a:pt x="3042259" y="2516721"/>
                  </a:lnTo>
                  <a:lnTo>
                    <a:pt x="3011424" y="2554681"/>
                  </a:lnTo>
                  <a:lnTo>
                    <a:pt x="2979534" y="2591765"/>
                  </a:lnTo>
                  <a:lnTo>
                    <a:pt x="2946616" y="2627960"/>
                  </a:lnTo>
                  <a:lnTo>
                    <a:pt x="2912681" y="2663240"/>
                  </a:lnTo>
                  <a:lnTo>
                    <a:pt x="2877756" y="2697569"/>
                  </a:lnTo>
                  <a:lnTo>
                    <a:pt x="2841853" y="2730931"/>
                  </a:lnTo>
                  <a:lnTo>
                    <a:pt x="2804985" y="2763291"/>
                  </a:lnTo>
                  <a:lnTo>
                    <a:pt x="2752458" y="2696197"/>
                  </a:lnTo>
                  <a:lnTo>
                    <a:pt x="2745981" y="2692362"/>
                  </a:lnTo>
                  <a:lnTo>
                    <a:pt x="2740164" y="2692362"/>
                  </a:lnTo>
                  <a:lnTo>
                    <a:pt x="2734653" y="2693606"/>
                  </a:lnTo>
                  <a:lnTo>
                    <a:pt x="2692044" y="2843873"/>
                  </a:lnTo>
                  <a:lnTo>
                    <a:pt x="2691625" y="2859900"/>
                  </a:lnTo>
                  <a:lnTo>
                    <a:pt x="2697645" y="2873108"/>
                  </a:lnTo>
                  <a:lnTo>
                    <a:pt x="2709024" y="2882125"/>
                  </a:lnTo>
                  <a:lnTo>
                    <a:pt x="2724696" y="2885592"/>
                  </a:lnTo>
                  <a:lnTo>
                    <a:pt x="2860840" y="2887230"/>
                  </a:lnTo>
                  <a:lnTo>
                    <a:pt x="2874848" y="2884665"/>
                  </a:lnTo>
                  <a:lnTo>
                    <a:pt x="2882442" y="2877642"/>
                  </a:lnTo>
                  <a:lnTo>
                    <a:pt x="2883116" y="2867228"/>
                  </a:lnTo>
                  <a:lnTo>
                    <a:pt x="2876359" y="2854452"/>
                  </a:lnTo>
                  <a:lnTo>
                    <a:pt x="2831096" y="2796629"/>
                  </a:lnTo>
                  <a:lnTo>
                    <a:pt x="2868955" y="2763469"/>
                  </a:lnTo>
                  <a:lnTo>
                    <a:pt x="2905849" y="2729268"/>
                  </a:lnTo>
                  <a:lnTo>
                    <a:pt x="2941726" y="2694076"/>
                  </a:lnTo>
                  <a:lnTo>
                    <a:pt x="2976575" y="2657894"/>
                  </a:lnTo>
                  <a:lnTo>
                    <a:pt x="3010395" y="2620772"/>
                  </a:lnTo>
                  <a:lnTo>
                    <a:pt x="3043136" y="2582735"/>
                  </a:lnTo>
                  <a:lnTo>
                    <a:pt x="3074809" y="2543797"/>
                  </a:lnTo>
                  <a:lnTo>
                    <a:pt x="3105366" y="2503982"/>
                  </a:lnTo>
                  <a:lnTo>
                    <a:pt x="3134817" y="2463342"/>
                  </a:lnTo>
                  <a:lnTo>
                    <a:pt x="3163112" y="2421877"/>
                  </a:lnTo>
                  <a:lnTo>
                    <a:pt x="3190252" y="2379624"/>
                  </a:lnTo>
                  <a:lnTo>
                    <a:pt x="3216198" y="2336609"/>
                  </a:lnTo>
                  <a:lnTo>
                    <a:pt x="3240963" y="2292870"/>
                  </a:lnTo>
                  <a:lnTo>
                    <a:pt x="3264497" y="2248420"/>
                  </a:lnTo>
                  <a:lnTo>
                    <a:pt x="3286785" y="2203285"/>
                  </a:lnTo>
                  <a:lnTo>
                    <a:pt x="3307816" y="2157488"/>
                  </a:lnTo>
                  <a:lnTo>
                    <a:pt x="3327565" y="2111083"/>
                  </a:lnTo>
                  <a:lnTo>
                    <a:pt x="3346018" y="2064067"/>
                  </a:lnTo>
                  <a:close/>
                </a:path>
                <a:path w="3408680" h="2887979">
                  <a:moveTo>
                    <a:pt x="3408629" y="679462"/>
                  </a:moveTo>
                  <a:lnTo>
                    <a:pt x="3408324" y="669531"/>
                  </a:lnTo>
                  <a:lnTo>
                    <a:pt x="3402596" y="663803"/>
                  </a:lnTo>
                  <a:lnTo>
                    <a:pt x="3389261" y="663803"/>
                  </a:lnTo>
                  <a:lnTo>
                    <a:pt x="3384715" y="664794"/>
                  </a:lnTo>
                  <a:lnTo>
                    <a:pt x="3311766" y="694778"/>
                  </a:lnTo>
                  <a:lnTo>
                    <a:pt x="3290074" y="649363"/>
                  </a:lnTo>
                  <a:lnTo>
                    <a:pt x="3267113" y="604608"/>
                  </a:lnTo>
                  <a:lnTo>
                    <a:pt x="3242932" y="560539"/>
                  </a:lnTo>
                  <a:lnTo>
                    <a:pt x="3217532" y="517207"/>
                  </a:lnTo>
                  <a:lnTo>
                    <a:pt x="3190938" y="474624"/>
                  </a:lnTo>
                  <a:lnTo>
                    <a:pt x="3163163" y="432803"/>
                  </a:lnTo>
                  <a:lnTo>
                    <a:pt x="3134245" y="391795"/>
                  </a:lnTo>
                  <a:lnTo>
                    <a:pt x="3104184" y="351599"/>
                  </a:lnTo>
                  <a:lnTo>
                    <a:pt x="3073019" y="312267"/>
                  </a:lnTo>
                  <a:lnTo>
                    <a:pt x="3040761" y="273812"/>
                  </a:lnTo>
                  <a:lnTo>
                    <a:pt x="3007423" y="236258"/>
                  </a:lnTo>
                  <a:lnTo>
                    <a:pt x="2973032" y="199631"/>
                  </a:lnTo>
                  <a:lnTo>
                    <a:pt x="2937624" y="163969"/>
                  </a:lnTo>
                  <a:lnTo>
                    <a:pt x="2901188" y="129286"/>
                  </a:lnTo>
                  <a:lnTo>
                    <a:pt x="2863761" y="95618"/>
                  </a:lnTo>
                  <a:lnTo>
                    <a:pt x="2825369" y="62979"/>
                  </a:lnTo>
                  <a:lnTo>
                    <a:pt x="2786024" y="31407"/>
                  </a:lnTo>
                  <a:lnTo>
                    <a:pt x="2745740" y="914"/>
                  </a:lnTo>
                  <a:lnTo>
                    <a:pt x="2720695" y="35052"/>
                  </a:lnTo>
                  <a:lnTo>
                    <a:pt x="2759951" y="64744"/>
                  </a:lnTo>
                  <a:lnTo>
                    <a:pt x="2798305" y="95504"/>
                  </a:lnTo>
                  <a:lnTo>
                    <a:pt x="2835719" y="127304"/>
                  </a:lnTo>
                  <a:lnTo>
                    <a:pt x="2872194" y="160108"/>
                  </a:lnTo>
                  <a:lnTo>
                    <a:pt x="2907703" y="193890"/>
                  </a:lnTo>
                  <a:lnTo>
                    <a:pt x="2942234" y="228638"/>
                  </a:lnTo>
                  <a:lnTo>
                    <a:pt x="2975749" y="264312"/>
                  </a:lnTo>
                  <a:lnTo>
                    <a:pt x="3008249" y="300901"/>
                  </a:lnTo>
                  <a:lnTo>
                    <a:pt x="3039694" y="338366"/>
                  </a:lnTo>
                  <a:lnTo>
                    <a:pt x="3070085" y="376682"/>
                  </a:lnTo>
                  <a:lnTo>
                    <a:pt x="3099397" y="415836"/>
                  </a:lnTo>
                  <a:lnTo>
                    <a:pt x="3127591" y="455790"/>
                  </a:lnTo>
                  <a:lnTo>
                    <a:pt x="3154680" y="496519"/>
                  </a:lnTo>
                  <a:lnTo>
                    <a:pt x="3180613" y="537997"/>
                  </a:lnTo>
                  <a:lnTo>
                    <a:pt x="3205391" y="580212"/>
                  </a:lnTo>
                  <a:lnTo>
                    <a:pt x="3228987" y="623112"/>
                  </a:lnTo>
                  <a:lnTo>
                    <a:pt x="3251377" y="666699"/>
                  </a:lnTo>
                  <a:lnTo>
                    <a:pt x="3272561" y="710933"/>
                  </a:lnTo>
                  <a:lnTo>
                    <a:pt x="3203067" y="739533"/>
                  </a:lnTo>
                  <a:lnTo>
                    <a:pt x="3190786" y="747382"/>
                  </a:lnTo>
                  <a:lnTo>
                    <a:pt x="3186303" y="756881"/>
                  </a:lnTo>
                  <a:lnTo>
                    <a:pt x="3189681" y="766838"/>
                  </a:lnTo>
                  <a:lnTo>
                    <a:pt x="3200984" y="776046"/>
                  </a:lnTo>
                  <a:lnTo>
                    <a:pt x="3325584" y="844727"/>
                  </a:lnTo>
                  <a:lnTo>
                    <a:pt x="3331667" y="846277"/>
                  </a:lnTo>
                  <a:lnTo>
                    <a:pt x="3337458" y="846277"/>
                  </a:lnTo>
                  <a:lnTo>
                    <a:pt x="3368586" y="821296"/>
                  </a:lnTo>
                  <a:lnTo>
                    <a:pt x="3407968" y="687616"/>
                  </a:lnTo>
                  <a:lnTo>
                    <a:pt x="3408527" y="684199"/>
                  </a:lnTo>
                  <a:lnTo>
                    <a:pt x="3408629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294192" y="2619864"/>
              <a:ext cx="5305283" cy="407034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6653117" y="2619867"/>
              <a:ext cx="2402205" cy="412750"/>
            </a:xfrm>
            <a:custGeom>
              <a:avLst/>
              <a:gdLst/>
              <a:ahLst/>
              <a:cxnLst/>
              <a:rect l="l" t="t" r="r" b="b"/>
              <a:pathLst>
                <a:path w="2402204" h="412750">
                  <a:moveTo>
                    <a:pt x="24281" y="263395"/>
                  </a:moveTo>
                  <a:lnTo>
                    <a:pt x="17665" y="263748"/>
                  </a:lnTo>
                  <a:lnTo>
                    <a:pt x="11830" y="264965"/>
                  </a:lnTo>
                  <a:lnTo>
                    <a:pt x="6151" y="267282"/>
                  </a:lnTo>
                  <a:lnTo>
                    <a:pt x="0" y="270934"/>
                  </a:lnTo>
                  <a:lnTo>
                    <a:pt x="17999" y="316168"/>
                  </a:lnTo>
                  <a:lnTo>
                    <a:pt x="16362" y="323164"/>
                  </a:lnTo>
                  <a:lnTo>
                    <a:pt x="4351" y="359972"/>
                  </a:lnTo>
                  <a:lnTo>
                    <a:pt x="1675" y="365999"/>
                  </a:lnTo>
                  <a:lnTo>
                    <a:pt x="20093" y="365999"/>
                  </a:lnTo>
                  <a:lnTo>
                    <a:pt x="37998" y="331027"/>
                  </a:lnTo>
                  <a:lnTo>
                    <a:pt x="48155" y="297320"/>
                  </a:lnTo>
                  <a:lnTo>
                    <a:pt x="48155" y="290200"/>
                  </a:lnTo>
                  <a:lnTo>
                    <a:pt x="46663" y="278590"/>
                  </a:lnTo>
                  <a:lnTo>
                    <a:pt x="42187" y="270201"/>
                  </a:lnTo>
                  <a:lnTo>
                    <a:pt x="34726" y="265109"/>
                  </a:lnTo>
                  <a:lnTo>
                    <a:pt x="24281" y="263395"/>
                  </a:lnTo>
                  <a:close/>
                </a:path>
                <a:path w="2402204" h="412750">
                  <a:moveTo>
                    <a:pt x="250453" y="0"/>
                  </a:moveTo>
                  <a:lnTo>
                    <a:pt x="219050" y="0"/>
                  </a:lnTo>
                  <a:lnTo>
                    <a:pt x="219050" y="299833"/>
                  </a:lnTo>
                  <a:lnTo>
                    <a:pt x="256107" y="309257"/>
                  </a:lnTo>
                  <a:lnTo>
                    <a:pt x="276420" y="310723"/>
                  </a:lnTo>
                  <a:lnTo>
                    <a:pt x="322203" y="303014"/>
                  </a:lnTo>
                  <a:lnTo>
                    <a:pt x="355353" y="282242"/>
                  </a:lnTo>
                  <a:lnTo>
                    <a:pt x="278096" y="282242"/>
                  </a:lnTo>
                  <a:lnTo>
                    <a:pt x="270243" y="281915"/>
                  </a:lnTo>
                  <a:lnTo>
                    <a:pt x="263332" y="280881"/>
                  </a:lnTo>
                  <a:lnTo>
                    <a:pt x="256892" y="279062"/>
                  </a:lnTo>
                  <a:lnTo>
                    <a:pt x="250453" y="276379"/>
                  </a:lnTo>
                  <a:lnTo>
                    <a:pt x="250453" y="155356"/>
                  </a:lnTo>
                  <a:lnTo>
                    <a:pt x="261846" y="148583"/>
                  </a:lnTo>
                  <a:lnTo>
                    <a:pt x="273121" y="143890"/>
                  </a:lnTo>
                  <a:lnTo>
                    <a:pt x="284786" y="141161"/>
                  </a:lnTo>
                  <a:lnTo>
                    <a:pt x="297352" y="140278"/>
                  </a:lnTo>
                  <a:lnTo>
                    <a:pt x="368120" y="140278"/>
                  </a:lnTo>
                  <a:lnTo>
                    <a:pt x="365508" y="135622"/>
                  </a:lnTo>
                  <a:lnTo>
                    <a:pt x="349119" y="123535"/>
                  </a:lnTo>
                  <a:lnTo>
                    <a:pt x="250453" y="123535"/>
                  </a:lnTo>
                  <a:lnTo>
                    <a:pt x="250453" y="0"/>
                  </a:lnTo>
                  <a:close/>
                </a:path>
                <a:path w="2402204" h="412750">
                  <a:moveTo>
                    <a:pt x="368120" y="140278"/>
                  </a:moveTo>
                  <a:lnTo>
                    <a:pt x="297352" y="140278"/>
                  </a:lnTo>
                  <a:lnTo>
                    <a:pt x="320896" y="144558"/>
                  </a:lnTo>
                  <a:lnTo>
                    <a:pt x="338392" y="156925"/>
                  </a:lnTo>
                  <a:lnTo>
                    <a:pt x="349292" y="176673"/>
                  </a:lnTo>
                  <a:lnTo>
                    <a:pt x="353046" y="203093"/>
                  </a:lnTo>
                  <a:lnTo>
                    <a:pt x="351543" y="224414"/>
                  </a:lnTo>
                  <a:lnTo>
                    <a:pt x="324576" y="267164"/>
                  </a:lnTo>
                  <a:lnTo>
                    <a:pt x="288975" y="281823"/>
                  </a:lnTo>
                  <a:lnTo>
                    <a:pt x="283541" y="282242"/>
                  </a:lnTo>
                  <a:lnTo>
                    <a:pt x="355353" y="282242"/>
                  </a:lnTo>
                  <a:lnTo>
                    <a:pt x="357189" y="281092"/>
                  </a:lnTo>
                  <a:lnTo>
                    <a:pt x="379533" y="246763"/>
                  </a:lnTo>
                  <a:lnTo>
                    <a:pt x="387391" y="201836"/>
                  </a:lnTo>
                  <a:lnTo>
                    <a:pt x="381671" y="164430"/>
                  </a:lnTo>
                  <a:lnTo>
                    <a:pt x="368120" y="140278"/>
                  </a:lnTo>
                  <a:close/>
                </a:path>
                <a:path w="2402204" h="412750">
                  <a:moveTo>
                    <a:pt x="307823" y="110551"/>
                  </a:moveTo>
                  <a:lnTo>
                    <a:pt x="264693" y="116834"/>
                  </a:lnTo>
                  <a:lnTo>
                    <a:pt x="250453" y="123535"/>
                  </a:lnTo>
                  <a:lnTo>
                    <a:pt x="349119" y="123535"/>
                  </a:lnTo>
                  <a:lnTo>
                    <a:pt x="340394" y="117100"/>
                  </a:lnTo>
                  <a:lnTo>
                    <a:pt x="307823" y="110551"/>
                  </a:lnTo>
                  <a:close/>
                </a:path>
                <a:path w="2402204" h="412750">
                  <a:moveTo>
                    <a:pt x="472854" y="115577"/>
                  </a:moveTo>
                  <a:lnTo>
                    <a:pt x="441442" y="115577"/>
                  </a:lnTo>
                  <a:lnTo>
                    <a:pt x="441442" y="305278"/>
                  </a:lnTo>
                  <a:lnTo>
                    <a:pt x="472854" y="305278"/>
                  </a:lnTo>
                  <a:lnTo>
                    <a:pt x="472854" y="115577"/>
                  </a:lnTo>
                  <a:close/>
                </a:path>
                <a:path w="2402204" h="412750">
                  <a:moveTo>
                    <a:pt x="457357" y="28889"/>
                  </a:moveTo>
                  <a:lnTo>
                    <a:pt x="449380" y="30505"/>
                  </a:lnTo>
                  <a:lnTo>
                    <a:pt x="442855" y="34909"/>
                  </a:lnTo>
                  <a:lnTo>
                    <a:pt x="438451" y="41434"/>
                  </a:lnTo>
                  <a:lnTo>
                    <a:pt x="436834" y="49412"/>
                  </a:lnTo>
                  <a:lnTo>
                    <a:pt x="438451" y="57389"/>
                  </a:lnTo>
                  <a:lnTo>
                    <a:pt x="442855" y="63914"/>
                  </a:lnTo>
                  <a:lnTo>
                    <a:pt x="449380" y="68318"/>
                  </a:lnTo>
                  <a:lnTo>
                    <a:pt x="457357" y="69935"/>
                  </a:lnTo>
                  <a:lnTo>
                    <a:pt x="465335" y="68318"/>
                  </a:lnTo>
                  <a:lnTo>
                    <a:pt x="471859" y="63914"/>
                  </a:lnTo>
                  <a:lnTo>
                    <a:pt x="476264" y="57389"/>
                  </a:lnTo>
                  <a:lnTo>
                    <a:pt x="477880" y="49412"/>
                  </a:lnTo>
                  <a:lnTo>
                    <a:pt x="476264" y="41434"/>
                  </a:lnTo>
                  <a:lnTo>
                    <a:pt x="471859" y="34909"/>
                  </a:lnTo>
                  <a:lnTo>
                    <a:pt x="465335" y="30505"/>
                  </a:lnTo>
                  <a:lnTo>
                    <a:pt x="457357" y="28889"/>
                  </a:lnTo>
                  <a:close/>
                </a:path>
                <a:path w="2402204" h="412750">
                  <a:moveTo>
                    <a:pt x="575469" y="115577"/>
                  </a:moveTo>
                  <a:lnTo>
                    <a:pt x="544056" y="115577"/>
                  </a:lnTo>
                  <a:lnTo>
                    <a:pt x="544056" y="307791"/>
                  </a:lnTo>
                  <a:lnTo>
                    <a:pt x="543487" y="321855"/>
                  </a:lnTo>
                  <a:lnTo>
                    <a:pt x="529561" y="365096"/>
                  </a:lnTo>
                  <a:lnTo>
                    <a:pt x="509722" y="394888"/>
                  </a:lnTo>
                  <a:lnTo>
                    <a:pt x="530653" y="412479"/>
                  </a:lnTo>
                  <a:lnTo>
                    <a:pt x="554108" y="379402"/>
                  </a:lnTo>
                  <a:lnTo>
                    <a:pt x="575469" y="336680"/>
                  </a:lnTo>
                  <a:lnTo>
                    <a:pt x="575469" y="115577"/>
                  </a:lnTo>
                  <a:close/>
                </a:path>
                <a:path w="2402204" h="412750">
                  <a:moveTo>
                    <a:pt x="559553" y="28470"/>
                  </a:moveTo>
                  <a:lnTo>
                    <a:pt x="551576" y="30086"/>
                  </a:lnTo>
                  <a:lnTo>
                    <a:pt x="545051" y="34491"/>
                  </a:lnTo>
                  <a:lnTo>
                    <a:pt x="540647" y="41015"/>
                  </a:lnTo>
                  <a:lnTo>
                    <a:pt x="539030" y="48993"/>
                  </a:lnTo>
                  <a:lnTo>
                    <a:pt x="540647" y="56970"/>
                  </a:lnTo>
                  <a:lnTo>
                    <a:pt x="545051" y="63495"/>
                  </a:lnTo>
                  <a:lnTo>
                    <a:pt x="551576" y="67899"/>
                  </a:lnTo>
                  <a:lnTo>
                    <a:pt x="559553" y="69516"/>
                  </a:lnTo>
                  <a:lnTo>
                    <a:pt x="567529" y="67899"/>
                  </a:lnTo>
                  <a:lnTo>
                    <a:pt x="574050" y="63495"/>
                  </a:lnTo>
                  <a:lnTo>
                    <a:pt x="578451" y="56970"/>
                  </a:lnTo>
                  <a:lnTo>
                    <a:pt x="580066" y="48993"/>
                  </a:lnTo>
                  <a:lnTo>
                    <a:pt x="578451" y="41015"/>
                  </a:lnTo>
                  <a:lnTo>
                    <a:pt x="574050" y="34491"/>
                  </a:lnTo>
                  <a:lnTo>
                    <a:pt x="567529" y="30086"/>
                  </a:lnTo>
                  <a:lnTo>
                    <a:pt x="559553" y="28470"/>
                  </a:lnTo>
                  <a:close/>
                </a:path>
                <a:path w="2402204" h="412750">
                  <a:moveTo>
                    <a:pt x="652953" y="115577"/>
                  </a:moveTo>
                  <a:lnTo>
                    <a:pt x="618609" y="115577"/>
                  </a:lnTo>
                  <a:lnTo>
                    <a:pt x="689800" y="310723"/>
                  </a:lnTo>
                  <a:lnTo>
                    <a:pt x="718700" y="310723"/>
                  </a:lnTo>
                  <a:lnTo>
                    <a:pt x="731514" y="276797"/>
                  </a:lnTo>
                  <a:lnTo>
                    <a:pt x="706135" y="276797"/>
                  </a:lnTo>
                  <a:lnTo>
                    <a:pt x="705297" y="269258"/>
                  </a:lnTo>
                  <a:lnTo>
                    <a:pt x="652953" y="115577"/>
                  </a:lnTo>
                  <a:close/>
                </a:path>
                <a:path w="2402204" h="412750">
                  <a:moveTo>
                    <a:pt x="792405" y="115577"/>
                  </a:moveTo>
                  <a:lnTo>
                    <a:pt x="758060" y="115577"/>
                  </a:lnTo>
                  <a:lnTo>
                    <a:pt x="706554" y="269677"/>
                  </a:lnTo>
                  <a:lnTo>
                    <a:pt x="706135" y="276797"/>
                  </a:lnTo>
                  <a:lnTo>
                    <a:pt x="731514" y="276797"/>
                  </a:lnTo>
                  <a:lnTo>
                    <a:pt x="792405" y="115577"/>
                  </a:lnTo>
                  <a:close/>
                </a:path>
                <a:path w="2402204" h="412750">
                  <a:moveTo>
                    <a:pt x="910516" y="110551"/>
                  </a:moveTo>
                  <a:lnTo>
                    <a:pt x="874131" y="118474"/>
                  </a:lnTo>
                  <a:lnTo>
                    <a:pt x="844302" y="140020"/>
                  </a:lnTo>
                  <a:lnTo>
                    <a:pt x="824131" y="171851"/>
                  </a:lnTo>
                  <a:lnTo>
                    <a:pt x="816718" y="210632"/>
                  </a:lnTo>
                  <a:lnTo>
                    <a:pt x="824131" y="249237"/>
                  </a:lnTo>
                  <a:lnTo>
                    <a:pt x="844302" y="281092"/>
                  </a:lnTo>
                  <a:lnTo>
                    <a:pt x="874131" y="302739"/>
                  </a:lnTo>
                  <a:lnTo>
                    <a:pt x="910516" y="310723"/>
                  </a:lnTo>
                  <a:lnTo>
                    <a:pt x="946661" y="302739"/>
                  </a:lnTo>
                  <a:lnTo>
                    <a:pt x="974215" y="282661"/>
                  </a:lnTo>
                  <a:lnTo>
                    <a:pt x="910516" y="282661"/>
                  </a:lnTo>
                  <a:lnTo>
                    <a:pt x="887094" y="277061"/>
                  </a:lnTo>
                  <a:lnTo>
                    <a:pt x="868223" y="261725"/>
                  </a:lnTo>
                  <a:lnTo>
                    <a:pt x="855633" y="238849"/>
                  </a:lnTo>
                  <a:lnTo>
                    <a:pt x="851052" y="210632"/>
                  </a:lnTo>
                  <a:lnTo>
                    <a:pt x="855633" y="182419"/>
                  </a:lnTo>
                  <a:lnTo>
                    <a:pt x="868223" y="159543"/>
                  </a:lnTo>
                  <a:lnTo>
                    <a:pt x="887094" y="144204"/>
                  </a:lnTo>
                  <a:lnTo>
                    <a:pt x="910516" y="138603"/>
                  </a:lnTo>
                  <a:lnTo>
                    <a:pt x="974414" y="138603"/>
                  </a:lnTo>
                  <a:lnTo>
                    <a:pt x="946661" y="118474"/>
                  </a:lnTo>
                  <a:lnTo>
                    <a:pt x="910516" y="110551"/>
                  </a:lnTo>
                  <a:close/>
                </a:path>
                <a:path w="2402204" h="412750">
                  <a:moveTo>
                    <a:pt x="974414" y="138603"/>
                  </a:moveTo>
                  <a:lnTo>
                    <a:pt x="910516" y="138603"/>
                  </a:lnTo>
                  <a:lnTo>
                    <a:pt x="933701" y="144204"/>
                  </a:lnTo>
                  <a:lnTo>
                    <a:pt x="952447" y="159543"/>
                  </a:lnTo>
                  <a:lnTo>
                    <a:pt x="964989" y="182419"/>
                  </a:lnTo>
                  <a:lnTo>
                    <a:pt x="969562" y="210632"/>
                  </a:lnTo>
                  <a:lnTo>
                    <a:pt x="964989" y="238849"/>
                  </a:lnTo>
                  <a:lnTo>
                    <a:pt x="952447" y="261725"/>
                  </a:lnTo>
                  <a:lnTo>
                    <a:pt x="933701" y="277061"/>
                  </a:lnTo>
                  <a:lnTo>
                    <a:pt x="910516" y="282661"/>
                  </a:lnTo>
                  <a:lnTo>
                    <a:pt x="974215" y="282661"/>
                  </a:lnTo>
                  <a:lnTo>
                    <a:pt x="976369" y="281092"/>
                  </a:lnTo>
                  <a:lnTo>
                    <a:pt x="996498" y="249237"/>
                  </a:lnTo>
                  <a:lnTo>
                    <a:pt x="1003906" y="210632"/>
                  </a:lnTo>
                  <a:lnTo>
                    <a:pt x="996498" y="171851"/>
                  </a:lnTo>
                  <a:lnTo>
                    <a:pt x="976369" y="140020"/>
                  </a:lnTo>
                  <a:lnTo>
                    <a:pt x="974414" y="138603"/>
                  </a:lnTo>
                  <a:close/>
                </a:path>
                <a:path w="2402204" h="412750">
                  <a:moveTo>
                    <a:pt x="1133756" y="110551"/>
                  </a:moveTo>
                  <a:lnTo>
                    <a:pt x="1097369" y="118474"/>
                  </a:lnTo>
                  <a:lnTo>
                    <a:pt x="1067536" y="140020"/>
                  </a:lnTo>
                  <a:lnTo>
                    <a:pt x="1047361" y="171851"/>
                  </a:lnTo>
                  <a:lnTo>
                    <a:pt x="1039947" y="210632"/>
                  </a:lnTo>
                  <a:lnTo>
                    <a:pt x="1047361" y="249237"/>
                  </a:lnTo>
                  <a:lnTo>
                    <a:pt x="1067536" y="281092"/>
                  </a:lnTo>
                  <a:lnTo>
                    <a:pt x="1097369" y="302739"/>
                  </a:lnTo>
                  <a:lnTo>
                    <a:pt x="1133756" y="310723"/>
                  </a:lnTo>
                  <a:lnTo>
                    <a:pt x="1169899" y="302739"/>
                  </a:lnTo>
                  <a:lnTo>
                    <a:pt x="1197450" y="282661"/>
                  </a:lnTo>
                  <a:lnTo>
                    <a:pt x="1133756" y="282661"/>
                  </a:lnTo>
                  <a:lnTo>
                    <a:pt x="1110329" y="277061"/>
                  </a:lnTo>
                  <a:lnTo>
                    <a:pt x="1091458" y="261725"/>
                  </a:lnTo>
                  <a:lnTo>
                    <a:pt x="1078871" y="238849"/>
                  </a:lnTo>
                  <a:lnTo>
                    <a:pt x="1074291" y="210632"/>
                  </a:lnTo>
                  <a:lnTo>
                    <a:pt x="1078871" y="182419"/>
                  </a:lnTo>
                  <a:lnTo>
                    <a:pt x="1091458" y="159543"/>
                  </a:lnTo>
                  <a:lnTo>
                    <a:pt x="1110329" y="144204"/>
                  </a:lnTo>
                  <a:lnTo>
                    <a:pt x="1133756" y="138603"/>
                  </a:lnTo>
                  <a:lnTo>
                    <a:pt x="1197649" y="138603"/>
                  </a:lnTo>
                  <a:lnTo>
                    <a:pt x="1169899" y="118474"/>
                  </a:lnTo>
                  <a:lnTo>
                    <a:pt x="1133756" y="110551"/>
                  </a:lnTo>
                  <a:close/>
                </a:path>
                <a:path w="2402204" h="412750">
                  <a:moveTo>
                    <a:pt x="1197649" y="138603"/>
                  </a:moveTo>
                  <a:lnTo>
                    <a:pt x="1133756" y="138603"/>
                  </a:lnTo>
                  <a:lnTo>
                    <a:pt x="1156936" y="144204"/>
                  </a:lnTo>
                  <a:lnTo>
                    <a:pt x="1175682" y="159543"/>
                  </a:lnTo>
                  <a:lnTo>
                    <a:pt x="1188227" y="182419"/>
                  </a:lnTo>
                  <a:lnTo>
                    <a:pt x="1192801" y="210632"/>
                  </a:lnTo>
                  <a:lnTo>
                    <a:pt x="1188227" y="238849"/>
                  </a:lnTo>
                  <a:lnTo>
                    <a:pt x="1175682" y="261725"/>
                  </a:lnTo>
                  <a:lnTo>
                    <a:pt x="1156936" y="277061"/>
                  </a:lnTo>
                  <a:lnTo>
                    <a:pt x="1133756" y="282661"/>
                  </a:lnTo>
                  <a:lnTo>
                    <a:pt x="1197450" y="282661"/>
                  </a:lnTo>
                  <a:lnTo>
                    <a:pt x="1199603" y="281092"/>
                  </a:lnTo>
                  <a:lnTo>
                    <a:pt x="1219729" y="249237"/>
                  </a:lnTo>
                  <a:lnTo>
                    <a:pt x="1227135" y="210632"/>
                  </a:lnTo>
                  <a:lnTo>
                    <a:pt x="1219729" y="171851"/>
                  </a:lnTo>
                  <a:lnTo>
                    <a:pt x="1199603" y="140020"/>
                  </a:lnTo>
                  <a:lnTo>
                    <a:pt x="1197649" y="138603"/>
                  </a:lnTo>
                  <a:close/>
                </a:path>
                <a:path w="2402204" h="412750">
                  <a:moveTo>
                    <a:pt x="1312598" y="115577"/>
                  </a:moveTo>
                  <a:lnTo>
                    <a:pt x="1281196" y="115577"/>
                  </a:lnTo>
                  <a:lnTo>
                    <a:pt x="1281196" y="305278"/>
                  </a:lnTo>
                  <a:lnTo>
                    <a:pt x="1312598" y="305278"/>
                  </a:lnTo>
                  <a:lnTo>
                    <a:pt x="1312598" y="192214"/>
                  </a:lnTo>
                  <a:lnTo>
                    <a:pt x="1325549" y="170644"/>
                  </a:lnTo>
                  <a:lnTo>
                    <a:pt x="1337361" y="155042"/>
                  </a:lnTo>
                  <a:lnTo>
                    <a:pt x="1343117" y="149911"/>
                  </a:lnTo>
                  <a:lnTo>
                    <a:pt x="1312598" y="149911"/>
                  </a:lnTo>
                  <a:lnTo>
                    <a:pt x="1312598" y="115577"/>
                  </a:lnTo>
                  <a:close/>
                </a:path>
                <a:path w="2402204" h="412750">
                  <a:moveTo>
                    <a:pt x="1362010" y="110551"/>
                  </a:moveTo>
                  <a:lnTo>
                    <a:pt x="1351585" y="112462"/>
                  </a:lnTo>
                  <a:lnTo>
                    <a:pt x="1340764" y="118927"/>
                  </a:lnTo>
                  <a:lnTo>
                    <a:pt x="1328213" y="131043"/>
                  </a:lnTo>
                  <a:lnTo>
                    <a:pt x="1312598" y="149911"/>
                  </a:lnTo>
                  <a:lnTo>
                    <a:pt x="1343117" y="149911"/>
                  </a:lnTo>
                  <a:lnTo>
                    <a:pt x="1347992" y="145566"/>
                  </a:lnTo>
                  <a:lnTo>
                    <a:pt x="1357403" y="142372"/>
                  </a:lnTo>
                  <a:lnTo>
                    <a:pt x="1375235" y="142372"/>
                  </a:lnTo>
                  <a:lnTo>
                    <a:pt x="1386303" y="123535"/>
                  </a:lnTo>
                  <a:lnTo>
                    <a:pt x="1379974" y="117972"/>
                  </a:lnTo>
                  <a:lnTo>
                    <a:pt x="1373685" y="113902"/>
                  </a:lnTo>
                  <a:lnTo>
                    <a:pt x="1367632" y="111402"/>
                  </a:lnTo>
                  <a:lnTo>
                    <a:pt x="1362010" y="110551"/>
                  </a:lnTo>
                  <a:close/>
                </a:path>
                <a:path w="2402204" h="412750">
                  <a:moveTo>
                    <a:pt x="1375235" y="142372"/>
                  </a:moveTo>
                  <a:lnTo>
                    <a:pt x="1361173" y="142372"/>
                  </a:lnTo>
                  <a:lnTo>
                    <a:pt x="1364523" y="144466"/>
                  </a:lnTo>
                  <a:lnTo>
                    <a:pt x="1370806" y="149911"/>
                  </a:lnTo>
                  <a:lnTo>
                    <a:pt x="1375235" y="142372"/>
                  </a:lnTo>
                  <a:close/>
                </a:path>
                <a:path w="2402204" h="412750">
                  <a:moveTo>
                    <a:pt x="1452070" y="0"/>
                  </a:moveTo>
                  <a:lnTo>
                    <a:pt x="1420658" y="0"/>
                  </a:lnTo>
                  <a:lnTo>
                    <a:pt x="1420658" y="299833"/>
                  </a:lnTo>
                  <a:lnTo>
                    <a:pt x="1457723" y="309257"/>
                  </a:lnTo>
                  <a:lnTo>
                    <a:pt x="1478028" y="310723"/>
                  </a:lnTo>
                  <a:lnTo>
                    <a:pt x="1523812" y="303014"/>
                  </a:lnTo>
                  <a:lnTo>
                    <a:pt x="1556965" y="282242"/>
                  </a:lnTo>
                  <a:lnTo>
                    <a:pt x="1479703" y="282242"/>
                  </a:lnTo>
                  <a:lnTo>
                    <a:pt x="1471856" y="281915"/>
                  </a:lnTo>
                  <a:lnTo>
                    <a:pt x="1464948" y="280881"/>
                  </a:lnTo>
                  <a:lnTo>
                    <a:pt x="1458510" y="279062"/>
                  </a:lnTo>
                  <a:lnTo>
                    <a:pt x="1452070" y="276379"/>
                  </a:lnTo>
                  <a:lnTo>
                    <a:pt x="1452070" y="155356"/>
                  </a:lnTo>
                  <a:lnTo>
                    <a:pt x="1463462" y="148583"/>
                  </a:lnTo>
                  <a:lnTo>
                    <a:pt x="1474735" y="143890"/>
                  </a:lnTo>
                  <a:lnTo>
                    <a:pt x="1486400" y="141161"/>
                  </a:lnTo>
                  <a:lnTo>
                    <a:pt x="1498970" y="140278"/>
                  </a:lnTo>
                  <a:lnTo>
                    <a:pt x="1569738" y="140278"/>
                  </a:lnTo>
                  <a:lnTo>
                    <a:pt x="1567126" y="135622"/>
                  </a:lnTo>
                  <a:lnTo>
                    <a:pt x="1550737" y="123535"/>
                  </a:lnTo>
                  <a:lnTo>
                    <a:pt x="1452070" y="123535"/>
                  </a:lnTo>
                  <a:lnTo>
                    <a:pt x="1452070" y="0"/>
                  </a:lnTo>
                  <a:close/>
                </a:path>
                <a:path w="2402204" h="412750">
                  <a:moveTo>
                    <a:pt x="1569738" y="140278"/>
                  </a:moveTo>
                  <a:lnTo>
                    <a:pt x="1498970" y="140278"/>
                  </a:lnTo>
                  <a:lnTo>
                    <a:pt x="1522510" y="144558"/>
                  </a:lnTo>
                  <a:lnTo>
                    <a:pt x="1540006" y="156925"/>
                  </a:lnTo>
                  <a:lnTo>
                    <a:pt x="1550908" y="176673"/>
                  </a:lnTo>
                  <a:lnTo>
                    <a:pt x="1554664" y="203093"/>
                  </a:lnTo>
                  <a:lnTo>
                    <a:pt x="1553159" y="224414"/>
                  </a:lnTo>
                  <a:lnTo>
                    <a:pt x="1526194" y="267164"/>
                  </a:lnTo>
                  <a:lnTo>
                    <a:pt x="1490593" y="281823"/>
                  </a:lnTo>
                  <a:lnTo>
                    <a:pt x="1485148" y="282242"/>
                  </a:lnTo>
                  <a:lnTo>
                    <a:pt x="1556965" y="282242"/>
                  </a:lnTo>
                  <a:lnTo>
                    <a:pt x="1558802" y="281092"/>
                  </a:lnTo>
                  <a:lnTo>
                    <a:pt x="1581149" y="246763"/>
                  </a:lnTo>
                  <a:lnTo>
                    <a:pt x="1589009" y="201836"/>
                  </a:lnTo>
                  <a:lnTo>
                    <a:pt x="1583289" y="164430"/>
                  </a:lnTo>
                  <a:lnTo>
                    <a:pt x="1569738" y="140278"/>
                  </a:lnTo>
                  <a:close/>
                </a:path>
                <a:path w="2402204" h="412750">
                  <a:moveTo>
                    <a:pt x="1509440" y="110551"/>
                  </a:moveTo>
                  <a:lnTo>
                    <a:pt x="1466311" y="116834"/>
                  </a:lnTo>
                  <a:lnTo>
                    <a:pt x="1452070" y="123535"/>
                  </a:lnTo>
                  <a:lnTo>
                    <a:pt x="1550737" y="123535"/>
                  </a:lnTo>
                  <a:lnTo>
                    <a:pt x="1542012" y="117100"/>
                  </a:lnTo>
                  <a:lnTo>
                    <a:pt x="1509440" y="110551"/>
                  </a:lnTo>
                  <a:close/>
                </a:path>
                <a:path w="2402204" h="412750">
                  <a:moveTo>
                    <a:pt x="1714670" y="110551"/>
                  </a:moveTo>
                  <a:lnTo>
                    <a:pt x="1677877" y="117709"/>
                  </a:lnTo>
                  <a:lnTo>
                    <a:pt x="1649602" y="137978"/>
                  </a:lnTo>
                  <a:lnTo>
                    <a:pt x="1631456" y="169554"/>
                  </a:lnTo>
                  <a:lnTo>
                    <a:pt x="1625049" y="210632"/>
                  </a:lnTo>
                  <a:lnTo>
                    <a:pt x="1631437" y="251534"/>
                  </a:lnTo>
                  <a:lnTo>
                    <a:pt x="1649445" y="283134"/>
                  </a:lnTo>
                  <a:lnTo>
                    <a:pt x="1677347" y="303505"/>
                  </a:lnTo>
                  <a:lnTo>
                    <a:pt x="1713413" y="310723"/>
                  </a:lnTo>
                  <a:lnTo>
                    <a:pt x="1730619" y="309597"/>
                  </a:lnTo>
                  <a:lnTo>
                    <a:pt x="1746492" y="305802"/>
                  </a:lnTo>
                  <a:lnTo>
                    <a:pt x="1762996" y="298708"/>
                  </a:lnTo>
                  <a:lnTo>
                    <a:pt x="1782092" y="287687"/>
                  </a:lnTo>
                  <a:lnTo>
                    <a:pt x="1779110" y="281823"/>
                  </a:lnTo>
                  <a:lnTo>
                    <a:pt x="1720115" y="281823"/>
                  </a:lnTo>
                  <a:lnTo>
                    <a:pt x="1694175" y="276720"/>
                  </a:lnTo>
                  <a:lnTo>
                    <a:pt x="1674676" y="262039"/>
                  </a:lnTo>
                  <a:lnTo>
                    <a:pt x="1662403" y="238718"/>
                  </a:lnTo>
                  <a:lnTo>
                    <a:pt x="1658137" y="207700"/>
                  </a:lnTo>
                  <a:lnTo>
                    <a:pt x="1787956" y="207700"/>
                  </a:lnTo>
                  <a:lnTo>
                    <a:pt x="1787956" y="189282"/>
                  </a:lnTo>
                  <a:lnTo>
                    <a:pt x="1787144" y="184256"/>
                  </a:lnTo>
                  <a:lnTo>
                    <a:pt x="1660651" y="184256"/>
                  </a:lnTo>
                  <a:lnTo>
                    <a:pt x="1668057" y="164819"/>
                  </a:lnTo>
                  <a:lnTo>
                    <a:pt x="1679388" y="150644"/>
                  </a:lnTo>
                  <a:lnTo>
                    <a:pt x="1694332" y="141966"/>
                  </a:lnTo>
                  <a:lnTo>
                    <a:pt x="1712576" y="139021"/>
                  </a:lnTo>
                  <a:lnTo>
                    <a:pt x="1772037" y="139021"/>
                  </a:lnTo>
                  <a:lnTo>
                    <a:pt x="1767957" y="132168"/>
                  </a:lnTo>
                  <a:lnTo>
                    <a:pt x="1744846" y="116197"/>
                  </a:lnTo>
                  <a:lnTo>
                    <a:pt x="1714670" y="110551"/>
                  </a:lnTo>
                  <a:close/>
                </a:path>
                <a:path w="2402204" h="412750">
                  <a:moveTo>
                    <a:pt x="1769527" y="262976"/>
                  </a:moveTo>
                  <a:lnTo>
                    <a:pt x="1755502" y="271928"/>
                  </a:lnTo>
                  <a:lnTo>
                    <a:pt x="1743403" y="277740"/>
                  </a:lnTo>
                  <a:lnTo>
                    <a:pt x="1732013" y="280881"/>
                  </a:lnTo>
                  <a:lnTo>
                    <a:pt x="1720115" y="281823"/>
                  </a:lnTo>
                  <a:lnTo>
                    <a:pt x="1779110" y="281823"/>
                  </a:lnTo>
                  <a:lnTo>
                    <a:pt x="1769527" y="262976"/>
                  </a:lnTo>
                  <a:close/>
                </a:path>
                <a:path w="2402204" h="412750">
                  <a:moveTo>
                    <a:pt x="1772037" y="139021"/>
                  </a:moveTo>
                  <a:lnTo>
                    <a:pt x="1712576" y="139021"/>
                  </a:lnTo>
                  <a:lnTo>
                    <a:pt x="1729879" y="141966"/>
                  </a:lnTo>
                  <a:lnTo>
                    <a:pt x="1742670" y="150644"/>
                  </a:lnTo>
                  <a:lnTo>
                    <a:pt x="1750673" y="164819"/>
                  </a:lnTo>
                  <a:lnTo>
                    <a:pt x="1753611" y="184256"/>
                  </a:lnTo>
                  <a:lnTo>
                    <a:pt x="1787144" y="184256"/>
                  </a:lnTo>
                  <a:lnTo>
                    <a:pt x="1782746" y="157013"/>
                  </a:lnTo>
                  <a:lnTo>
                    <a:pt x="1772037" y="139021"/>
                  </a:lnTo>
                  <a:close/>
                </a:path>
                <a:path w="2402204" h="412750">
                  <a:moveTo>
                    <a:pt x="1911104" y="110551"/>
                  </a:moveTo>
                  <a:lnTo>
                    <a:pt x="1874307" y="117709"/>
                  </a:lnTo>
                  <a:lnTo>
                    <a:pt x="1846032" y="137978"/>
                  </a:lnTo>
                  <a:lnTo>
                    <a:pt x="1827889" y="169554"/>
                  </a:lnTo>
                  <a:lnTo>
                    <a:pt x="1821483" y="210632"/>
                  </a:lnTo>
                  <a:lnTo>
                    <a:pt x="1827869" y="251534"/>
                  </a:lnTo>
                  <a:lnTo>
                    <a:pt x="1845875" y="283134"/>
                  </a:lnTo>
                  <a:lnTo>
                    <a:pt x="1873777" y="303505"/>
                  </a:lnTo>
                  <a:lnTo>
                    <a:pt x="1909847" y="310723"/>
                  </a:lnTo>
                  <a:lnTo>
                    <a:pt x="1927053" y="309597"/>
                  </a:lnTo>
                  <a:lnTo>
                    <a:pt x="1942926" y="305802"/>
                  </a:lnTo>
                  <a:lnTo>
                    <a:pt x="1959430" y="298708"/>
                  </a:lnTo>
                  <a:lnTo>
                    <a:pt x="1978526" y="287687"/>
                  </a:lnTo>
                  <a:lnTo>
                    <a:pt x="1975544" y="281823"/>
                  </a:lnTo>
                  <a:lnTo>
                    <a:pt x="1916538" y="281823"/>
                  </a:lnTo>
                  <a:lnTo>
                    <a:pt x="1890604" y="276720"/>
                  </a:lnTo>
                  <a:lnTo>
                    <a:pt x="1871109" y="262039"/>
                  </a:lnTo>
                  <a:lnTo>
                    <a:pt x="1858836" y="238718"/>
                  </a:lnTo>
                  <a:lnTo>
                    <a:pt x="1854571" y="207700"/>
                  </a:lnTo>
                  <a:lnTo>
                    <a:pt x="1984379" y="207700"/>
                  </a:lnTo>
                  <a:lnTo>
                    <a:pt x="1984379" y="189282"/>
                  </a:lnTo>
                  <a:lnTo>
                    <a:pt x="1983568" y="184256"/>
                  </a:lnTo>
                  <a:lnTo>
                    <a:pt x="1857074" y="184256"/>
                  </a:lnTo>
                  <a:lnTo>
                    <a:pt x="1864482" y="164819"/>
                  </a:lnTo>
                  <a:lnTo>
                    <a:pt x="1875817" y="150644"/>
                  </a:lnTo>
                  <a:lnTo>
                    <a:pt x="1890764" y="141966"/>
                  </a:lnTo>
                  <a:lnTo>
                    <a:pt x="1909009" y="139021"/>
                  </a:lnTo>
                  <a:lnTo>
                    <a:pt x="1968464" y="139021"/>
                  </a:lnTo>
                  <a:lnTo>
                    <a:pt x="1964386" y="132168"/>
                  </a:lnTo>
                  <a:lnTo>
                    <a:pt x="1941278" y="116197"/>
                  </a:lnTo>
                  <a:lnTo>
                    <a:pt x="1911104" y="110551"/>
                  </a:lnTo>
                  <a:close/>
                </a:path>
                <a:path w="2402204" h="412750">
                  <a:moveTo>
                    <a:pt x="1965961" y="262976"/>
                  </a:moveTo>
                  <a:lnTo>
                    <a:pt x="1951936" y="271928"/>
                  </a:lnTo>
                  <a:lnTo>
                    <a:pt x="1939836" y="277740"/>
                  </a:lnTo>
                  <a:lnTo>
                    <a:pt x="1928442" y="280881"/>
                  </a:lnTo>
                  <a:lnTo>
                    <a:pt x="1916538" y="281823"/>
                  </a:lnTo>
                  <a:lnTo>
                    <a:pt x="1975544" y="281823"/>
                  </a:lnTo>
                  <a:lnTo>
                    <a:pt x="1965961" y="262976"/>
                  </a:lnTo>
                  <a:close/>
                </a:path>
                <a:path w="2402204" h="412750">
                  <a:moveTo>
                    <a:pt x="1968464" y="139021"/>
                  </a:moveTo>
                  <a:lnTo>
                    <a:pt x="1909009" y="139021"/>
                  </a:lnTo>
                  <a:lnTo>
                    <a:pt x="1926313" y="141966"/>
                  </a:lnTo>
                  <a:lnTo>
                    <a:pt x="1939104" y="150644"/>
                  </a:lnTo>
                  <a:lnTo>
                    <a:pt x="1947107" y="164819"/>
                  </a:lnTo>
                  <a:lnTo>
                    <a:pt x="1950045" y="184256"/>
                  </a:lnTo>
                  <a:lnTo>
                    <a:pt x="1983568" y="184256"/>
                  </a:lnTo>
                  <a:lnTo>
                    <a:pt x="1979171" y="157013"/>
                  </a:lnTo>
                  <a:lnTo>
                    <a:pt x="1968464" y="139021"/>
                  </a:lnTo>
                  <a:close/>
                </a:path>
                <a:path w="2402204" h="412750">
                  <a:moveTo>
                    <a:pt x="2065654" y="0"/>
                  </a:moveTo>
                  <a:lnTo>
                    <a:pt x="2034252" y="0"/>
                  </a:lnTo>
                  <a:lnTo>
                    <a:pt x="2034252" y="305278"/>
                  </a:lnTo>
                  <a:lnTo>
                    <a:pt x="2065654" y="305278"/>
                  </a:lnTo>
                  <a:lnTo>
                    <a:pt x="2065654" y="0"/>
                  </a:lnTo>
                  <a:close/>
                </a:path>
                <a:path w="2402204" h="412750">
                  <a:moveTo>
                    <a:pt x="2214749" y="110551"/>
                  </a:moveTo>
                  <a:lnTo>
                    <a:pt x="2175962" y="118376"/>
                  </a:lnTo>
                  <a:lnTo>
                    <a:pt x="2145341" y="140177"/>
                  </a:lnTo>
                  <a:lnTo>
                    <a:pt x="2125242" y="173442"/>
                  </a:lnTo>
                  <a:lnTo>
                    <a:pt x="2118019" y="215658"/>
                  </a:lnTo>
                  <a:lnTo>
                    <a:pt x="2123848" y="254185"/>
                  </a:lnTo>
                  <a:lnTo>
                    <a:pt x="2140158" y="284233"/>
                  </a:lnTo>
                  <a:lnTo>
                    <a:pt x="2165183" y="303760"/>
                  </a:lnTo>
                  <a:lnTo>
                    <a:pt x="2197158" y="310723"/>
                  </a:lnTo>
                  <a:lnTo>
                    <a:pt x="2214690" y="308792"/>
                  </a:lnTo>
                  <a:lnTo>
                    <a:pt x="2231239" y="303132"/>
                  </a:lnTo>
                  <a:lnTo>
                    <a:pt x="2246452" y="293937"/>
                  </a:lnTo>
                  <a:lnTo>
                    <a:pt x="2259973" y="281405"/>
                  </a:lnTo>
                  <a:lnTo>
                    <a:pt x="2291804" y="281405"/>
                  </a:lnTo>
                  <a:lnTo>
                    <a:pt x="2291804" y="280986"/>
                  </a:lnTo>
                  <a:lnTo>
                    <a:pt x="2202603" y="280986"/>
                  </a:lnTo>
                  <a:lnTo>
                    <a:pt x="2182321" y="276073"/>
                  </a:lnTo>
                  <a:lnTo>
                    <a:pt x="2166278" y="262405"/>
                  </a:lnTo>
                  <a:lnTo>
                    <a:pt x="2155730" y="241591"/>
                  </a:lnTo>
                  <a:lnTo>
                    <a:pt x="2151934" y="215239"/>
                  </a:lnTo>
                  <a:lnTo>
                    <a:pt x="2156620" y="184336"/>
                  </a:lnTo>
                  <a:lnTo>
                    <a:pt x="2169943" y="160852"/>
                  </a:lnTo>
                  <a:lnTo>
                    <a:pt x="2190803" y="145926"/>
                  </a:lnTo>
                  <a:lnTo>
                    <a:pt x="2218100" y="140697"/>
                  </a:lnTo>
                  <a:lnTo>
                    <a:pt x="2291804" y="140697"/>
                  </a:lnTo>
                  <a:lnTo>
                    <a:pt x="2291804" y="123535"/>
                  </a:lnTo>
                  <a:lnTo>
                    <a:pt x="2259973" y="123535"/>
                  </a:lnTo>
                  <a:lnTo>
                    <a:pt x="2250614" y="117619"/>
                  </a:lnTo>
                  <a:lnTo>
                    <a:pt x="2240349" y="113588"/>
                  </a:lnTo>
                  <a:lnTo>
                    <a:pt x="2228590" y="111284"/>
                  </a:lnTo>
                  <a:lnTo>
                    <a:pt x="2214749" y="110551"/>
                  </a:lnTo>
                  <a:close/>
                </a:path>
                <a:path w="2402204" h="412750">
                  <a:moveTo>
                    <a:pt x="2291804" y="281405"/>
                  </a:moveTo>
                  <a:lnTo>
                    <a:pt x="2259973" y="281405"/>
                  </a:lnTo>
                  <a:lnTo>
                    <a:pt x="2259973" y="305278"/>
                  </a:lnTo>
                  <a:lnTo>
                    <a:pt x="2291804" y="305278"/>
                  </a:lnTo>
                  <a:lnTo>
                    <a:pt x="2291804" y="281405"/>
                  </a:lnTo>
                  <a:close/>
                </a:path>
                <a:path w="2402204" h="412750">
                  <a:moveTo>
                    <a:pt x="2291804" y="140697"/>
                  </a:moveTo>
                  <a:lnTo>
                    <a:pt x="2218100" y="140697"/>
                  </a:lnTo>
                  <a:lnTo>
                    <a:pt x="2231417" y="141711"/>
                  </a:lnTo>
                  <a:lnTo>
                    <a:pt x="2242338" y="144728"/>
                  </a:lnTo>
                  <a:lnTo>
                    <a:pt x="2259973" y="247489"/>
                  </a:lnTo>
                  <a:lnTo>
                    <a:pt x="2254063" y="254582"/>
                  </a:lnTo>
                  <a:lnTo>
                    <a:pt x="2220874" y="277635"/>
                  </a:lnTo>
                  <a:lnTo>
                    <a:pt x="2202603" y="280986"/>
                  </a:lnTo>
                  <a:lnTo>
                    <a:pt x="2291804" y="280986"/>
                  </a:lnTo>
                  <a:lnTo>
                    <a:pt x="2291804" y="140697"/>
                  </a:lnTo>
                  <a:close/>
                </a:path>
                <a:path w="2402204" h="412750">
                  <a:moveTo>
                    <a:pt x="2291804" y="0"/>
                  </a:moveTo>
                  <a:lnTo>
                    <a:pt x="2259973" y="0"/>
                  </a:lnTo>
                  <a:lnTo>
                    <a:pt x="2259973" y="123535"/>
                  </a:lnTo>
                  <a:lnTo>
                    <a:pt x="2291804" y="123535"/>
                  </a:lnTo>
                  <a:lnTo>
                    <a:pt x="2291804" y="0"/>
                  </a:lnTo>
                  <a:close/>
                </a:path>
                <a:path w="2402204" h="412750">
                  <a:moveTo>
                    <a:pt x="2378524" y="110551"/>
                  </a:moveTo>
                  <a:lnTo>
                    <a:pt x="2369139" y="112390"/>
                  </a:lnTo>
                  <a:lnTo>
                    <a:pt x="2361561" y="117410"/>
                  </a:lnTo>
                  <a:lnTo>
                    <a:pt x="2356496" y="124863"/>
                  </a:lnTo>
                  <a:lnTo>
                    <a:pt x="2354650" y="134006"/>
                  </a:lnTo>
                  <a:lnTo>
                    <a:pt x="2356496" y="143384"/>
                  </a:lnTo>
                  <a:lnTo>
                    <a:pt x="2361561" y="150960"/>
                  </a:lnTo>
                  <a:lnTo>
                    <a:pt x="2369139" y="156024"/>
                  </a:lnTo>
                  <a:lnTo>
                    <a:pt x="2378524" y="157869"/>
                  </a:lnTo>
                  <a:lnTo>
                    <a:pt x="2387660" y="156024"/>
                  </a:lnTo>
                  <a:lnTo>
                    <a:pt x="2395111" y="150960"/>
                  </a:lnTo>
                  <a:lnTo>
                    <a:pt x="2400129" y="143384"/>
                  </a:lnTo>
                  <a:lnTo>
                    <a:pt x="2401968" y="134006"/>
                  </a:lnTo>
                  <a:lnTo>
                    <a:pt x="2400129" y="124863"/>
                  </a:lnTo>
                  <a:lnTo>
                    <a:pt x="2395111" y="117410"/>
                  </a:lnTo>
                  <a:lnTo>
                    <a:pt x="2387660" y="112390"/>
                  </a:lnTo>
                  <a:lnTo>
                    <a:pt x="2378524" y="110551"/>
                  </a:lnTo>
                  <a:close/>
                </a:path>
                <a:path w="2402204" h="412750">
                  <a:moveTo>
                    <a:pt x="2378524" y="262976"/>
                  </a:moveTo>
                  <a:lnTo>
                    <a:pt x="2369139" y="264815"/>
                  </a:lnTo>
                  <a:lnTo>
                    <a:pt x="2361561" y="269834"/>
                  </a:lnTo>
                  <a:lnTo>
                    <a:pt x="2356496" y="277288"/>
                  </a:lnTo>
                  <a:lnTo>
                    <a:pt x="2354650" y="286431"/>
                  </a:lnTo>
                  <a:lnTo>
                    <a:pt x="2356496" y="295815"/>
                  </a:lnTo>
                  <a:lnTo>
                    <a:pt x="2361561" y="303393"/>
                  </a:lnTo>
                  <a:lnTo>
                    <a:pt x="2369139" y="308459"/>
                  </a:lnTo>
                  <a:lnTo>
                    <a:pt x="2378524" y="310304"/>
                  </a:lnTo>
                  <a:lnTo>
                    <a:pt x="2387660" y="308459"/>
                  </a:lnTo>
                  <a:lnTo>
                    <a:pt x="2395111" y="303393"/>
                  </a:lnTo>
                  <a:lnTo>
                    <a:pt x="2400129" y="295815"/>
                  </a:lnTo>
                  <a:lnTo>
                    <a:pt x="2401968" y="286431"/>
                  </a:lnTo>
                  <a:lnTo>
                    <a:pt x="2400129" y="277288"/>
                  </a:lnTo>
                  <a:lnTo>
                    <a:pt x="2395111" y="269834"/>
                  </a:lnTo>
                  <a:lnTo>
                    <a:pt x="2387660" y="264815"/>
                  </a:lnTo>
                  <a:lnTo>
                    <a:pt x="2378524" y="262976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281217" y="3243925"/>
              <a:ext cx="9481868" cy="416678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1281217" y="3876366"/>
              <a:ext cx="1995805" cy="311150"/>
            </a:xfrm>
            <a:custGeom>
              <a:avLst/>
              <a:gdLst/>
              <a:ahLst/>
              <a:cxnLst/>
              <a:rect l="l" t="t" r="r" b="b"/>
              <a:pathLst>
                <a:path w="1995804" h="311150">
                  <a:moveTo>
                    <a:pt x="48993" y="159555"/>
                  </a:moveTo>
                  <a:lnTo>
                    <a:pt x="29852" y="163382"/>
                  </a:lnTo>
                  <a:lnTo>
                    <a:pt x="14287" y="173842"/>
                  </a:lnTo>
                  <a:lnTo>
                    <a:pt x="3826" y="189408"/>
                  </a:lnTo>
                  <a:lnTo>
                    <a:pt x="0" y="208548"/>
                  </a:lnTo>
                  <a:lnTo>
                    <a:pt x="3826" y="227689"/>
                  </a:lnTo>
                  <a:lnTo>
                    <a:pt x="14287" y="243254"/>
                  </a:lnTo>
                  <a:lnTo>
                    <a:pt x="29852" y="253715"/>
                  </a:lnTo>
                  <a:lnTo>
                    <a:pt x="48993" y="257541"/>
                  </a:lnTo>
                  <a:lnTo>
                    <a:pt x="68129" y="253715"/>
                  </a:lnTo>
                  <a:lnTo>
                    <a:pt x="83695" y="243254"/>
                  </a:lnTo>
                  <a:lnTo>
                    <a:pt x="94158" y="227689"/>
                  </a:lnTo>
                  <a:lnTo>
                    <a:pt x="97986" y="208548"/>
                  </a:lnTo>
                  <a:lnTo>
                    <a:pt x="94158" y="189408"/>
                  </a:lnTo>
                  <a:lnTo>
                    <a:pt x="83695" y="173842"/>
                  </a:lnTo>
                  <a:lnTo>
                    <a:pt x="68129" y="163382"/>
                  </a:lnTo>
                  <a:lnTo>
                    <a:pt x="48993" y="159555"/>
                  </a:lnTo>
                  <a:close/>
                </a:path>
                <a:path w="1995804" h="311150">
                  <a:moveTo>
                    <a:pt x="553250" y="28899"/>
                  </a:moveTo>
                  <a:lnTo>
                    <a:pt x="397883" y="28899"/>
                  </a:lnTo>
                  <a:lnTo>
                    <a:pt x="397883" y="305278"/>
                  </a:lnTo>
                  <a:lnTo>
                    <a:pt x="432227" y="305278"/>
                  </a:lnTo>
                  <a:lnTo>
                    <a:pt x="432227" y="181743"/>
                  </a:lnTo>
                  <a:lnTo>
                    <a:pt x="532308" y="181743"/>
                  </a:lnTo>
                  <a:lnTo>
                    <a:pt x="532308" y="152435"/>
                  </a:lnTo>
                  <a:lnTo>
                    <a:pt x="432227" y="152435"/>
                  </a:lnTo>
                  <a:lnTo>
                    <a:pt x="432227" y="57788"/>
                  </a:lnTo>
                  <a:lnTo>
                    <a:pt x="553250" y="57788"/>
                  </a:lnTo>
                  <a:lnTo>
                    <a:pt x="553250" y="28899"/>
                  </a:lnTo>
                  <a:close/>
                </a:path>
                <a:path w="1995804" h="311150">
                  <a:moveTo>
                    <a:pt x="732092" y="284347"/>
                  </a:moveTo>
                  <a:lnTo>
                    <a:pt x="687706" y="284347"/>
                  </a:lnTo>
                  <a:lnTo>
                    <a:pt x="690519" y="295826"/>
                  </a:lnTo>
                  <a:lnTo>
                    <a:pt x="697020" y="303656"/>
                  </a:lnTo>
                  <a:lnTo>
                    <a:pt x="708076" y="308426"/>
                  </a:lnTo>
                  <a:lnTo>
                    <a:pt x="724553" y="310723"/>
                  </a:lnTo>
                  <a:lnTo>
                    <a:pt x="732092" y="284347"/>
                  </a:lnTo>
                  <a:close/>
                </a:path>
                <a:path w="1995804" h="311150">
                  <a:moveTo>
                    <a:pt x="709203" y="134425"/>
                  </a:moveTo>
                  <a:lnTo>
                    <a:pt x="648755" y="134425"/>
                  </a:lnTo>
                  <a:lnTo>
                    <a:pt x="664631" y="135910"/>
                  </a:lnTo>
                  <a:lnTo>
                    <a:pt x="675874" y="140341"/>
                  </a:lnTo>
                  <a:lnTo>
                    <a:pt x="682562" y="147677"/>
                  </a:lnTo>
                  <a:lnTo>
                    <a:pt x="684684" y="157461"/>
                  </a:lnTo>
                  <a:lnTo>
                    <a:pt x="684774" y="192214"/>
                  </a:lnTo>
                  <a:lnTo>
                    <a:pt x="619028" y="207710"/>
                  </a:lnTo>
                  <a:lnTo>
                    <a:pt x="600756" y="214896"/>
                  </a:lnTo>
                  <a:lnTo>
                    <a:pt x="587510" y="226243"/>
                  </a:lnTo>
                  <a:lnTo>
                    <a:pt x="579448" y="241514"/>
                  </a:lnTo>
                  <a:lnTo>
                    <a:pt x="576725" y="260473"/>
                  </a:lnTo>
                  <a:lnTo>
                    <a:pt x="580344" y="280981"/>
                  </a:lnTo>
                  <a:lnTo>
                    <a:pt x="590599" y="296697"/>
                  </a:lnTo>
                  <a:lnTo>
                    <a:pt x="606587" y="306759"/>
                  </a:lnTo>
                  <a:lnTo>
                    <a:pt x="627404" y="310304"/>
                  </a:lnTo>
                  <a:lnTo>
                    <a:pt x="637686" y="309545"/>
                  </a:lnTo>
                  <a:lnTo>
                    <a:pt x="673885" y="296074"/>
                  </a:lnTo>
                  <a:lnTo>
                    <a:pt x="687706" y="284347"/>
                  </a:lnTo>
                  <a:lnTo>
                    <a:pt x="732092" y="284347"/>
                  </a:lnTo>
                  <a:lnTo>
                    <a:pt x="722459" y="282672"/>
                  </a:lnTo>
                  <a:lnTo>
                    <a:pt x="721831" y="282253"/>
                  </a:lnTo>
                  <a:lnTo>
                    <a:pt x="633677" y="282253"/>
                  </a:lnTo>
                  <a:lnTo>
                    <a:pt x="608138" y="250002"/>
                  </a:lnTo>
                  <a:lnTo>
                    <a:pt x="608976" y="245814"/>
                  </a:lnTo>
                  <a:lnTo>
                    <a:pt x="613583" y="237029"/>
                  </a:lnTo>
                  <a:lnTo>
                    <a:pt x="684774" y="218600"/>
                  </a:lnTo>
                  <a:lnTo>
                    <a:pt x="716595" y="218600"/>
                  </a:lnTo>
                  <a:lnTo>
                    <a:pt x="716504" y="157461"/>
                  </a:lnTo>
                  <a:lnTo>
                    <a:pt x="712271" y="138117"/>
                  </a:lnTo>
                  <a:lnTo>
                    <a:pt x="709203" y="134425"/>
                  </a:lnTo>
                  <a:close/>
                </a:path>
                <a:path w="1995804" h="311150">
                  <a:moveTo>
                    <a:pt x="716595" y="218600"/>
                  </a:moveTo>
                  <a:lnTo>
                    <a:pt x="684774" y="218600"/>
                  </a:lnTo>
                  <a:lnTo>
                    <a:pt x="684774" y="257960"/>
                  </a:lnTo>
                  <a:lnTo>
                    <a:pt x="667308" y="270061"/>
                  </a:lnTo>
                  <a:lnTo>
                    <a:pt x="654357" y="277488"/>
                  </a:lnTo>
                  <a:lnTo>
                    <a:pt x="643840" y="281225"/>
                  </a:lnTo>
                  <a:lnTo>
                    <a:pt x="633677" y="282253"/>
                  </a:lnTo>
                  <a:lnTo>
                    <a:pt x="721831" y="282253"/>
                  </a:lnTo>
                  <a:lnTo>
                    <a:pt x="717433" y="279321"/>
                  </a:lnTo>
                  <a:lnTo>
                    <a:pt x="716595" y="274295"/>
                  </a:lnTo>
                  <a:lnTo>
                    <a:pt x="716595" y="218600"/>
                  </a:lnTo>
                  <a:close/>
                </a:path>
                <a:path w="1995804" h="311150">
                  <a:moveTo>
                    <a:pt x="654618" y="110562"/>
                  </a:moveTo>
                  <a:lnTo>
                    <a:pt x="626818" y="113636"/>
                  </a:lnTo>
                  <a:lnTo>
                    <a:pt x="605257" y="122284"/>
                  </a:lnTo>
                  <a:lnTo>
                    <a:pt x="591312" y="135644"/>
                  </a:lnTo>
                  <a:lnTo>
                    <a:pt x="586359" y="152853"/>
                  </a:lnTo>
                  <a:lnTo>
                    <a:pt x="586442" y="157880"/>
                  </a:lnTo>
                  <a:lnTo>
                    <a:pt x="586777" y="159555"/>
                  </a:lnTo>
                  <a:lnTo>
                    <a:pt x="589709" y="164581"/>
                  </a:lnTo>
                  <a:lnTo>
                    <a:pt x="621541" y="157880"/>
                  </a:lnTo>
                  <a:lnTo>
                    <a:pt x="620284" y="154529"/>
                  </a:lnTo>
                  <a:lnTo>
                    <a:pt x="619865" y="152853"/>
                  </a:lnTo>
                  <a:lnTo>
                    <a:pt x="619865" y="150759"/>
                  </a:lnTo>
                  <a:lnTo>
                    <a:pt x="621613" y="143613"/>
                  </a:lnTo>
                  <a:lnTo>
                    <a:pt x="626932" y="138508"/>
                  </a:lnTo>
                  <a:lnTo>
                    <a:pt x="635940" y="135446"/>
                  </a:lnTo>
                  <a:lnTo>
                    <a:pt x="648755" y="134425"/>
                  </a:lnTo>
                  <a:lnTo>
                    <a:pt x="709203" y="134425"/>
                  </a:lnTo>
                  <a:lnTo>
                    <a:pt x="699900" y="123226"/>
                  </a:lnTo>
                  <a:lnTo>
                    <a:pt x="680382" y="113832"/>
                  </a:lnTo>
                  <a:lnTo>
                    <a:pt x="654618" y="110562"/>
                  </a:lnTo>
                  <a:close/>
                </a:path>
                <a:path w="1995804" h="311150">
                  <a:moveTo>
                    <a:pt x="870737" y="110562"/>
                  </a:moveTo>
                  <a:lnTo>
                    <a:pt x="830673" y="118105"/>
                  </a:lnTo>
                  <a:lnTo>
                    <a:pt x="799283" y="139193"/>
                  </a:lnTo>
                  <a:lnTo>
                    <a:pt x="778807" y="171509"/>
                  </a:lnTo>
                  <a:lnTo>
                    <a:pt x="771484" y="212736"/>
                  </a:lnTo>
                  <a:lnTo>
                    <a:pt x="778538" y="252603"/>
                  </a:lnTo>
                  <a:lnTo>
                    <a:pt x="798393" y="283558"/>
                  </a:lnTo>
                  <a:lnTo>
                    <a:pt x="829082" y="303598"/>
                  </a:lnTo>
                  <a:lnTo>
                    <a:pt x="868643" y="310723"/>
                  </a:lnTo>
                  <a:lnTo>
                    <a:pt x="882659" y="309872"/>
                  </a:lnTo>
                  <a:lnTo>
                    <a:pt x="896281" y="307374"/>
                  </a:lnTo>
                  <a:lnTo>
                    <a:pt x="909274" y="303306"/>
                  </a:lnTo>
                  <a:lnTo>
                    <a:pt x="921406" y="297750"/>
                  </a:lnTo>
                  <a:lnTo>
                    <a:pt x="924338" y="296493"/>
                  </a:lnTo>
                  <a:lnTo>
                    <a:pt x="928526" y="293980"/>
                  </a:lnTo>
                  <a:lnTo>
                    <a:pt x="933971" y="290629"/>
                  </a:lnTo>
                  <a:lnTo>
                    <a:pt x="928157" y="281834"/>
                  </a:lnTo>
                  <a:lnTo>
                    <a:pt x="871994" y="281834"/>
                  </a:lnTo>
                  <a:lnTo>
                    <a:pt x="844516" y="276900"/>
                  </a:lnTo>
                  <a:lnTo>
                    <a:pt x="823676" y="262778"/>
                  </a:lnTo>
                  <a:lnTo>
                    <a:pt x="810454" y="240491"/>
                  </a:lnTo>
                  <a:lnTo>
                    <a:pt x="805828" y="211061"/>
                  </a:lnTo>
                  <a:lnTo>
                    <a:pt x="810414" y="181788"/>
                  </a:lnTo>
                  <a:lnTo>
                    <a:pt x="823362" y="159030"/>
                  </a:lnTo>
                  <a:lnTo>
                    <a:pt x="843456" y="144280"/>
                  </a:lnTo>
                  <a:lnTo>
                    <a:pt x="869481" y="139032"/>
                  </a:lnTo>
                  <a:lnTo>
                    <a:pt x="923706" y="139032"/>
                  </a:lnTo>
                  <a:lnTo>
                    <a:pt x="930202" y="129818"/>
                  </a:lnTo>
                  <a:lnTo>
                    <a:pt x="891873" y="112682"/>
                  </a:lnTo>
                  <a:lnTo>
                    <a:pt x="877889" y="110797"/>
                  </a:lnTo>
                  <a:lnTo>
                    <a:pt x="870737" y="110562"/>
                  </a:lnTo>
                  <a:close/>
                </a:path>
                <a:path w="1995804" h="311150">
                  <a:moveTo>
                    <a:pt x="917636" y="265918"/>
                  </a:moveTo>
                  <a:lnTo>
                    <a:pt x="906557" y="273352"/>
                  </a:lnTo>
                  <a:lnTo>
                    <a:pt x="895911" y="278274"/>
                  </a:lnTo>
                  <a:lnTo>
                    <a:pt x="884717" y="280996"/>
                  </a:lnTo>
                  <a:lnTo>
                    <a:pt x="871994" y="281834"/>
                  </a:lnTo>
                  <a:lnTo>
                    <a:pt x="928157" y="281834"/>
                  </a:lnTo>
                  <a:lnTo>
                    <a:pt x="917636" y="265918"/>
                  </a:lnTo>
                  <a:close/>
                </a:path>
                <a:path w="1995804" h="311150">
                  <a:moveTo>
                    <a:pt x="923706" y="139032"/>
                  </a:moveTo>
                  <a:lnTo>
                    <a:pt x="869481" y="139032"/>
                  </a:lnTo>
                  <a:lnTo>
                    <a:pt x="881338" y="139876"/>
                  </a:lnTo>
                  <a:lnTo>
                    <a:pt x="891779" y="142644"/>
                  </a:lnTo>
                  <a:lnTo>
                    <a:pt x="901749" y="147690"/>
                  </a:lnTo>
                  <a:lnTo>
                    <a:pt x="912192" y="155366"/>
                  </a:lnTo>
                  <a:lnTo>
                    <a:pt x="923706" y="139032"/>
                  </a:lnTo>
                  <a:close/>
                </a:path>
                <a:path w="1995804" h="311150">
                  <a:moveTo>
                    <a:pt x="1008953" y="141964"/>
                  </a:moveTo>
                  <a:lnTo>
                    <a:pt x="977540" y="141964"/>
                  </a:lnTo>
                  <a:lnTo>
                    <a:pt x="977540" y="268431"/>
                  </a:lnTo>
                  <a:lnTo>
                    <a:pt x="980171" y="285641"/>
                  </a:lnTo>
                  <a:lnTo>
                    <a:pt x="987592" y="299001"/>
                  </a:lnTo>
                  <a:lnTo>
                    <a:pt x="999097" y="307649"/>
                  </a:lnTo>
                  <a:lnTo>
                    <a:pt x="1013979" y="310723"/>
                  </a:lnTo>
                  <a:lnTo>
                    <a:pt x="1024677" y="309584"/>
                  </a:lnTo>
                  <a:lnTo>
                    <a:pt x="1035177" y="305698"/>
                  </a:lnTo>
                  <a:lnTo>
                    <a:pt x="1047012" y="298359"/>
                  </a:lnTo>
                  <a:lnTo>
                    <a:pt x="1061716" y="286860"/>
                  </a:lnTo>
                  <a:lnTo>
                    <a:pt x="1057042" y="279321"/>
                  </a:lnTo>
                  <a:lnTo>
                    <a:pt x="1014398" y="279321"/>
                  </a:lnTo>
                  <a:lnTo>
                    <a:pt x="1011047" y="276389"/>
                  </a:lnTo>
                  <a:lnTo>
                    <a:pt x="1010210" y="270944"/>
                  </a:lnTo>
                  <a:lnTo>
                    <a:pt x="1009791" y="267593"/>
                  </a:lnTo>
                  <a:lnTo>
                    <a:pt x="1008953" y="251678"/>
                  </a:lnTo>
                  <a:lnTo>
                    <a:pt x="1008953" y="141964"/>
                  </a:lnTo>
                  <a:close/>
                </a:path>
                <a:path w="1995804" h="311150">
                  <a:moveTo>
                    <a:pt x="1048732" y="265918"/>
                  </a:moveTo>
                  <a:lnTo>
                    <a:pt x="1039884" y="272253"/>
                  </a:lnTo>
                  <a:lnTo>
                    <a:pt x="1032878" y="276389"/>
                  </a:lnTo>
                  <a:lnTo>
                    <a:pt x="1026891" y="278640"/>
                  </a:lnTo>
                  <a:lnTo>
                    <a:pt x="1021099" y="279321"/>
                  </a:lnTo>
                  <a:lnTo>
                    <a:pt x="1057042" y="279321"/>
                  </a:lnTo>
                  <a:lnTo>
                    <a:pt x="1048732" y="265918"/>
                  </a:lnTo>
                  <a:close/>
                </a:path>
                <a:path w="1995804" h="311150">
                  <a:moveTo>
                    <a:pt x="1008953" y="60301"/>
                  </a:moveTo>
                  <a:lnTo>
                    <a:pt x="977540" y="60301"/>
                  </a:lnTo>
                  <a:lnTo>
                    <a:pt x="977540" y="115588"/>
                  </a:lnTo>
                  <a:lnTo>
                    <a:pt x="945719" y="123535"/>
                  </a:lnTo>
                  <a:lnTo>
                    <a:pt x="945719" y="141964"/>
                  </a:lnTo>
                  <a:lnTo>
                    <a:pt x="1059203" y="141964"/>
                  </a:lnTo>
                  <a:lnTo>
                    <a:pt x="1059203" y="115588"/>
                  </a:lnTo>
                  <a:lnTo>
                    <a:pt x="1008953" y="115588"/>
                  </a:lnTo>
                  <a:lnTo>
                    <a:pt x="1008953" y="60301"/>
                  </a:lnTo>
                  <a:close/>
                </a:path>
                <a:path w="1995804" h="311150">
                  <a:moveTo>
                    <a:pt x="1106542" y="265918"/>
                  </a:moveTo>
                  <a:lnTo>
                    <a:pt x="1093558" y="292305"/>
                  </a:lnTo>
                  <a:lnTo>
                    <a:pt x="1105979" y="298383"/>
                  </a:lnTo>
                  <a:lnTo>
                    <a:pt x="1116280" y="302613"/>
                  </a:lnTo>
                  <a:lnTo>
                    <a:pt x="1158624" y="310566"/>
                  </a:lnTo>
                  <a:lnTo>
                    <a:pt x="1164749" y="310723"/>
                  </a:lnTo>
                  <a:lnTo>
                    <a:pt x="1192576" y="306988"/>
                  </a:lnTo>
                  <a:lnTo>
                    <a:pt x="1213377" y="296226"/>
                  </a:lnTo>
                  <a:lnTo>
                    <a:pt x="1222735" y="283928"/>
                  </a:lnTo>
                  <a:lnTo>
                    <a:pt x="1164331" y="283928"/>
                  </a:lnTo>
                  <a:lnTo>
                    <a:pt x="1154509" y="283313"/>
                  </a:lnTo>
                  <a:lnTo>
                    <a:pt x="1142923" y="281206"/>
                  </a:lnTo>
                  <a:lnTo>
                    <a:pt x="1130001" y="277214"/>
                  </a:lnTo>
                  <a:lnTo>
                    <a:pt x="1116175" y="270944"/>
                  </a:lnTo>
                  <a:lnTo>
                    <a:pt x="1106542" y="265918"/>
                  </a:lnTo>
                  <a:close/>
                </a:path>
                <a:path w="1995804" h="311150">
                  <a:moveTo>
                    <a:pt x="1174383" y="110562"/>
                  </a:moveTo>
                  <a:lnTo>
                    <a:pt x="1166425" y="110562"/>
                  </a:lnTo>
                  <a:lnTo>
                    <a:pt x="1136445" y="114284"/>
                  </a:lnTo>
                  <a:lnTo>
                    <a:pt x="1113765" y="124954"/>
                  </a:lnTo>
                  <a:lnTo>
                    <a:pt x="1099407" y="141833"/>
                  </a:lnTo>
                  <a:lnTo>
                    <a:pt x="1094395" y="164162"/>
                  </a:lnTo>
                  <a:lnTo>
                    <a:pt x="1096935" y="179745"/>
                  </a:lnTo>
                  <a:lnTo>
                    <a:pt x="1105284" y="192738"/>
                  </a:lnTo>
                  <a:lnTo>
                    <a:pt x="1120542" y="204321"/>
                  </a:lnTo>
                  <a:lnTo>
                    <a:pt x="1143808" y="215668"/>
                  </a:lnTo>
                  <a:lnTo>
                    <a:pt x="1164913" y="224680"/>
                  </a:lnTo>
                  <a:lnTo>
                    <a:pt x="1178833" y="231845"/>
                  </a:lnTo>
                  <a:lnTo>
                    <a:pt x="1187805" y="238458"/>
                  </a:lnTo>
                  <a:lnTo>
                    <a:pt x="1194068" y="245814"/>
                  </a:lnTo>
                  <a:lnTo>
                    <a:pt x="1196162" y="248746"/>
                  </a:lnTo>
                  <a:lnTo>
                    <a:pt x="1197837" y="254191"/>
                  </a:lnTo>
                  <a:lnTo>
                    <a:pt x="1197837" y="258798"/>
                  </a:lnTo>
                  <a:lnTo>
                    <a:pt x="1195311" y="268909"/>
                  </a:lnTo>
                  <a:lnTo>
                    <a:pt x="1188309" y="276860"/>
                  </a:lnTo>
                  <a:lnTo>
                    <a:pt x="1177694" y="282063"/>
                  </a:lnTo>
                  <a:lnTo>
                    <a:pt x="1164331" y="283928"/>
                  </a:lnTo>
                  <a:lnTo>
                    <a:pt x="1222735" y="283928"/>
                  </a:lnTo>
                  <a:lnTo>
                    <a:pt x="1226406" y="279103"/>
                  </a:lnTo>
                  <a:lnTo>
                    <a:pt x="1230915" y="256285"/>
                  </a:lnTo>
                  <a:lnTo>
                    <a:pt x="1228520" y="236809"/>
                  </a:lnTo>
                  <a:lnTo>
                    <a:pt x="1220236" y="221688"/>
                  </a:lnTo>
                  <a:lnTo>
                    <a:pt x="1204415" y="209000"/>
                  </a:lnTo>
                  <a:lnTo>
                    <a:pt x="1179409" y="196821"/>
                  </a:lnTo>
                  <a:lnTo>
                    <a:pt x="1158652" y="188012"/>
                  </a:lnTo>
                  <a:lnTo>
                    <a:pt x="1145907" y="181953"/>
                  </a:lnTo>
                  <a:lnTo>
                    <a:pt x="1138188" y="177153"/>
                  </a:lnTo>
                  <a:lnTo>
                    <a:pt x="1132510" y="172120"/>
                  </a:lnTo>
                  <a:lnTo>
                    <a:pt x="1129578" y="169188"/>
                  </a:lnTo>
                  <a:lnTo>
                    <a:pt x="1127902" y="165000"/>
                  </a:lnTo>
                  <a:lnTo>
                    <a:pt x="1127902" y="160393"/>
                  </a:lnTo>
                  <a:lnTo>
                    <a:pt x="1130396" y="150655"/>
                  </a:lnTo>
                  <a:lnTo>
                    <a:pt x="1137482" y="143116"/>
                  </a:lnTo>
                  <a:lnTo>
                    <a:pt x="1148571" y="138247"/>
                  </a:lnTo>
                  <a:lnTo>
                    <a:pt x="1163074" y="136519"/>
                  </a:lnTo>
                  <a:lnTo>
                    <a:pt x="1221721" y="136519"/>
                  </a:lnTo>
                  <a:lnTo>
                    <a:pt x="1227564" y="126886"/>
                  </a:lnTo>
                  <a:lnTo>
                    <a:pt x="1217095" y="121304"/>
                  </a:lnTo>
                  <a:lnTo>
                    <a:pt x="1208512" y="117411"/>
                  </a:lnTo>
                  <a:lnTo>
                    <a:pt x="1200244" y="114698"/>
                  </a:lnTo>
                  <a:lnTo>
                    <a:pt x="1182759" y="110980"/>
                  </a:lnTo>
                  <a:lnTo>
                    <a:pt x="1174383" y="110562"/>
                  </a:lnTo>
                  <a:close/>
                </a:path>
                <a:path w="1995804" h="311150">
                  <a:moveTo>
                    <a:pt x="1221721" y="136519"/>
                  </a:moveTo>
                  <a:lnTo>
                    <a:pt x="1170194" y="136519"/>
                  </a:lnTo>
                  <a:lnTo>
                    <a:pt x="1177314" y="137775"/>
                  </a:lnTo>
                  <a:lnTo>
                    <a:pt x="1184853" y="139870"/>
                  </a:lnTo>
                  <a:lnTo>
                    <a:pt x="1191463" y="141833"/>
                  </a:lnTo>
                  <a:lnTo>
                    <a:pt x="1197522" y="144267"/>
                  </a:lnTo>
                  <a:lnTo>
                    <a:pt x="1204050" y="147644"/>
                  </a:lnTo>
                  <a:lnTo>
                    <a:pt x="1212067" y="152435"/>
                  </a:lnTo>
                  <a:lnTo>
                    <a:pt x="1221721" y="136519"/>
                  </a:lnTo>
                  <a:close/>
                </a:path>
                <a:path w="1995804" h="311150">
                  <a:moveTo>
                    <a:pt x="1320137" y="0"/>
                  </a:moveTo>
                  <a:lnTo>
                    <a:pt x="1288735" y="0"/>
                  </a:lnTo>
                  <a:lnTo>
                    <a:pt x="1288735" y="305278"/>
                  </a:lnTo>
                  <a:lnTo>
                    <a:pt x="1320137" y="305278"/>
                  </a:lnTo>
                  <a:lnTo>
                    <a:pt x="1320137" y="189282"/>
                  </a:lnTo>
                  <a:lnTo>
                    <a:pt x="1342537" y="165997"/>
                  </a:lnTo>
                  <a:lnTo>
                    <a:pt x="1355328" y="155366"/>
                  </a:lnTo>
                  <a:lnTo>
                    <a:pt x="1320137" y="155366"/>
                  </a:lnTo>
                  <a:lnTo>
                    <a:pt x="1320137" y="0"/>
                  </a:lnTo>
                  <a:close/>
                </a:path>
                <a:path w="1995804" h="311150">
                  <a:moveTo>
                    <a:pt x="1442715" y="138613"/>
                  </a:moveTo>
                  <a:lnTo>
                    <a:pt x="1401800" y="138613"/>
                  </a:lnTo>
                  <a:lnTo>
                    <a:pt x="1408920" y="142383"/>
                  </a:lnTo>
                  <a:lnTo>
                    <a:pt x="1411852" y="148665"/>
                  </a:lnTo>
                  <a:lnTo>
                    <a:pt x="1414365" y="154110"/>
                  </a:lnTo>
                  <a:lnTo>
                    <a:pt x="1414784" y="158298"/>
                  </a:lnTo>
                  <a:lnTo>
                    <a:pt x="1414784" y="305278"/>
                  </a:lnTo>
                  <a:lnTo>
                    <a:pt x="1446605" y="305278"/>
                  </a:lnTo>
                  <a:lnTo>
                    <a:pt x="1446605" y="163324"/>
                  </a:lnTo>
                  <a:lnTo>
                    <a:pt x="1443530" y="140061"/>
                  </a:lnTo>
                  <a:lnTo>
                    <a:pt x="1442715" y="138613"/>
                  </a:lnTo>
                  <a:close/>
                </a:path>
                <a:path w="1995804" h="311150">
                  <a:moveTo>
                    <a:pt x="1396774" y="110562"/>
                  </a:moveTo>
                  <a:lnTo>
                    <a:pt x="1357320" y="121331"/>
                  </a:lnTo>
                  <a:lnTo>
                    <a:pt x="1328311" y="146185"/>
                  </a:lnTo>
                  <a:lnTo>
                    <a:pt x="1320137" y="155366"/>
                  </a:lnTo>
                  <a:lnTo>
                    <a:pt x="1355328" y="155366"/>
                  </a:lnTo>
                  <a:lnTo>
                    <a:pt x="1361440" y="150287"/>
                  </a:lnTo>
                  <a:lnTo>
                    <a:pt x="1377908" y="141407"/>
                  </a:lnTo>
                  <a:lnTo>
                    <a:pt x="1393004" y="138613"/>
                  </a:lnTo>
                  <a:lnTo>
                    <a:pt x="1442715" y="138613"/>
                  </a:lnTo>
                  <a:lnTo>
                    <a:pt x="1434254" y="123593"/>
                  </a:lnTo>
                  <a:lnTo>
                    <a:pt x="1418696" y="113799"/>
                  </a:lnTo>
                  <a:lnTo>
                    <a:pt x="1396774" y="110562"/>
                  </a:lnTo>
                  <a:close/>
                </a:path>
                <a:path w="1995804" h="311150">
                  <a:moveTo>
                    <a:pt x="1588182" y="110562"/>
                  </a:moveTo>
                  <a:lnTo>
                    <a:pt x="1551391" y="117719"/>
                  </a:lnTo>
                  <a:lnTo>
                    <a:pt x="1523119" y="137989"/>
                  </a:lnTo>
                  <a:lnTo>
                    <a:pt x="1504977" y="169565"/>
                  </a:lnTo>
                  <a:lnTo>
                    <a:pt x="1498572" y="210642"/>
                  </a:lnTo>
                  <a:lnTo>
                    <a:pt x="1504957" y="251543"/>
                  </a:lnTo>
                  <a:lnTo>
                    <a:pt x="1522962" y="283139"/>
                  </a:lnTo>
                  <a:lnTo>
                    <a:pt x="1550860" y="303506"/>
                  </a:lnTo>
                  <a:lnTo>
                    <a:pt x="1586925" y="310723"/>
                  </a:lnTo>
                  <a:lnTo>
                    <a:pt x="1604136" y="309598"/>
                  </a:lnTo>
                  <a:lnTo>
                    <a:pt x="1620012" y="305803"/>
                  </a:lnTo>
                  <a:lnTo>
                    <a:pt x="1636513" y="298712"/>
                  </a:lnTo>
                  <a:lnTo>
                    <a:pt x="1655604" y="287698"/>
                  </a:lnTo>
                  <a:lnTo>
                    <a:pt x="1652624" y="281834"/>
                  </a:lnTo>
                  <a:lnTo>
                    <a:pt x="1593626" y="281834"/>
                  </a:lnTo>
                  <a:lnTo>
                    <a:pt x="1567691" y="276729"/>
                  </a:lnTo>
                  <a:lnTo>
                    <a:pt x="1548192" y="262045"/>
                  </a:lnTo>
                  <a:lnTo>
                    <a:pt x="1535916" y="238724"/>
                  </a:lnTo>
                  <a:lnTo>
                    <a:pt x="1531649" y="207710"/>
                  </a:lnTo>
                  <a:lnTo>
                    <a:pt x="1661467" y="207710"/>
                  </a:lnTo>
                  <a:lnTo>
                    <a:pt x="1661467" y="189282"/>
                  </a:lnTo>
                  <a:lnTo>
                    <a:pt x="1660656" y="184256"/>
                  </a:lnTo>
                  <a:lnTo>
                    <a:pt x="1534162" y="184256"/>
                  </a:lnTo>
                  <a:lnTo>
                    <a:pt x="1541570" y="164825"/>
                  </a:lnTo>
                  <a:lnTo>
                    <a:pt x="1552904" y="150653"/>
                  </a:lnTo>
                  <a:lnTo>
                    <a:pt x="1567848" y="141977"/>
                  </a:lnTo>
                  <a:lnTo>
                    <a:pt x="1586087" y="139032"/>
                  </a:lnTo>
                  <a:lnTo>
                    <a:pt x="1645553" y="139032"/>
                  </a:lnTo>
                  <a:lnTo>
                    <a:pt x="1641473" y="132177"/>
                  </a:lnTo>
                  <a:lnTo>
                    <a:pt x="1618362" y="116208"/>
                  </a:lnTo>
                  <a:lnTo>
                    <a:pt x="1588182" y="110562"/>
                  </a:lnTo>
                  <a:close/>
                </a:path>
                <a:path w="1995804" h="311150">
                  <a:moveTo>
                    <a:pt x="1643049" y="262986"/>
                  </a:moveTo>
                  <a:lnTo>
                    <a:pt x="1629025" y="271939"/>
                  </a:lnTo>
                  <a:lnTo>
                    <a:pt x="1616924" y="277750"/>
                  </a:lnTo>
                  <a:lnTo>
                    <a:pt x="1605530" y="280891"/>
                  </a:lnTo>
                  <a:lnTo>
                    <a:pt x="1593626" y="281834"/>
                  </a:lnTo>
                  <a:lnTo>
                    <a:pt x="1652624" y="281834"/>
                  </a:lnTo>
                  <a:lnTo>
                    <a:pt x="1643049" y="262986"/>
                  </a:lnTo>
                  <a:close/>
                </a:path>
                <a:path w="1995804" h="311150">
                  <a:moveTo>
                    <a:pt x="1645553" y="139032"/>
                  </a:moveTo>
                  <a:lnTo>
                    <a:pt x="1586087" y="139032"/>
                  </a:lnTo>
                  <a:lnTo>
                    <a:pt x="1603397" y="141977"/>
                  </a:lnTo>
                  <a:lnTo>
                    <a:pt x="1616191" y="150653"/>
                  </a:lnTo>
                  <a:lnTo>
                    <a:pt x="1624195" y="164825"/>
                  </a:lnTo>
                  <a:lnTo>
                    <a:pt x="1627133" y="184256"/>
                  </a:lnTo>
                  <a:lnTo>
                    <a:pt x="1660656" y="184256"/>
                  </a:lnTo>
                  <a:lnTo>
                    <a:pt x="1656260" y="157019"/>
                  </a:lnTo>
                  <a:lnTo>
                    <a:pt x="1645553" y="139032"/>
                  </a:lnTo>
                  <a:close/>
                </a:path>
                <a:path w="1995804" h="311150">
                  <a:moveTo>
                    <a:pt x="1784615" y="110562"/>
                  </a:moveTo>
                  <a:lnTo>
                    <a:pt x="1747824" y="117719"/>
                  </a:lnTo>
                  <a:lnTo>
                    <a:pt x="1719553" y="137989"/>
                  </a:lnTo>
                  <a:lnTo>
                    <a:pt x="1701411" y="169565"/>
                  </a:lnTo>
                  <a:lnTo>
                    <a:pt x="1695005" y="210642"/>
                  </a:lnTo>
                  <a:lnTo>
                    <a:pt x="1701391" y="251543"/>
                  </a:lnTo>
                  <a:lnTo>
                    <a:pt x="1719396" y="283139"/>
                  </a:lnTo>
                  <a:lnTo>
                    <a:pt x="1747294" y="303506"/>
                  </a:lnTo>
                  <a:lnTo>
                    <a:pt x="1783359" y="310723"/>
                  </a:lnTo>
                  <a:lnTo>
                    <a:pt x="1800570" y="309598"/>
                  </a:lnTo>
                  <a:lnTo>
                    <a:pt x="1816446" y="305803"/>
                  </a:lnTo>
                  <a:lnTo>
                    <a:pt x="1832947" y="298712"/>
                  </a:lnTo>
                  <a:lnTo>
                    <a:pt x="1852037" y="287698"/>
                  </a:lnTo>
                  <a:lnTo>
                    <a:pt x="1849056" y="281834"/>
                  </a:lnTo>
                  <a:lnTo>
                    <a:pt x="1790060" y="281834"/>
                  </a:lnTo>
                  <a:lnTo>
                    <a:pt x="1764125" y="276729"/>
                  </a:lnTo>
                  <a:lnTo>
                    <a:pt x="1744626" y="262045"/>
                  </a:lnTo>
                  <a:lnTo>
                    <a:pt x="1732350" y="238724"/>
                  </a:lnTo>
                  <a:lnTo>
                    <a:pt x="1728083" y="207710"/>
                  </a:lnTo>
                  <a:lnTo>
                    <a:pt x="1857901" y="207710"/>
                  </a:lnTo>
                  <a:lnTo>
                    <a:pt x="1857901" y="189282"/>
                  </a:lnTo>
                  <a:lnTo>
                    <a:pt x="1857090" y="184256"/>
                  </a:lnTo>
                  <a:lnTo>
                    <a:pt x="1730596" y="184256"/>
                  </a:lnTo>
                  <a:lnTo>
                    <a:pt x="1738004" y="164825"/>
                  </a:lnTo>
                  <a:lnTo>
                    <a:pt x="1749338" y="150653"/>
                  </a:lnTo>
                  <a:lnTo>
                    <a:pt x="1764282" y="141977"/>
                  </a:lnTo>
                  <a:lnTo>
                    <a:pt x="1782521" y="139032"/>
                  </a:lnTo>
                  <a:lnTo>
                    <a:pt x="1841984" y="139032"/>
                  </a:lnTo>
                  <a:lnTo>
                    <a:pt x="1837903" y="132177"/>
                  </a:lnTo>
                  <a:lnTo>
                    <a:pt x="1814792" y="116208"/>
                  </a:lnTo>
                  <a:lnTo>
                    <a:pt x="1784615" y="110562"/>
                  </a:lnTo>
                  <a:close/>
                </a:path>
                <a:path w="1995804" h="311150">
                  <a:moveTo>
                    <a:pt x="1839472" y="262986"/>
                  </a:moveTo>
                  <a:lnTo>
                    <a:pt x="1825454" y="271939"/>
                  </a:lnTo>
                  <a:lnTo>
                    <a:pt x="1813357" y="277750"/>
                  </a:lnTo>
                  <a:lnTo>
                    <a:pt x="1801964" y="280891"/>
                  </a:lnTo>
                  <a:lnTo>
                    <a:pt x="1790060" y="281834"/>
                  </a:lnTo>
                  <a:lnTo>
                    <a:pt x="1849056" y="281834"/>
                  </a:lnTo>
                  <a:lnTo>
                    <a:pt x="1839472" y="262986"/>
                  </a:lnTo>
                  <a:close/>
                </a:path>
                <a:path w="1995804" h="311150">
                  <a:moveTo>
                    <a:pt x="1841984" y="139032"/>
                  </a:moveTo>
                  <a:lnTo>
                    <a:pt x="1782521" y="139032"/>
                  </a:lnTo>
                  <a:lnTo>
                    <a:pt x="1799831" y="141977"/>
                  </a:lnTo>
                  <a:lnTo>
                    <a:pt x="1812625" y="150653"/>
                  </a:lnTo>
                  <a:lnTo>
                    <a:pt x="1820629" y="164825"/>
                  </a:lnTo>
                  <a:lnTo>
                    <a:pt x="1823567" y="184256"/>
                  </a:lnTo>
                  <a:lnTo>
                    <a:pt x="1857090" y="184256"/>
                  </a:lnTo>
                  <a:lnTo>
                    <a:pt x="1852692" y="157019"/>
                  </a:lnTo>
                  <a:lnTo>
                    <a:pt x="1841984" y="139032"/>
                  </a:lnTo>
                  <a:close/>
                </a:path>
                <a:path w="1995804" h="311150">
                  <a:moveTo>
                    <a:pt x="1942946" y="141964"/>
                  </a:moveTo>
                  <a:lnTo>
                    <a:pt x="1911533" y="141964"/>
                  </a:lnTo>
                  <a:lnTo>
                    <a:pt x="1911533" y="268431"/>
                  </a:lnTo>
                  <a:lnTo>
                    <a:pt x="1914164" y="285641"/>
                  </a:lnTo>
                  <a:lnTo>
                    <a:pt x="1921584" y="299001"/>
                  </a:lnTo>
                  <a:lnTo>
                    <a:pt x="1933085" y="307649"/>
                  </a:lnTo>
                  <a:lnTo>
                    <a:pt x="1947961" y="310723"/>
                  </a:lnTo>
                  <a:lnTo>
                    <a:pt x="1958661" y="309584"/>
                  </a:lnTo>
                  <a:lnTo>
                    <a:pt x="1969165" y="305698"/>
                  </a:lnTo>
                  <a:lnTo>
                    <a:pt x="1981003" y="298359"/>
                  </a:lnTo>
                  <a:lnTo>
                    <a:pt x="1995708" y="286860"/>
                  </a:lnTo>
                  <a:lnTo>
                    <a:pt x="1991034" y="279321"/>
                  </a:lnTo>
                  <a:lnTo>
                    <a:pt x="1948380" y="279321"/>
                  </a:lnTo>
                  <a:lnTo>
                    <a:pt x="1945040" y="276389"/>
                  </a:lnTo>
                  <a:lnTo>
                    <a:pt x="1944202" y="270944"/>
                  </a:lnTo>
                  <a:lnTo>
                    <a:pt x="1943783" y="267593"/>
                  </a:lnTo>
                  <a:lnTo>
                    <a:pt x="1942946" y="251678"/>
                  </a:lnTo>
                  <a:lnTo>
                    <a:pt x="1942946" y="141964"/>
                  </a:lnTo>
                  <a:close/>
                </a:path>
                <a:path w="1995804" h="311150">
                  <a:moveTo>
                    <a:pt x="1982724" y="265918"/>
                  </a:moveTo>
                  <a:lnTo>
                    <a:pt x="1973870" y="272253"/>
                  </a:lnTo>
                  <a:lnTo>
                    <a:pt x="1966861" y="276389"/>
                  </a:lnTo>
                  <a:lnTo>
                    <a:pt x="1960873" y="278640"/>
                  </a:lnTo>
                  <a:lnTo>
                    <a:pt x="1955081" y="279321"/>
                  </a:lnTo>
                  <a:lnTo>
                    <a:pt x="1991034" y="279321"/>
                  </a:lnTo>
                  <a:lnTo>
                    <a:pt x="1982724" y="265918"/>
                  </a:lnTo>
                  <a:close/>
                </a:path>
                <a:path w="1995804" h="311150">
                  <a:moveTo>
                    <a:pt x="1942946" y="60301"/>
                  </a:moveTo>
                  <a:lnTo>
                    <a:pt x="1911533" y="60301"/>
                  </a:lnTo>
                  <a:lnTo>
                    <a:pt x="1911533" y="115588"/>
                  </a:lnTo>
                  <a:lnTo>
                    <a:pt x="1879712" y="123535"/>
                  </a:lnTo>
                  <a:lnTo>
                    <a:pt x="1879712" y="141964"/>
                  </a:lnTo>
                  <a:lnTo>
                    <a:pt x="1993195" y="141964"/>
                  </a:lnTo>
                  <a:lnTo>
                    <a:pt x="1993195" y="115588"/>
                  </a:lnTo>
                  <a:lnTo>
                    <a:pt x="1942946" y="115588"/>
                  </a:lnTo>
                  <a:lnTo>
                    <a:pt x="1942946" y="60301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281217" y="4533519"/>
              <a:ext cx="4302193" cy="382333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281214" y="5128685"/>
              <a:ext cx="2994025" cy="1673225"/>
            </a:xfrm>
            <a:custGeom>
              <a:avLst/>
              <a:gdLst/>
              <a:ahLst/>
              <a:cxnLst/>
              <a:rect l="l" t="t" r="r" b="b"/>
              <a:pathLst>
                <a:path w="2994025" h="1673225">
                  <a:moveTo>
                    <a:pt x="97980" y="1469250"/>
                  </a:moveTo>
                  <a:lnTo>
                    <a:pt x="94157" y="1450111"/>
                  </a:lnTo>
                  <a:lnTo>
                    <a:pt x="83693" y="1434541"/>
                  </a:lnTo>
                  <a:lnTo>
                    <a:pt x="68122" y="1424076"/>
                  </a:lnTo>
                  <a:lnTo>
                    <a:pt x="48996" y="1420253"/>
                  </a:lnTo>
                  <a:lnTo>
                    <a:pt x="29845" y="1424076"/>
                  </a:lnTo>
                  <a:lnTo>
                    <a:pt x="14287" y="1434541"/>
                  </a:lnTo>
                  <a:lnTo>
                    <a:pt x="3822" y="1450111"/>
                  </a:lnTo>
                  <a:lnTo>
                    <a:pt x="0" y="1469250"/>
                  </a:lnTo>
                  <a:lnTo>
                    <a:pt x="3822" y="1488389"/>
                  </a:lnTo>
                  <a:lnTo>
                    <a:pt x="14287" y="1503959"/>
                  </a:lnTo>
                  <a:lnTo>
                    <a:pt x="29845" y="1514411"/>
                  </a:lnTo>
                  <a:lnTo>
                    <a:pt x="48996" y="1518246"/>
                  </a:lnTo>
                  <a:lnTo>
                    <a:pt x="68122" y="1514411"/>
                  </a:lnTo>
                  <a:lnTo>
                    <a:pt x="83693" y="1503959"/>
                  </a:lnTo>
                  <a:lnTo>
                    <a:pt x="94157" y="1488389"/>
                  </a:lnTo>
                  <a:lnTo>
                    <a:pt x="97980" y="1469250"/>
                  </a:lnTo>
                  <a:close/>
                </a:path>
                <a:path w="2994025" h="1673225">
                  <a:moveTo>
                    <a:pt x="97980" y="840994"/>
                  </a:moveTo>
                  <a:lnTo>
                    <a:pt x="94157" y="821855"/>
                  </a:lnTo>
                  <a:lnTo>
                    <a:pt x="83693" y="806284"/>
                  </a:lnTo>
                  <a:lnTo>
                    <a:pt x="68122" y="795832"/>
                  </a:lnTo>
                  <a:lnTo>
                    <a:pt x="48996" y="791997"/>
                  </a:lnTo>
                  <a:lnTo>
                    <a:pt x="29845" y="795832"/>
                  </a:lnTo>
                  <a:lnTo>
                    <a:pt x="14287" y="806284"/>
                  </a:lnTo>
                  <a:lnTo>
                    <a:pt x="3822" y="821855"/>
                  </a:lnTo>
                  <a:lnTo>
                    <a:pt x="0" y="840994"/>
                  </a:lnTo>
                  <a:lnTo>
                    <a:pt x="3822" y="860132"/>
                  </a:lnTo>
                  <a:lnTo>
                    <a:pt x="14287" y="875703"/>
                  </a:lnTo>
                  <a:lnTo>
                    <a:pt x="29845" y="886167"/>
                  </a:lnTo>
                  <a:lnTo>
                    <a:pt x="48996" y="889990"/>
                  </a:lnTo>
                  <a:lnTo>
                    <a:pt x="68122" y="886167"/>
                  </a:lnTo>
                  <a:lnTo>
                    <a:pt x="83693" y="875703"/>
                  </a:lnTo>
                  <a:lnTo>
                    <a:pt x="94157" y="860132"/>
                  </a:lnTo>
                  <a:lnTo>
                    <a:pt x="97980" y="840994"/>
                  </a:lnTo>
                  <a:close/>
                </a:path>
                <a:path w="2994025" h="1673225">
                  <a:moveTo>
                    <a:pt x="97980" y="212737"/>
                  </a:moveTo>
                  <a:lnTo>
                    <a:pt x="94157" y="193598"/>
                  </a:lnTo>
                  <a:lnTo>
                    <a:pt x="83693" y="178041"/>
                  </a:lnTo>
                  <a:lnTo>
                    <a:pt x="68122" y="167576"/>
                  </a:lnTo>
                  <a:lnTo>
                    <a:pt x="48996" y="163753"/>
                  </a:lnTo>
                  <a:lnTo>
                    <a:pt x="29845" y="167576"/>
                  </a:lnTo>
                  <a:lnTo>
                    <a:pt x="14287" y="178041"/>
                  </a:lnTo>
                  <a:lnTo>
                    <a:pt x="3822" y="193598"/>
                  </a:lnTo>
                  <a:lnTo>
                    <a:pt x="0" y="212737"/>
                  </a:lnTo>
                  <a:lnTo>
                    <a:pt x="3822" y="231889"/>
                  </a:lnTo>
                  <a:lnTo>
                    <a:pt x="14287" y="247446"/>
                  </a:lnTo>
                  <a:lnTo>
                    <a:pt x="29845" y="257911"/>
                  </a:lnTo>
                  <a:lnTo>
                    <a:pt x="48996" y="261734"/>
                  </a:lnTo>
                  <a:lnTo>
                    <a:pt x="68122" y="257911"/>
                  </a:lnTo>
                  <a:lnTo>
                    <a:pt x="83693" y="247446"/>
                  </a:lnTo>
                  <a:lnTo>
                    <a:pt x="94157" y="231889"/>
                  </a:lnTo>
                  <a:lnTo>
                    <a:pt x="97980" y="212737"/>
                  </a:lnTo>
                  <a:close/>
                </a:path>
                <a:path w="2994025" h="1673225">
                  <a:moveTo>
                    <a:pt x="432219" y="33096"/>
                  </a:moveTo>
                  <a:lnTo>
                    <a:pt x="397891" y="33096"/>
                  </a:lnTo>
                  <a:lnTo>
                    <a:pt x="397891" y="309486"/>
                  </a:lnTo>
                  <a:lnTo>
                    <a:pt x="432219" y="309486"/>
                  </a:lnTo>
                  <a:lnTo>
                    <a:pt x="432219" y="33096"/>
                  </a:lnTo>
                  <a:close/>
                </a:path>
                <a:path w="2994025" h="1673225">
                  <a:moveTo>
                    <a:pt x="553250" y="661352"/>
                  </a:moveTo>
                  <a:lnTo>
                    <a:pt x="397878" y="661352"/>
                  </a:lnTo>
                  <a:lnTo>
                    <a:pt x="397878" y="937729"/>
                  </a:lnTo>
                  <a:lnTo>
                    <a:pt x="432219" y="937729"/>
                  </a:lnTo>
                  <a:lnTo>
                    <a:pt x="432219" y="814184"/>
                  </a:lnTo>
                  <a:lnTo>
                    <a:pt x="532307" y="814184"/>
                  </a:lnTo>
                  <a:lnTo>
                    <a:pt x="532307" y="784885"/>
                  </a:lnTo>
                  <a:lnTo>
                    <a:pt x="432219" y="784885"/>
                  </a:lnTo>
                  <a:lnTo>
                    <a:pt x="432219" y="690232"/>
                  </a:lnTo>
                  <a:lnTo>
                    <a:pt x="553250" y="690232"/>
                  </a:lnTo>
                  <a:lnTo>
                    <a:pt x="553250" y="661352"/>
                  </a:lnTo>
                  <a:close/>
                </a:path>
                <a:path w="2994025" h="1673225">
                  <a:moveTo>
                    <a:pt x="573341" y="1371257"/>
                  </a:moveTo>
                  <a:lnTo>
                    <a:pt x="572008" y="1353007"/>
                  </a:lnTo>
                  <a:lnTo>
                    <a:pt x="568007" y="1337081"/>
                  </a:lnTo>
                  <a:lnTo>
                    <a:pt x="561340" y="1323263"/>
                  </a:lnTo>
                  <a:lnTo>
                    <a:pt x="557580" y="1318488"/>
                  </a:lnTo>
                  <a:lnTo>
                    <a:pt x="551992" y="1311376"/>
                  </a:lnTo>
                  <a:lnTo>
                    <a:pt x="539623" y="1301267"/>
                  </a:lnTo>
                  <a:lnTo>
                    <a:pt x="537756" y="1300416"/>
                  </a:lnTo>
                  <a:lnTo>
                    <a:pt x="537756" y="1373352"/>
                  </a:lnTo>
                  <a:lnTo>
                    <a:pt x="535470" y="1391894"/>
                  </a:lnTo>
                  <a:lnTo>
                    <a:pt x="505091" y="1429473"/>
                  </a:lnTo>
                  <a:lnTo>
                    <a:pt x="469074" y="1434909"/>
                  </a:lnTo>
                  <a:lnTo>
                    <a:pt x="461962" y="1434820"/>
                  </a:lnTo>
                  <a:lnTo>
                    <a:pt x="454253" y="1434439"/>
                  </a:lnTo>
                  <a:lnTo>
                    <a:pt x="444754" y="1433677"/>
                  </a:lnTo>
                  <a:lnTo>
                    <a:pt x="432219" y="1432407"/>
                  </a:lnTo>
                  <a:lnTo>
                    <a:pt x="432219" y="1318488"/>
                  </a:lnTo>
                  <a:lnTo>
                    <a:pt x="479539" y="1318488"/>
                  </a:lnTo>
                  <a:lnTo>
                    <a:pt x="494398" y="1319149"/>
                  </a:lnTo>
                  <a:lnTo>
                    <a:pt x="528916" y="1338668"/>
                  </a:lnTo>
                  <a:lnTo>
                    <a:pt x="537756" y="1373352"/>
                  </a:lnTo>
                  <a:lnTo>
                    <a:pt x="537756" y="1300416"/>
                  </a:lnTo>
                  <a:lnTo>
                    <a:pt x="525030" y="1294523"/>
                  </a:lnTo>
                  <a:lnTo>
                    <a:pt x="507060" y="1290764"/>
                  </a:lnTo>
                  <a:lnTo>
                    <a:pt x="484568" y="1289596"/>
                  </a:lnTo>
                  <a:lnTo>
                    <a:pt x="397878" y="1289596"/>
                  </a:lnTo>
                  <a:lnTo>
                    <a:pt x="397878" y="1565973"/>
                  </a:lnTo>
                  <a:lnTo>
                    <a:pt x="432219" y="1565973"/>
                  </a:lnTo>
                  <a:lnTo>
                    <a:pt x="432219" y="1461287"/>
                  </a:lnTo>
                  <a:lnTo>
                    <a:pt x="458914" y="1463903"/>
                  </a:lnTo>
                  <a:lnTo>
                    <a:pt x="467194" y="1464475"/>
                  </a:lnTo>
                  <a:lnTo>
                    <a:pt x="474929" y="1464640"/>
                  </a:lnTo>
                  <a:lnTo>
                    <a:pt x="496189" y="1461287"/>
                  </a:lnTo>
                  <a:lnTo>
                    <a:pt x="515924" y="1458175"/>
                  </a:lnTo>
                  <a:lnTo>
                    <a:pt x="546912" y="1439621"/>
                  </a:lnTo>
                  <a:lnTo>
                    <a:pt x="550049" y="1434909"/>
                  </a:lnTo>
                  <a:lnTo>
                    <a:pt x="566508" y="1410233"/>
                  </a:lnTo>
                  <a:lnTo>
                    <a:pt x="573341" y="1371257"/>
                  </a:lnTo>
                  <a:close/>
                </a:path>
                <a:path w="2994025" h="1673225">
                  <a:moveTo>
                    <a:pt x="638276" y="748030"/>
                  </a:moveTo>
                  <a:lnTo>
                    <a:pt x="606882" y="748030"/>
                  </a:lnTo>
                  <a:lnTo>
                    <a:pt x="606882" y="937729"/>
                  </a:lnTo>
                  <a:lnTo>
                    <a:pt x="638276" y="937729"/>
                  </a:lnTo>
                  <a:lnTo>
                    <a:pt x="638276" y="748030"/>
                  </a:lnTo>
                  <a:close/>
                </a:path>
                <a:path w="2994025" h="1673225">
                  <a:moveTo>
                    <a:pt x="643305" y="681875"/>
                  </a:moveTo>
                  <a:lnTo>
                    <a:pt x="641692" y="673887"/>
                  </a:lnTo>
                  <a:lnTo>
                    <a:pt x="637286" y="667372"/>
                  </a:lnTo>
                  <a:lnTo>
                    <a:pt x="630770" y="662965"/>
                  </a:lnTo>
                  <a:lnTo>
                    <a:pt x="622795" y="661352"/>
                  </a:lnTo>
                  <a:lnTo>
                    <a:pt x="614819" y="662965"/>
                  </a:lnTo>
                  <a:lnTo>
                    <a:pt x="608291" y="667372"/>
                  </a:lnTo>
                  <a:lnTo>
                    <a:pt x="603885" y="673887"/>
                  </a:lnTo>
                  <a:lnTo>
                    <a:pt x="602272" y="681875"/>
                  </a:lnTo>
                  <a:lnTo>
                    <a:pt x="603885" y="689838"/>
                  </a:lnTo>
                  <a:lnTo>
                    <a:pt x="608291" y="696366"/>
                  </a:lnTo>
                  <a:lnTo>
                    <a:pt x="614819" y="700760"/>
                  </a:lnTo>
                  <a:lnTo>
                    <a:pt x="622795" y="702386"/>
                  </a:lnTo>
                  <a:lnTo>
                    <a:pt x="630770" y="700760"/>
                  </a:lnTo>
                  <a:lnTo>
                    <a:pt x="637286" y="696366"/>
                  </a:lnTo>
                  <a:lnTo>
                    <a:pt x="641692" y="689838"/>
                  </a:lnTo>
                  <a:lnTo>
                    <a:pt x="643305" y="681875"/>
                  </a:lnTo>
                  <a:close/>
                </a:path>
                <a:path w="2994025" h="1673225">
                  <a:moveTo>
                    <a:pt x="671766" y="167513"/>
                  </a:moveTo>
                  <a:lnTo>
                    <a:pt x="659422" y="127787"/>
                  </a:lnTo>
                  <a:lnTo>
                    <a:pt x="621931" y="114757"/>
                  </a:lnTo>
                  <a:lnTo>
                    <a:pt x="608596" y="115989"/>
                  </a:lnTo>
                  <a:lnTo>
                    <a:pt x="571271" y="133591"/>
                  </a:lnTo>
                  <a:lnTo>
                    <a:pt x="545299" y="159562"/>
                  </a:lnTo>
                  <a:lnTo>
                    <a:pt x="545299" y="119786"/>
                  </a:lnTo>
                  <a:lnTo>
                    <a:pt x="513892" y="119786"/>
                  </a:lnTo>
                  <a:lnTo>
                    <a:pt x="513892" y="309473"/>
                  </a:lnTo>
                  <a:lnTo>
                    <a:pt x="545299" y="309473"/>
                  </a:lnTo>
                  <a:lnTo>
                    <a:pt x="545299" y="193471"/>
                  </a:lnTo>
                  <a:lnTo>
                    <a:pt x="567931" y="170192"/>
                  </a:lnTo>
                  <a:lnTo>
                    <a:pt x="580783" y="159562"/>
                  </a:lnTo>
                  <a:lnTo>
                    <a:pt x="586917" y="154482"/>
                  </a:lnTo>
                  <a:lnTo>
                    <a:pt x="603313" y="145605"/>
                  </a:lnTo>
                  <a:lnTo>
                    <a:pt x="618172" y="142811"/>
                  </a:lnTo>
                  <a:lnTo>
                    <a:pt x="626960" y="142811"/>
                  </a:lnTo>
                  <a:lnTo>
                    <a:pt x="634504" y="146583"/>
                  </a:lnTo>
                  <a:lnTo>
                    <a:pt x="637438" y="152857"/>
                  </a:lnTo>
                  <a:lnTo>
                    <a:pt x="639521" y="158305"/>
                  </a:lnTo>
                  <a:lnTo>
                    <a:pt x="640359" y="162496"/>
                  </a:lnTo>
                  <a:lnTo>
                    <a:pt x="640359" y="309473"/>
                  </a:lnTo>
                  <a:lnTo>
                    <a:pt x="671766" y="309473"/>
                  </a:lnTo>
                  <a:lnTo>
                    <a:pt x="671766" y="167513"/>
                  </a:lnTo>
                  <a:close/>
                </a:path>
                <a:path w="2994025" h="1673225">
                  <a:moveTo>
                    <a:pt x="726236" y="1384236"/>
                  </a:moveTo>
                  <a:lnTo>
                    <a:pt x="719912" y="1378673"/>
                  </a:lnTo>
                  <a:lnTo>
                    <a:pt x="713625" y="1374609"/>
                  </a:lnTo>
                  <a:lnTo>
                    <a:pt x="707567" y="1372108"/>
                  </a:lnTo>
                  <a:lnTo>
                    <a:pt x="701941" y="1371257"/>
                  </a:lnTo>
                  <a:lnTo>
                    <a:pt x="691515" y="1373174"/>
                  </a:lnTo>
                  <a:lnTo>
                    <a:pt x="680694" y="1379639"/>
                  </a:lnTo>
                  <a:lnTo>
                    <a:pt x="668147" y="1391754"/>
                  </a:lnTo>
                  <a:lnTo>
                    <a:pt x="652526" y="1410627"/>
                  </a:lnTo>
                  <a:lnTo>
                    <a:pt x="652526" y="1376286"/>
                  </a:lnTo>
                  <a:lnTo>
                    <a:pt x="621118" y="1376286"/>
                  </a:lnTo>
                  <a:lnTo>
                    <a:pt x="621118" y="1565973"/>
                  </a:lnTo>
                  <a:lnTo>
                    <a:pt x="652526" y="1565973"/>
                  </a:lnTo>
                  <a:lnTo>
                    <a:pt x="652526" y="1452918"/>
                  </a:lnTo>
                  <a:lnTo>
                    <a:pt x="665480" y="1431353"/>
                  </a:lnTo>
                  <a:lnTo>
                    <a:pt x="677291" y="1415757"/>
                  </a:lnTo>
                  <a:lnTo>
                    <a:pt x="683044" y="1410627"/>
                  </a:lnTo>
                  <a:lnTo>
                    <a:pt x="687920" y="1406271"/>
                  </a:lnTo>
                  <a:lnTo>
                    <a:pt x="697331" y="1403083"/>
                  </a:lnTo>
                  <a:lnTo>
                    <a:pt x="701103" y="1403083"/>
                  </a:lnTo>
                  <a:lnTo>
                    <a:pt x="704456" y="1405178"/>
                  </a:lnTo>
                  <a:lnTo>
                    <a:pt x="710742" y="1410627"/>
                  </a:lnTo>
                  <a:lnTo>
                    <a:pt x="715162" y="1403083"/>
                  </a:lnTo>
                  <a:lnTo>
                    <a:pt x="726236" y="1384236"/>
                  </a:lnTo>
                  <a:close/>
                </a:path>
                <a:path w="2994025" h="1673225">
                  <a:moveTo>
                    <a:pt x="740054" y="632447"/>
                  </a:moveTo>
                  <a:lnTo>
                    <a:pt x="708660" y="632447"/>
                  </a:lnTo>
                  <a:lnTo>
                    <a:pt x="708660" y="937729"/>
                  </a:lnTo>
                  <a:lnTo>
                    <a:pt x="740054" y="937729"/>
                  </a:lnTo>
                  <a:lnTo>
                    <a:pt x="740054" y="632447"/>
                  </a:lnTo>
                  <a:close/>
                </a:path>
                <a:path w="2994025" h="1673225">
                  <a:moveTo>
                    <a:pt x="871982" y="9220"/>
                  </a:moveTo>
                  <a:lnTo>
                    <a:pt x="861491" y="4953"/>
                  </a:lnTo>
                  <a:lnTo>
                    <a:pt x="851509" y="2095"/>
                  </a:lnTo>
                  <a:lnTo>
                    <a:pt x="841298" y="508"/>
                  </a:lnTo>
                  <a:lnTo>
                    <a:pt x="830097" y="0"/>
                  </a:lnTo>
                  <a:lnTo>
                    <a:pt x="796315" y="6210"/>
                  </a:lnTo>
                  <a:lnTo>
                    <a:pt x="770585" y="23926"/>
                  </a:lnTo>
                  <a:lnTo>
                    <a:pt x="754202" y="51777"/>
                  </a:lnTo>
                  <a:lnTo>
                    <a:pt x="748449" y="88366"/>
                  </a:lnTo>
                  <a:lnTo>
                    <a:pt x="748449" y="119786"/>
                  </a:lnTo>
                  <a:lnTo>
                    <a:pt x="716610" y="127723"/>
                  </a:lnTo>
                  <a:lnTo>
                    <a:pt x="716610" y="146164"/>
                  </a:lnTo>
                  <a:lnTo>
                    <a:pt x="748449" y="146164"/>
                  </a:lnTo>
                  <a:lnTo>
                    <a:pt x="748449" y="309473"/>
                  </a:lnTo>
                  <a:lnTo>
                    <a:pt x="779843" y="309473"/>
                  </a:lnTo>
                  <a:lnTo>
                    <a:pt x="779843" y="146164"/>
                  </a:lnTo>
                  <a:lnTo>
                    <a:pt x="824661" y="146164"/>
                  </a:lnTo>
                  <a:lnTo>
                    <a:pt x="824661" y="119786"/>
                  </a:lnTo>
                  <a:lnTo>
                    <a:pt x="779843" y="119786"/>
                  </a:lnTo>
                  <a:lnTo>
                    <a:pt x="779843" y="96329"/>
                  </a:lnTo>
                  <a:lnTo>
                    <a:pt x="782840" y="66776"/>
                  </a:lnTo>
                  <a:lnTo>
                    <a:pt x="791832" y="45872"/>
                  </a:lnTo>
                  <a:lnTo>
                    <a:pt x="806881" y="33439"/>
                  </a:lnTo>
                  <a:lnTo>
                    <a:pt x="828001" y="29324"/>
                  </a:lnTo>
                  <a:lnTo>
                    <a:pt x="835025" y="29654"/>
                  </a:lnTo>
                  <a:lnTo>
                    <a:pt x="842086" y="30734"/>
                  </a:lnTo>
                  <a:lnTo>
                    <a:pt x="849858" y="32677"/>
                  </a:lnTo>
                  <a:lnTo>
                    <a:pt x="859002" y="35610"/>
                  </a:lnTo>
                  <a:lnTo>
                    <a:pt x="862088" y="29324"/>
                  </a:lnTo>
                  <a:lnTo>
                    <a:pt x="871982" y="9220"/>
                  </a:lnTo>
                  <a:close/>
                </a:path>
                <a:path w="2994025" h="1673225">
                  <a:moveTo>
                    <a:pt x="904227" y="1545043"/>
                  </a:moveTo>
                  <a:lnTo>
                    <a:pt x="894600" y="1543367"/>
                  </a:lnTo>
                  <a:lnTo>
                    <a:pt x="893965" y="1542948"/>
                  </a:lnTo>
                  <a:lnTo>
                    <a:pt x="889571" y="1540027"/>
                  </a:lnTo>
                  <a:lnTo>
                    <a:pt x="888733" y="1534998"/>
                  </a:lnTo>
                  <a:lnTo>
                    <a:pt x="888733" y="1479296"/>
                  </a:lnTo>
                  <a:lnTo>
                    <a:pt x="888644" y="1418158"/>
                  </a:lnTo>
                  <a:lnTo>
                    <a:pt x="852512" y="1374533"/>
                  </a:lnTo>
                  <a:lnTo>
                    <a:pt x="826757" y="1371257"/>
                  </a:lnTo>
                  <a:lnTo>
                    <a:pt x="798957" y="1374330"/>
                  </a:lnTo>
                  <a:lnTo>
                    <a:pt x="777392" y="1382979"/>
                  </a:lnTo>
                  <a:lnTo>
                    <a:pt x="763447" y="1396339"/>
                  </a:lnTo>
                  <a:lnTo>
                    <a:pt x="758494" y="1413548"/>
                  </a:lnTo>
                  <a:lnTo>
                    <a:pt x="758583" y="1418577"/>
                  </a:lnTo>
                  <a:lnTo>
                    <a:pt x="758913" y="1420253"/>
                  </a:lnTo>
                  <a:lnTo>
                    <a:pt x="761847" y="1425282"/>
                  </a:lnTo>
                  <a:lnTo>
                    <a:pt x="793673" y="1418577"/>
                  </a:lnTo>
                  <a:lnTo>
                    <a:pt x="792429" y="1415224"/>
                  </a:lnTo>
                  <a:lnTo>
                    <a:pt x="792010" y="1413548"/>
                  </a:lnTo>
                  <a:lnTo>
                    <a:pt x="792010" y="1411465"/>
                  </a:lnTo>
                  <a:lnTo>
                    <a:pt x="793750" y="1404315"/>
                  </a:lnTo>
                  <a:lnTo>
                    <a:pt x="799071" y="1399209"/>
                  </a:lnTo>
                  <a:lnTo>
                    <a:pt x="808075" y="1396149"/>
                  </a:lnTo>
                  <a:lnTo>
                    <a:pt x="820889" y="1395120"/>
                  </a:lnTo>
                  <a:lnTo>
                    <a:pt x="836764" y="1396606"/>
                  </a:lnTo>
                  <a:lnTo>
                    <a:pt x="848004" y="1401038"/>
                  </a:lnTo>
                  <a:lnTo>
                    <a:pt x="854697" y="1408379"/>
                  </a:lnTo>
                  <a:lnTo>
                    <a:pt x="856818" y="1418158"/>
                  </a:lnTo>
                  <a:lnTo>
                    <a:pt x="856907" y="1452918"/>
                  </a:lnTo>
                  <a:lnTo>
                    <a:pt x="856907" y="1479296"/>
                  </a:lnTo>
                  <a:lnTo>
                    <a:pt x="856907" y="1518666"/>
                  </a:lnTo>
                  <a:lnTo>
                    <a:pt x="839444" y="1530756"/>
                  </a:lnTo>
                  <a:lnTo>
                    <a:pt x="826490" y="1538185"/>
                  </a:lnTo>
                  <a:lnTo>
                    <a:pt x="815975" y="1541919"/>
                  </a:lnTo>
                  <a:lnTo>
                    <a:pt x="805815" y="1542948"/>
                  </a:lnTo>
                  <a:lnTo>
                    <a:pt x="795286" y="1541208"/>
                  </a:lnTo>
                  <a:lnTo>
                    <a:pt x="787234" y="1536255"/>
                  </a:lnTo>
                  <a:lnTo>
                    <a:pt x="782091" y="1528470"/>
                  </a:lnTo>
                  <a:lnTo>
                    <a:pt x="780351" y="1518666"/>
                  </a:lnTo>
                  <a:lnTo>
                    <a:pt x="780275" y="1510703"/>
                  </a:lnTo>
                  <a:lnTo>
                    <a:pt x="781113" y="1506512"/>
                  </a:lnTo>
                  <a:lnTo>
                    <a:pt x="785723" y="1497723"/>
                  </a:lnTo>
                  <a:lnTo>
                    <a:pt x="856907" y="1479296"/>
                  </a:lnTo>
                  <a:lnTo>
                    <a:pt x="856907" y="1452918"/>
                  </a:lnTo>
                  <a:lnTo>
                    <a:pt x="791171" y="1468412"/>
                  </a:lnTo>
                  <a:lnTo>
                    <a:pt x="751586" y="1502219"/>
                  </a:lnTo>
                  <a:lnTo>
                    <a:pt x="748868" y="1521167"/>
                  </a:lnTo>
                  <a:lnTo>
                    <a:pt x="752487" y="1541678"/>
                  </a:lnTo>
                  <a:lnTo>
                    <a:pt x="762736" y="1557401"/>
                  </a:lnTo>
                  <a:lnTo>
                    <a:pt x="778725" y="1567459"/>
                  </a:lnTo>
                  <a:lnTo>
                    <a:pt x="799528" y="1571002"/>
                  </a:lnTo>
                  <a:lnTo>
                    <a:pt x="809815" y="1570240"/>
                  </a:lnTo>
                  <a:lnTo>
                    <a:pt x="846023" y="1556778"/>
                  </a:lnTo>
                  <a:lnTo>
                    <a:pt x="859840" y="1545043"/>
                  </a:lnTo>
                  <a:lnTo>
                    <a:pt x="862647" y="1556524"/>
                  </a:lnTo>
                  <a:lnTo>
                    <a:pt x="869149" y="1564360"/>
                  </a:lnTo>
                  <a:lnTo>
                    <a:pt x="880211" y="1569123"/>
                  </a:lnTo>
                  <a:lnTo>
                    <a:pt x="896696" y="1571421"/>
                  </a:lnTo>
                  <a:lnTo>
                    <a:pt x="904227" y="1545043"/>
                  </a:lnTo>
                  <a:close/>
                </a:path>
                <a:path w="2994025" h="1673225">
                  <a:moveTo>
                    <a:pt x="991362" y="1260703"/>
                  </a:moveTo>
                  <a:lnTo>
                    <a:pt x="959954" y="1260703"/>
                  </a:lnTo>
                  <a:lnTo>
                    <a:pt x="959954" y="1565973"/>
                  </a:lnTo>
                  <a:lnTo>
                    <a:pt x="991362" y="1565973"/>
                  </a:lnTo>
                  <a:lnTo>
                    <a:pt x="991362" y="1260703"/>
                  </a:lnTo>
                  <a:close/>
                </a:path>
                <a:path w="2994025" h="1673225">
                  <a:moveTo>
                    <a:pt x="1029449" y="214833"/>
                  </a:moveTo>
                  <a:lnTo>
                    <a:pt x="1022045" y="176060"/>
                  </a:lnTo>
                  <a:lnTo>
                    <a:pt x="1001915" y="144221"/>
                  </a:lnTo>
                  <a:lnTo>
                    <a:pt x="999972" y="142811"/>
                  </a:lnTo>
                  <a:lnTo>
                    <a:pt x="995121" y="139306"/>
                  </a:lnTo>
                  <a:lnTo>
                    <a:pt x="995121" y="214833"/>
                  </a:lnTo>
                  <a:lnTo>
                    <a:pt x="990549" y="243052"/>
                  </a:lnTo>
                  <a:lnTo>
                    <a:pt x="978001" y="265925"/>
                  </a:lnTo>
                  <a:lnTo>
                    <a:pt x="959256" y="281266"/>
                  </a:lnTo>
                  <a:lnTo>
                    <a:pt x="936078" y="286867"/>
                  </a:lnTo>
                  <a:lnTo>
                    <a:pt x="912647" y="281266"/>
                  </a:lnTo>
                  <a:lnTo>
                    <a:pt x="893775" y="265925"/>
                  </a:lnTo>
                  <a:lnTo>
                    <a:pt x="881176" y="243052"/>
                  </a:lnTo>
                  <a:lnTo>
                    <a:pt x="876604" y="214833"/>
                  </a:lnTo>
                  <a:lnTo>
                    <a:pt x="881176" y="186626"/>
                  </a:lnTo>
                  <a:lnTo>
                    <a:pt x="893775" y="163753"/>
                  </a:lnTo>
                  <a:lnTo>
                    <a:pt x="912647" y="148412"/>
                  </a:lnTo>
                  <a:lnTo>
                    <a:pt x="936078" y="142811"/>
                  </a:lnTo>
                  <a:lnTo>
                    <a:pt x="959256" y="148412"/>
                  </a:lnTo>
                  <a:lnTo>
                    <a:pt x="978001" y="163753"/>
                  </a:lnTo>
                  <a:lnTo>
                    <a:pt x="990549" y="186626"/>
                  </a:lnTo>
                  <a:lnTo>
                    <a:pt x="995121" y="214833"/>
                  </a:lnTo>
                  <a:lnTo>
                    <a:pt x="995121" y="139306"/>
                  </a:lnTo>
                  <a:lnTo>
                    <a:pt x="972210" y="122682"/>
                  </a:lnTo>
                  <a:lnTo>
                    <a:pt x="936078" y="114757"/>
                  </a:lnTo>
                  <a:lnTo>
                    <a:pt x="899680" y="122682"/>
                  </a:lnTo>
                  <a:lnTo>
                    <a:pt x="869848" y="144221"/>
                  </a:lnTo>
                  <a:lnTo>
                    <a:pt x="849680" y="176060"/>
                  </a:lnTo>
                  <a:lnTo>
                    <a:pt x="842264" y="214833"/>
                  </a:lnTo>
                  <a:lnTo>
                    <a:pt x="849680" y="253441"/>
                  </a:lnTo>
                  <a:lnTo>
                    <a:pt x="869848" y="285292"/>
                  </a:lnTo>
                  <a:lnTo>
                    <a:pt x="899680" y="306933"/>
                  </a:lnTo>
                  <a:lnTo>
                    <a:pt x="936078" y="314921"/>
                  </a:lnTo>
                  <a:lnTo>
                    <a:pt x="972210" y="306933"/>
                  </a:lnTo>
                  <a:lnTo>
                    <a:pt x="999756" y="286867"/>
                  </a:lnTo>
                  <a:lnTo>
                    <a:pt x="1001915" y="285292"/>
                  </a:lnTo>
                  <a:lnTo>
                    <a:pt x="1022045" y="253441"/>
                  </a:lnTo>
                  <a:lnTo>
                    <a:pt x="1029449" y="214833"/>
                  </a:lnTo>
                  <a:close/>
                </a:path>
                <a:path w="2994025" h="1673225">
                  <a:moveTo>
                    <a:pt x="1094765" y="795769"/>
                  </a:moveTo>
                  <a:lnTo>
                    <a:pt x="1082421" y="756043"/>
                  </a:lnTo>
                  <a:lnTo>
                    <a:pt x="1044943" y="743013"/>
                  </a:lnTo>
                  <a:lnTo>
                    <a:pt x="1031608" y="744245"/>
                  </a:lnTo>
                  <a:lnTo>
                    <a:pt x="994270" y="761847"/>
                  </a:lnTo>
                  <a:lnTo>
                    <a:pt x="967879" y="788238"/>
                  </a:lnTo>
                  <a:lnTo>
                    <a:pt x="964285" y="771055"/>
                  </a:lnTo>
                  <a:lnTo>
                    <a:pt x="963701" y="768273"/>
                  </a:lnTo>
                  <a:lnTo>
                    <a:pt x="954163" y="754151"/>
                  </a:lnTo>
                  <a:lnTo>
                    <a:pt x="939139" y="745782"/>
                  </a:lnTo>
                  <a:lnTo>
                    <a:pt x="918476" y="743013"/>
                  </a:lnTo>
                  <a:lnTo>
                    <a:pt x="905129" y="744245"/>
                  </a:lnTo>
                  <a:lnTo>
                    <a:pt x="867803" y="761847"/>
                  </a:lnTo>
                  <a:lnTo>
                    <a:pt x="841832" y="787819"/>
                  </a:lnTo>
                  <a:lnTo>
                    <a:pt x="841832" y="748030"/>
                  </a:lnTo>
                  <a:lnTo>
                    <a:pt x="810437" y="748030"/>
                  </a:lnTo>
                  <a:lnTo>
                    <a:pt x="810437" y="937729"/>
                  </a:lnTo>
                  <a:lnTo>
                    <a:pt x="841832" y="937729"/>
                  </a:lnTo>
                  <a:lnTo>
                    <a:pt x="841832" y="821728"/>
                  </a:lnTo>
                  <a:lnTo>
                    <a:pt x="864476" y="798449"/>
                  </a:lnTo>
                  <a:lnTo>
                    <a:pt x="877316" y="787819"/>
                  </a:lnTo>
                  <a:lnTo>
                    <a:pt x="883450" y="782739"/>
                  </a:lnTo>
                  <a:lnTo>
                    <a:pt x="899845" y="773849"/>
                  </a:lnTo>
                  <a:lnTo>
                    <a:pt x="914704" y="771055"/>
                  </a:lnTo>
                  <a:lnTo>
                    <a:pt x="923493" y="771055"/>
                  </a:lnTo>
                  <a:lnTo>
                    <a:pt x="931037" y="774827"/>
                  </a:lnTo>
                  <a:lnTo>
                    <a:pt x="933970" y="781113"/>
                  </a:lnTo>
                  <a:lnTo>
                    <a:pt x="936904" y="786980"/>
                  </a:lnTo>
                  <a:lnTo>
                    <a:pt x="936904" y="937729"/>
                  </a:lnTo>
                  <a:lnTo>
                    <a:pt x="968298" y="937729"/>
                  </a:lnTo>
                  <a:lnTo>
                    <a:pt x="968298" y="821728"/>
                  </a:lnTo>
                  <a:lnTo>
                    <a:pt x="977099" y="812520"/>
                  </a:lnTo>
                  <a:lnTo>
                    <a:pt x="996467" y="793673"/>
                  </a:lnTo>
                  <a:lnTo>
                    <a:pt x="1003477" y="788238"/>
                  </a:lnTo>
                  <a:lnTo>
                    <a:pt x="1013053" y="780796"/>
                  </a:lnTo>
                  <a:lnTo>
                    <a:pt x="1027684" y="773417"/>
                  </a:lnTo>
                  <a:lnTo>
                    <a:pt x="1041171" y="771055"/>
                  </a:lnTo>
                  <a:lnTo>
                    <a:pt x="1049959" y="771055"/>
                  </a:lnTo>
                  <a:lnTo>
                    <a:pt x="1057503" y="774827"/>
                  </a:lnTo>
                  <a:lnTo>
                    <a:pt x="1060437" y="781113"/>
                  </a:lnTo>
                  <a:lnTo>
                    <a:pt x="1063371" y="786980"/>
                  </a:lnTo>
                  <a:lnTo>
                    <a:pt x="1063371" y="937729"/>
                  </a:lnTo>
                  <a:lnTo>
                    <a:pt x="1094765" y="937729"/>
                  </a:lnTo>
                  <a:lnTo>
                    <a:pt x="1094765" y="795769"/>
                  </a:lnTo>
                  <a:close/>
                </a:path>
                <a:path w="2994025" h="1673225">
                  <a:moveTo>
                    <a:pt x="1111973" y="1565973"/>
                  </a:moveTo>
                  <a:lnTo>
                    <a:pt x="1030732" y="1463382"/>
                  </a:lnTo>
                  <a:lnTo>
                    <a:pt x="1111554" y="1376286"/>
                  </a:lnTo>
                  <a:lnTo>
                    <a:pt x="1070508" y="1376286"/>
                  </a:lnTo>
                  <a:lnTo>
                    <a:pt x="992200" y="1462963"/>
                  </a:lnTo>
                  <a:lnTo>
                    <a:pt x="1070508" y="1565973"/>
                  </a:lnTo>
                  <a:lnTo>
                    <a:pt x="1111973" y="1565973"/>
                  </a:lnTo>
                  <a:close/>
                </a:path>
                <a:path w="2994025" h="1673225">
                  <a:moveTo>
                    <a:pt x="1238046" y="1547558"/>
                  </a:moveTo>
                  <a:lnTo>
                    <a:pt x="1233373" y="1540027"/>
                  </a:lnTo>
                  <a:lnTo>
                    <a:pt x="1225067" y="1526616"/>
                  </a:lnTo>
                  <a:lnTo>
                    <a:pt x="1216215" y="1532953"/>
                  </a:lnTo>
                  <a:lnTo>
                    <a:pt x="1209205" y="1537093"/>
                  </a:lnTo>
                  <a:lnTo>
                    <a:pt x="1203223" y="1539341"/>
                  </a:lnTo>
                  <a:lnTo>
                    <a:pt x="1197432" y="1540027"/>
                  </a:lnTo>
                  <a:lnTo>
                    <a:pt x="1190726" y="1540027"/>
                  </a:lnTo>
                  <a:lnTo>
                    <a:pt x="1187373" y="1537093"/>
                  </a:lnTo>
                  <a:lnTo>
                    <a:pt x="1186535" y="1531645"/>
                  </a:lnTo>
                  <a:lnTo>
                    <a:pt x="1186116" y="1528292"/>
                  </a:lnTo>
                  <a:lnTo>
                    <a:pt x="1185278" y="1512379"/>
                  </a:lnTo>
                  <a:lnTo>
                    <a:pt x="1185278" y="1402664"/>
                  </a:lnTo>
                  <a:lnTo>
                    <a:pt x="1235532" y="1402664"/>
                  </a:lnTo>
                  <a:lnTo>
                    <a:pt x="1235532" y="1376286"/>
                  </a:lnTo>
                  <a:lnTo>
                    <a:pt x="1185278" y="1376286"/>
                  </a:lnTo>
                  <a:lnTo>
                    <a:pt x="1185278" y="1321003"/>
                  </a:lnTo>
                  <a:lnTo>
                    <a:pt x="1153883" y="1321003"/>
                  </a:lnTo>
                  <a:lnTo>
                    <a:pt x="1153883" y="1376286"/>
                  </a:lnTo>
                  <a:lnTo>
                    <a:pt x="1122045" y="1384236"/>
                  </a:lnTo>
                  <a:lnTo>
                    <a:pt x="1122045" y="1402664"/>
                  </a:lnTo>
                  <a:lnTo>
                    <a:pt x="1153883" y="1402664"/>
                  </a:lnTo>
                  <a:lnTo>
                    <a:pt x="1153883" y="1529130"/>
                  </a:lnTo>
                  <a:lnTo>
                    <a:pt x="1156512" y="1546339"/>
                  </a:lnTo>
                  <a:lnTo>
                    <a:pt x="1163929" y="1559699"/>
                  </a:lnTo>
                  <a:lnTo>
                    <a:pt x="1175423" y="1568348"/>
                  </a:lnTo>
                  <a:lnTo>
                    <a:pt x="1190307" y="1571421"/>
                  </a:lnTo>
                  <a:lnTo>
                    <a:pt x="1201000" y="1570291"/>
                  </a:lnTo>
                  <a:lnTo>
                    <a:pt x="1211503" y="1566405"/>
                  </a:lnTo>
                  <a:lnTo>
                    <a:pt x="1223340" y="1559064"/>
                  </a:lnTo>
                  <a:lnTo>
                    <a:pt x="1238046" y="1547558"/>
                  </a:lnTo>
                  <a:close/>
                </a:path>
                <a:path w="2994025" h="1673225">
                  <a:moveTo>
                    <a:pt x="1251851" y="119786"/>
                  </a:moveTo>
                  <a:lnTo>
                    <a:pt x="1217510" y="122707"/>
                  </a:lnTo>
                  <a:lnTo>
                    <a:pt x="1189037" y="122707"/>
                  </a:lnTo>
                  <a:lnTo>
                    <a:pt x="1189037" y="185940"/>
                  </a:lnTo>
                  <a:lnTo>
                    <a:pt x="1185786" y="204635"/>
                  </a:lnTo>
                  <a:lnTo>
                    <a:pt x="1176845" y="219659"/>
                  </a:lnTo>
                  <a:lnTo>
                    <a:pt x="1163421" y="229641"/>
                  </a:lnTo>
                  <a:lnTo>
                    <a:pt x="1146733" y="233260"/>
                  </a:lnTo>
                  <a:lnTo>
                    <a:pt x="1130236" y="229527"/>
                  </a:lnTo>
                  <a:lnTo>
                    <a:pt x="1116799" y="219341"/>
                  </a:lnTo>
                  <a:lnTo>
                    <a:pt x="1107757" y="204292"/>
                  </a:lnTo>
                  <a:lnTo>
                    <a:pt x="1104442" y="185940"/>
                  </a:lnTo>
                  <a:lnTo>
                    <a:pt x="1107744" y="167589"/>
                  </a:lnTo>
                  <a:lnTo>
                    <a:pt x="1116749" y="152539"/>
                  </a:lnTo>
                  <a:lnTo>
                    <a:pt x="1130058" y="142367"/>
                  </a:lnTo>
                  <a:lnTo>
                    <a:pt x="1146314" y="138620"/>
                  </a:lnTo>
                  <a:lnTo>
                    <a:pt x="1163066" y="142303"/>
                  </a:lnTo>
                  <a:lnTo>
                    <a:pt x="1176629" y="152387"/>
                  </a:lnTo>
                  <a:lnTo>
                    <a:pt x="1185722" y="167411"/>
                  </a:lnTo>
                  <a:lnTo>
                    <a:pt x="1189037" y="185940"/>
                  </a:lnTo>
                  <a:lnTo>
                    <a:pt x="1189037" y="122707"/>
                  </a:lnTo>
                  <a:lnTo>
                    <a:pt x="1188618" y="122707"/>
                  </a:lnTo>
                  <a:lnTo>
                    <a:pt x="1176502" y="118821"/>
                  </a:lnTo>
                  <a:lnTo>
                    <a:pt x="1166787" y="116382"/>
                  </a:lnTo>
                  <a:lnTo>
                    <a:pt x="1157935" y="115112"/>
                  </a:lnTo>
                  <a:lnTo>
                    <a:pt x="1148410" y="114757"/>
                  </a:lnTo>
                  <a:lnTo>
                    <a:pt x="1117841" y="120065"/>
                  </a:lnTo>
                  <a:lnTo>
                    <a:pt x="1093863" y="134962"/>
                  </a:lnTo>
                  <a:lnTo>
                    <a:pt x="1078217" y="157861"/>
                  </a:lnTo>
                  <a:lnTo>
                    <a:pt x="1072616" y="187198"/>
                  </a:lnTo>
                  <a:lnTo>
                    <a:pt x="1074953" y="205917"/>
                  </a:lnTo>
                  <a:lnTo>
                    <a:pt x="1081874" y="222377"/>
                  </a:lnTo>
                  <a:lnTo>
                    <a:pt x="1093292" y="236308"/>
                  </a:lnTo>
                  <a:lnTo>
                    <a:pt x="1109052" y="247497"/>
                  </a:lnTo>
                  <a:lnTo>
                    <a:pt x="1092454" y="262013"/>
                  </a:lnTo>
                  <a:lnTo>
                    <a:pt x="1080833" y="274459"/>
                  </a:lnTo>
                  <a:lnTo>
                    <a:pt x="1074013" y="285254"/>
                  </a:lnTo>
                  <a:lnTo>
                    <a:pt x="1071791" y="294817"/>
                  </a:lnTo>
                  <a:lnTo>
                    <a:pt x="1073327" y="302183"/>
                  </a:lnTo>
                  <a:lnTo>
                    <a:pt x="1078166" y="308165"/>
                  </a:lnTo>
                  <a:lnTo>
                    <a:pt x="1086624" y="313131"/>
                  </a:lnTo>
                  <a:lnTo>
                    <a:pt x="1098994" y="317436"/>
                  </a:lnTo>
                  <a:lnTo>
                    <a:pt x="1089837" y="327418"/>
                  </a:lnTo>
                  <a:lnTo>
                    <a:pt x="1068019" y="364337"/>
                  </a:lnTo>
                  <a:lnTo>
                    <a:pt x="1068019" y="369773"/>
                  </a:lnTo>
                  <a:lnTo>
                    <a:pt x="1074000" y="387337"/>
                  </a:lnTo>
                  <a:lnTo>
                    <a:pt x="1090155" y="401866"/>
                  </a:lnTo>
                  <a:lnTo>
                    <a:pt x="1113764" y="411772"/>
                  </a:lnTo>
                  <a:lnTo>
                    <a:pt x="1142123" y="415429"/>
                  </a:lnTo>
                  <a:lnTo>
                    <a:pt x="1182192" y="409168"/>
                  </a:lnTo>
                  <a:lnTo>
                    <a:pt x="1214793" y="392074"/>
                  </a:lnTo>
                  <a:lnTo>
                    <a:pt x="1218857" y="387362"/>
                  </a:lnTo>
                  <a:lnTo>
                    <a:pt x="1236713" y="366661"/>
                  </a:lnTo>
                  <a:lnTo>
                    <a:pt x="1244739" y="335445"/>
                  </a:lnTo>
                  <a:lnTo>
                    <a:pt x="1242364" y="319938"/>
                  </a:lnTo>
                  <a:lnTo>
                    <a:pt x="1241691" y="315607"/>
                  </a:lnTo>
                  <a:lnTo>
                    <a:pt x="1232382" y="301790"/>
                  </a:lnTo>
                  <a:lnTo>
                    <a:pt x="1218349" y="294652"/>
                  </a:lnTo>
                  <a:lnTo>
                    <a:pt x="1218349" y="339204"/>
                  </a:lnTo>
                  <a:lnTo>
                    <a:pt x="1212316" y="357517"/>
                  </a:lnTo>
                  <a:lnTo>
                    <a:pt x="1196124" y="372884"/>
                  </a:lnTo>
                  <a:lnTo>
                    <a:pt x="1172768" y="383438"/>
                  </a:lnTo>
                  <a:lnTo>
                    <a:pt x="1145057" y="387362"/>
                  </a:lnTo>
                  <a:lnTo>
                    <a:pt x="1127353" y="385572"/>
                  </a:lnTo>
                  <a:lnTo>
                    <a:pt x="1113294" y="380555"/>
                  </a:lnTo>
                  <a:lnTo>
                    <a:pt x="1104011" y="372872"/>
                  </a:lnTo>
                  <a:lnTo>
                    <a:pt x="1100670" y="363080"/>
                  </a:lnTo>
                  <a:lnTo>
                    <a:pt x="1101458" y="357492"/>
                  </a:lnTo>
                  <a:lnTo>
                    <a:pt x="1104074" y="350723"/>
                  </a:lnTo>
                  <a:lnTo>
                    <a:pt x="1108976" y="341757"/>
                  </a:lnTo>
                  <a:lnTo>
                    <a:pt x="1116596" y="329577"/>
                  </a:lnTo>
                  <a:lnTo>
                    <a:pt x="1122870" y="319938"/>
                  </a:lnTo>
                  <a:lnTo>
                    <a:pt x="1193647" y="319938"/>
                  </a:lnTo>
                  <a:lnTo>
                    <a:pt x="1204569" y="321132"/>
                  </a:lnTo>
                  <a:lnTo>
                    <a:pt x="1212278" y="324713"/>
                  </a:lnTo>
                  <a:lnTo>
                    <a:pt x="1216837" y="330720"/>
                  </a:lnTo>
                  <a:lnTo>
                    <a:pt x="1218349" y="339204"/>
                  </a:lnTo>
                  <a:lnTo>
                    <a:pt x="1218349" y="294652"/>
                  </a:lnTo>
                  <a:lnTo>
                    <a:pt x="1216469" y="293687"/>
                  </a:lnTo>
                  <a:lnTo>
                    <a:pt x="1193647" y="291058"/>
                  </a:lnTo>
                  <a:lnTo>
                    <a:pt x="1111148" y="291058"/>
                  </a:lnTo>
                  <a:lnTo>
                    <a:pt x="1106957" y="289382"/>
                  </a:lnTo>
                  <a:lnTo>
                    <a:pt x="1106957" y="284353"/>
                  </a:lnTo>
                  <a:lnTo>
                    <a:pt x="1108341" y="279666"/>
                  </a:lnTo>
                  <a:lnTo>
                    <a:pt x="1112723" y="273570"/>
                  </a:lnTo>
                  <a:lnTo>
                    <a:pt x="1120381" y="265734"/>
                  </a:lnTo>
                  <a:lnTo>
                    <a:pt x="1131671" y="255866"/>
                  </a:lnTo>
                  <a:lnTo>
                    <a:pt x="1134592" y="255866"/>
                  </a:lnTo>
                  <a:lnTo>
                    <a:pt x="1136688" y="256286"/>
                  </a:lnTo>
                  <a:lnTo>
                    <a:pt x="1137945" y="256286"/>
                  </a:lnTo>
                  <a:lnTo>
                    <a:pt x="1143381" y="256705"/>
                  </a:lnTo>
                  <a:lnTo>
                    <a:pt x="1147152" y="257124"/>
                  </a:lnTo>
                  <a:lnTo>
                    <a:pt x="1149667" y="257124"/>
                  </a:lnTo>
                  <a:lnTo>
                    <a:pt x="1155827" y="255866"/>
                  </a:lnTo>
                  <a:lnTo>
                    <a:pt x="1177975" y="251358"/>
                  </a:lnTo>
                  <a:lnTo>
                    <a:pt x="1201445" y="235775"/>
                  </a:lnTo>
                  <a:lnTo>
                    <a:pt x="1203198" y="233260"/>
                  </a:lnTo>
                  <a:lnTo>
                    <a:pt x="1217447" y="212966"/>
                  </a:lnTo>
                  <a:lnTo>
                    <a:pt x="1223378" y="185521"/>
                  </a:lnTo>
                  <a:lnTo>
                    <a:pt x="1222667" y="174421"/>
                  </a:lnTo>
                  <a:lnTo>
                    <a:pt x="1220546" y="164274"/>
                  </a:lnTo>
                  <a:lnTo>
                    <a:pt x="1217015" y="154901"/>
                  </a:lnTo>
                  <a:lnTo>
                    <a:pt x="1212062" y="146164"/>
                  </a:lnTo>
                  <a:lnTo>
                    <a:pt x="1251851" y="146164"/>
                  </a:lnTo>
                  <a:lnTo>
                    <a:pt x="1251851" y="138620"/>
                  </a:lnTo>
                  <a:lnTo>
                    <a:pt x="1251851" y="122707"/>
                  </a:lnTo>
                  <a:lnTo>
                    <a:pt x="1251851" y="119786"/>
                  </a:lnTo>
                  <a:close/>
                </a:path>
                <a:path w="2994025" h="1673225">
                  <a:moveTo>
                    <a:pt x="1312608" y="1376286"/>
                  </a:moveTo>
                  <a:lnTo>
                    <a:pt x="1281201" y="1376286"/>
                  </a:lnTo>
                  <a:lnTo>
                    <a:pt x="1281201" y="1565986"/>
                  </a:lnTo>
                  <a:lnTo>
                    <a:pt x="1312608" y="1565986"/>
                  </a:lnTo>
                  <a:lnTo>
                    <a:pt x="1312608" y="1376286"/>
                  </a:lnTo>
                  <a:close/>
                </a:path>
                <a:path w="2994025" h="1673225">
                  <a:moveTo>
                    <a:pt x="1317637" y="1310119"/>
                  </a:moveTo>
                  <a:lnTo>
                    <a:pt x="1316012" y="1302143"/>
                  </a:lnTo>
                  <a:lnTo>
                    <a:pt x="1311617" y="1295615"/>
                  </a:lnTo>
                  <a:lnTo>
                    <a:pt x="1305090" y="1291221"/>
                  </a:lnTo>
                  <a:lnTo>
                    <a:pt x="1297114" y="1289596"/>
                  </a:lnTo>
                  <a:lnTo>
                    <a:pt x="1289126" y="1291221"/>
                  </a:lnTo>
                  <a:lnTo>
                    <a:pt x="1282611" y="1295615"/>
                  </a:lnTo>
                  <a:lnTo>
                    <a:pt x="1278204" y="1302143"/>
                  </a:lnTo>
                  <a:lnTo>
                    <a:pt x="1276591" y="1310119"/>
                  </a:lnTo>
                  <a:lnTo>
                    <a:pt x="1278204" y="1318094"/>
                  </a:lnTo>
                  <a:lnTo>
                    <a:pt x="1282611" y="1324610"/>
                  </a:lnTo>
                  <a:lnTo>
                    <a:pt x="1289126" y="1329016"/>
                  </a:lnTo>
                  <a:lnTo>
                    <a:pt x="1297114" y="1330629"/>
                  </a:lnTo>
                  <a:lnTo>
                    <a:pt x="1305090" y="1329016"/>
                  </a:lnTo>
                  <a:lnTo>
                    <a:pt x="1311617" y="1324610"/>
                  </a:lnTo>
                  <a:lnTo>
                    <a:pt x="1316012" y="1318094"/>
                  </a:lnTo>
                  <a:lnTo>
                    <a:pt x="1317637" y="1310119"/>
                  </a:lnTo>
                  <a:close/>
                </a:path>
                <a:path w="2994025" h="1673225">
                  <a:moveTo>
                    <a:pt x="1338541" y="837641"/>
                  </a:moveTo>
                  <a:lnTo>
                    <a:pt x="1332712" y="799122"/>
                  </a:lnTo>
                  <a:lnTo>
                    <a:pt x="1318120" y="772312"/>
                  </a:lnTo>
                  <a:lnTo>
                    <a:pt x="1317891" y="771893"/>
                  </a:lnTo>
                  <a:lnTo>
                    <a:pt x="1316355" y="769073"/>
                  </a:lnTo>
                  <a:lnTo>
                    <a:pt x="1304632" y="759980"/>
                  </a:lnTo>
                  <a:lnTo>
                    <a:pt x="1304632" y="838060"/>
                  </a:lnTo>
                  <a:lnTo>
                    <a:pt x="1299946" y="869035"/>
                  </a:lnTo>
                  <a:lnTo>
                    <a:pt x="1286624" y="892657"/>
                  </a:lnTo>
                  <a:lnTo>
                    <a:pt x="1265758" y="907732"/>
                  </a:lnTo>
                  <a:lnTo>
                    <a:pt x="1238465" y="913028"/>
                  </a:lnTo>
                  <a:lnTo>
                    <a:pt x="1225257" y="911999"/>
                  </a:lnTo>
                  <a:lnTo>
                    <a:pt x="1196581" y="888314"/>
                  </a:lnTo>
                  <a:lnTo>
                    <a:pt x="1196581" y="806246"/>
                  </a:lnTo>
                  <a:lnTo>
                    <a:pt x="1226223" y="779919"/>
                  </a:lnTo>
                  <a:lnTo>
                    <a:pt x="1253959" y="772312"/>
                  </a:lnTo>
                  <a:lnTo>
                    <a:pt x="1274241" y="777227"/>
                  </a:lnTo>
                  <a:lnTo>
                    <a:pt x="1290281" y="790905"/>
                  </a:lnTo>
                  <a:lnTo>
                    <a:pt x="1300835" y="811720"/>
                  </a:lnTo>
                  <a:lnTo>
                    <a:pt x="1304632" y="838060"/>
                  </a:lnTo>
                  <a:lnTo>
                    <a:pt x="1304632" y="759980"/>
                  </a:lnTo>
                  <a:lnTo>
                    <a:pt x="1291196" y="749554"/>
                  </a:lnTo>
                  <a:lnTo>
                    <a:pt x="1258976" y="742594"/>
                  </a:lnTo>
                  <a:lnTo>
                    <a:pt x="1241399" y="744575"/>
                  </a:lnTo>
                  <a:lnTo>
                    <a:pt x="1224800" y="750328"/>
                  </a:lnTo>
                  <a:lnTo>
                    <a:pt x="1209687" y="759548"/>
                  </a:lnTo>
                  <a:lnTo>
                    <a:pt x="1196581" y="771893"/>
                  </a:lnTo>
                  <a:lnTo>
                    <a:pt x="1196581" y="748030"/>
                  </a:lnTo>
                  <a:lnTo>
                    <a:pt x="1165174" y="748030"/>
                  </a:lnTo>
                  <a:lnTo>
                    <a:pt x="1165174" y="1037818"/>
                  </a:lnTo>
                  <a:lnTo>
                    <a:pt x="1196581" y="1037818"/>
                  </a:lnTo>
                  <a:lnTo>
                    <a:pt x="1196581" y="929779"/>
                  </a:lnTo>
                  <a:lnTo>
                    <a:pt x="1205941" y="935685"/>
                  </a:lnTo>
                  <a:lnTo>
                    <a:pt x="1216215" y="939711"/>
                  </a:lnTo>
                  <a:lnTo>
                    <a:pt x="1227975" y="942022"/>
                  </a:lnTo>
                  <a:lnTo>
                    <a:pt x="1241818" y="942746"/>
                  </a:lnTo>
                  <a:lnTo>
                    <a:pt x="1280604" y="934923"/>
                  </a:lnTo>
                  <a:lnTo>
                    <a:pt x="1287830" y="929779"/>
                  </a:lnTo>
                  <a:lnTo>
                    <a:pt x="1311224" y="913130"/>
                  </a:lnTo>
                  <a:lnTo>
                    <a:pt x="1331315" y="879856"/>
                  </a:lnTo>
                  <a:lnTo>
                    <a:pt x="1338541" y="837641"/>
                  </a:lnTo>
                  <a:close/>
                </a:path>
                <a:path w="2994025" h="1673225">
                  <a:moveTo>
                    <a:pt x="1400962" y="127723"/>
                  </a:moveTo>
                  <a:lnTo>
                    <a:pt x="1394637" y="122174"/>
                  </a:lnTo>
                  <a:lnTo>
                    <a:pt x="1388338" y="118097"/>
                  </a:lnTo>
                  <a:lnTo>
                    <a:pt x="1382293" y="115608"/>
                  </a:lnTo>
                  <a:lnTo>
                    <a:pt x="1376680" y="114757"/>
                  </a:lnTo>
                  <a:lnTo>
                    <a:pt x="1366240" y="116662"/>
                  </a:lnTo>
                  <a:lnTo>
                    <a:pt x="1355420" y="123126"/>
                  </a:lnTo>
                  <a:lnTo>
                    <a:pt x="1342872" y="135242"/>
                  </a:lnTo>
                  <a:lnTo>
                    <a:pt x="1327251" y="154114"/>
                  </a:lnTo>
                  <a:lnTo>
                    <a:pt x="1327251" y="119786"/>
                  </a:lnTo>
                  <a:lnTo>
                    <a:pt x="1295857" y="119786"/>
                  </a:lnTo>
                  <a:lnTo>
                    <a:pt x="1295857" y="309473"/>
                  </a:lnTo>
                  <a:lnTo>
                    <a:pt x="1327251" y="309473"/>
                  </a:lnTo>
                  <a:lnTo>
                    <a:pt x="1327251" y="196405"/>
                  </a:lnTo>
                  <a:lnTo>
                    <a:pt x="1340205" y="174840"/>
                  </a:lnTo>
                  <a:lnTo>
                    <a:pt x="1352016" y="159245"/>
                  </a:lnTo>
                  <a:lnTo>
                    <a:pt x="1357769" y="154114"/>
                  </a:lnTo>
                  <a:lnTo>
                    <a:pt x="1362659" y="149771"/>
                  </a:lnTo>
                  <a:lnTo>
                    <a:pt x="1372069" y="146583"/>
                  </a:lnTo>
                  <a:lnTo>
                    <a:pt x="1375841" y="146583"/>
                  </a:lnTo>
                  <a:lnTo>
                    <a:pt x="1379194" y="148666"/>
                  </a:lnTo>
                  <a:lnTo>
                    <a:pt x="1385468" y="154114"/>
                  </a:lnTo>
                  <a:lnTo>
                    <a:pt x="1389888" y="146583"/>
                  </a:lnTo>
                  <a:lnTo>
                    <a:pt x="1400962" y="127723"/>
                  </a:lnTo>
                  <a:close/>
                </a:path>
                <a:path w="2994025" h="1673225">
                  <a:moveTo>
                    <a:pt x="1415224" y="1376286"/>
                  </a:moveTo>
                  <a:lnTo>
                    <a:pt x="1383804" y="1376286"/>
                  </a:lnTo>
                  <a:lnTo>
                    <a:pt x="1383804" y="1568488"/>
                  </a:lnTo>
                  <a:lnTo>
                    <a:pt x="1383233" y="1582559"/>
                  </a:lnTo>
                  <a:lnTo>
                    <a:pt x="1369314" y="1625803"/>
                  </a:lnTo>
                  <a:lnTo>
                    <a:pt x="1349476" y="1655597"/>
                  </a:lnTo>
                  <a:lnTo>
                    <a:pt x="1370406" y="1673186"/>
                  </a:lnTo>
                  <a:lnTo>
                    <a:pt x="1393863" y="1640103"/>
                  </a:lnTo>
                  <a:lnTo>
                    <a:pt x="1415224" y="1597393"/>
                  </a:lnTo>
                  <a:lnTo>
                    <a:pt x="1415224" y="1376286"/>
                  </a:lnTo>
                  <a:close/>
                </a:path>
                <a:path w="2994025" h="1673225">
                  <a:moveTo>
                    <a:pt x="1419821" y="1309700"/>
                  </a:moveTo>
                  <a:lnTo>
                    <a:pt x="1418209" y="1301724"/>
                  </a:lnTo>
                  <a:lnTo>
                    <a:pt x="1413802" y="1295196"/>
                  </a:lnTo>
                  <a:lnTo>
                    <a:pt x="1407287" y="1290802"/>
                  </a:lnTo>
                  <a:lnTo>
                    <a:pt x="1399311" y="1289177"/>
                  </a:lnTo>
                  <a:lnTo>
                    <a:pt x="1391323" y="1290802"/>
                  </a:lnTo>
                  <a:lnTo>
                    <a:pt x="1384808" y="1295196"/>
                  </a:lnTo>
                  <a:lnTo>
                    <a:pt x="1380401" y="1301724"/>
                  </a:lnTo>
                  <a:lnTo>
                    <a:pt x="1378788" y="1309700"/>
                  </a:lnTo>
                  <a:lnTo>
                    <a:pt x="1380401" y="1317675"/>
                  </a:lnTo>
                  <a:lnTo>
                    <a:pt x="1384808" y="1324190"/>
                  </a:lnTo>
                  <a:lnTo>
                    <a:pt x="1391323" y="1328597"/>
                  </a:lnTo>
                  <a:lnTo>
                    <a:pt x="1399311" y="1330210"/>
                  </a:lnTo>
                  <a:lnTo>
                    <a:pt x="1407287" y="1328597"/>
                  </a:lnTo>
                  <a:lnTo>
                    <a:pt x="1413802" y="1324190"/>
                  </a:lnTo>
                  <a:lnTo>
                    <a:pt x="1418209" y="1317675"/>
                  </a:lnTo>
                  <a:lnTo>
                    <a:pt x="1419821" y="1309700"/>
                  </a:lnTo>
                  <a:close/>
                </a:path>
                <a:path w="2994025" h="1673225">
                  <a:moveTo>
                    <a:pt x="1423174" y="748030"/>
                  </a:moveTo>
                  <a:lnTo>
                    <a:pt x="1391767" y="748030"/>
                  </a:lnTo>
                  <a:lnTo>
                    <a:pt x="1391767" y="940244"/>
                  </a:lnTo>
                  <a:lnTo>
                    <a:pt x="1391196" y="954303"/>
                  </a:lnTo>
                  <a:lnTo>
                    <a:pt x="1377276" y="997546"/>
                  </a:lnTo>
                  <a:lnTo>
                    <a:pt x="1357426" y="1027341"/>
                  </a:lnTo>
                  <a:lnTo>
                    <a:pt x="1378369" y="1044943"/>
                  </a:lnTo>
                  <a:lnTo>
                    <a:pt x="1401813" y="1011847"/>
                  </a:lnTo>
                  <a:lnTo>
                    <a:pt x="1423174" y="969137"/>
                  </a:lnTo>
                  <a:lnTo>
                    <a:pt x="1423174" y="748030"/>
                  </a:lnTo>
                  <a:close/>
                </a:path>
                <a:path w="2994025" h="1673225">
                  <a:moveTo>
                    <a:pt x="1427772" y="681456"/>
                  </a:moveTo>
                  <a:lnTo>
                    <a:pt x="1426159" y="673468"/>
                  </a:lnTo>
                  <a:lnTo>
                    <a:pt x="1421765" y="666953"/>
                  </a:lnTo>
                  <a:lnTo>
                    <a:pt x="1415237" y="662546"/>
                  </a:lnTo>
                  <a:lnTo>
                    <a:pt x="1407261" y="660933"/>
                  </a:lnTo>
                  <a:lnTo>
                    <a:pt x="1399286" y="662546"/>
                  </a:lnTo>
                  <a:lnTo>
                    <a:pt x="1392758" y="666953"/>
                  </a:lnTo>
                  <a:lnTo>
                    <a:pt x="1388351" y="673468"/>
                  </a:lnTo>
                  <a:lnTo>
                    <a:pt x="1386738" y="681456"/>
                  </a:lnTo>
                  <a:lnTo>
                    <a:pt x="1388351" y="689419"/>
                  </a:lnTo>
                  <a:lnTo>
                    <a:pt x="1392758" y="695947"/>
                  </a:lnTo>
                  <a:lnTo>
                    <a:pt x="1399286" y="700341"/>
                  </a:lnTo>
                  <a:lnTo>
                    <a:pt x="1407261" y="701967"/>
                  </a:lnTo>
                  <a:lnTo>
                    <a:pt x="1415237" y="700341"/>
                  </a:lnTo>
                  <a:lnTo>
                    <a:pt x="1421765" y="695947"/>
                  </a:lnTo>
                  <a:lnTo>
                    <a:pt x="1426159" y="689419"/>
                  </a:lnTo>
                  <a:lnTo>
                    <a:pt x="1427772" y="681456"/>
                  </a:lnTo>
                  <a:close/>
                </a:path>
                <a:path w="2994025" h="1673225">
                  <a:moveTo>
                    <a:pt x="1516989" y="1260703"/>
                  </a:moveTo>
                  <a:lnTo>
                    <a:pt x="1485582" y="1260703"/>
                  </a:lnTo>
                  <a:lnTo>
                    <a:pt x="1485582" y="1565973"/>
                  </a:lnTo>
                  <a:lnTo>
                    <a:pt x="1516989" y="1565973"/>
                  </a:lnTo>
                  <a:lnTo>
                    <a:pt x="1516989" y="1260703"/>
                  </a:lnTo>
                  <a:close/>
                </a:path>
                <a:path w="2994025" h="1673225">
                  <a:moveTo>
                    <a:pt x="1578952" y="288544"/>
                  </a:moveTo>
                  <a:lnTo>
                    <a:pt x="1569326" y="286867"/>
                  </a:lnTo>
                  <a:lnTo>
                    <a:pt x="1568691" y="286448"/>
                  </a:lnTo>
                  <a:lnTo>
                    <a:pt x="1564297" y="283514"/>
                  </a:lnTo>
                  <a:lnTo>
                    <a:pt x="1563458" y="278485"/>
                  </a:lnTo>
                  <a:lnTo>
                    <a:pt x="1563458" y="222796"/>
                  </a:lnTo>
                  <a:lnTo>
                    <a:pt x="1563370" y="161658"/>
                  </a:lnTo>
                  <a:lnTo>
                    <a:pt x="1527238" y="118021"/>
                  </a:lnTo>
                  <a:lnTo>
                    <a:pt x="1501482" y="114757"/>
                  </a:lnTo>
                  <a:lnTo>
                    <a:pt x="1473682" y="117830"/>
                  </a:lnTo>
                  <a:lnTo>
                    <a:pt x="1452130" y="126479"/>
                  </a:lnTo>
                  <a:lnTo>
                    <a:pt x="1438186" y="139839"/>
                  </a:lnTo>
                  <a:lnTo>
                    <a:pt x="1433233" y="157048"/>
                  </a:lnTo>
                  <a:lnTo>
                    <a:pt x="1433309" y="162077"/>
                  </a:lnTo>
                  <a:lnTo>
                    <a:pt x="1433652" y="163753"/>
                  </a:lnTo>
                  <a:lnTo>
                    <a:pt x="1436573" y="168770"/>
                  </a:lnTo>
                  <a:lnTo>
                    <a:pt x="1468399" y="162077"/>
                  </a:lnTo>
                  <a:lnTo>
                    <a:pt x="1467142" y="158724"/>
                  </a:lnTo>
                  <a:lnTo>
                    <a:pt x="1466723" y="157048"/>
                  </a:lnTo>
                  <a:lnTo>
                    <a:pt x="1466723" y="154952"/>
                  </a:lnTo>
                  <a:lnTo>
                    <a:pt x="1468475" y="147802"/>
                  </a:lnTo>
                  <a:lnTo>
                    <a:pt x="1473796" y="142697"/>
                  </a:lnTo>
                  <a:lnTo>
                    <a:pt x="1482801" y="139636"/>
                  </a:lnTo>
                  <a:lnTo>
                    <a:pt x="1495628" y="138620"/>
                  </a:lnTo>
                  <a:lnTo>
                    <a:pt x="1511503" y="140106"/>
                  </a:lnTo>
                  <a:lnTo>
                    <a:pt x="1522742" y="144538"/>
                  </a:lnTo>
                  <a:lnTo>
                    <a:pt x="1529422" y="151866"/>
                  </a:lnTo>
                  <a:lnTo>
                    <a:pt x="1531543" y="161658"/>
                  </a:lnTo>
                  <a:lnTo>
                    <a:pt x="1531632" y="196405"/>
                  </a:lnTo>
                  <a:lnTo>
                    <a:pt x="1531632" y="222796"/>
                  </a:lnTo>
                  <a:lnTo>
                    <a:pt x="1531632" y="262153"/>
                  </a:lnTo>
                  <a:lnTo>
                    <a:pt x="1514170" y="274256"/>
                  </a:lnTo>
                  <a:lnTo>
                    <a:pt x="1501228" y="281686"/>
                  </a:lnTo>
                  <a:lnTo>
                    <a:pt x="1490713" y="285419"/>
                  </a:lnTo>
                  <a:lnTo>
                    <a:pt x="1480553" y="286448"/>
                  </a:lnTo>
                  <a:lnTo>
                    <a:pt x="1470025" y="284708"/>
                  </a:lnTo>
                  <a:lnTo>
                    <a:pt x="1461960" y="279742"/>
                  </a:lnTo>
                  <a:lnTo>
                    <a:pt x="1456817" y="271957"/>
                  </a:lnTo>
                  <a:lnTo>
                    <a:pt x="1455077" y="262153"/>
                  </a:lnTo>
                  <a:lnTo>
                    <a:pt x="1455000" y="254190"/>
                  </a:lnTo>
                  <a:lnTo>
                    <a:pt x="1455839" y="250012"/>
                  </a:lnTo>
                  <a:lnTo>
                    <a:pt x="1460449" y="241223"/>
                  </a:lnTo>
                  <a:lnTo>
                    <a:pt x="1531632" y="222796"/>
                  </a:lnTo>
                  <a:lnTo>
                    <a:pt x="1531632" y="196405"/>
                  </a:lnTo>
                  <a:lnTo>
                    <a:pt x="1465884" y="211899"/>
                  </a:lnTo>
                  <a:lnTo>
                    <a:pt x="1426324" y="245706"/>
                  </a:lnTo>
                  <a:lnTo>
                    <a:pt x="1423593" y="264668"/>
                  </a:lnTo>
                  <a:lnTo>
                    <a:pt x="1427213" y="285178"/>
                  </a:lnTo>
                  <a:lnTo>
                    <a:pt x="1437462" y="300888"/>
                  </a:lnTo>
                  <a:lnTo>
                    <a:pt x="1453451" y="310959"/>
                  </a:lnTo>
                  <a:lnTo>
                    <a:pt x="1474266" y="314502"/>
                  </a:lnTo>
                  <a:lnTo>
                    <a:pt x="1484553" y="313740"/>
                  </a:lnTo>
                  <a:lnTo>
                    <a:pt x="1520748" y="300266"/>
                  </a:lnTo>
                  <a:lnTo>
                    <a:pt x="1534566" y="288544"/>
                  </a:lnTo>
                  <a:lnTo>
                    <a:pt x="1537385" y="300024"/>
                  </a:lnTo>
                  <a:lnTo>
                    <a:pt x="1543888" y="307848"/>
                  </a:lnTo>
                  <a:lnTo>
                    <a:pt x="1554937" y="312623"/>
                  </a:lnTo>
                  <a:lnTo>
                    <a:pt x="1571409" y="314921"/>
                  </a:lnTo>
                  <a:lnTo>
                    <a:pt x="1578952" y="288544"/>
                  </a:lnTo>
                  <a:close/>
                </a:path>
                <a:path w="2994025" h="1673225">
                  <a:moveTo>
                    <a:pt x="1637588" y="1565973"/>
                  </a:moveTo>
                  <a:lnTo>
                    <a:pt x="1556359" y="1463382"/>
                  </a:lnTo>
                  <a:lnTo>
                    <a:pt x="1637169" y="1376286"/>
                  </a:lnTo>
                  <a:lnTo>
                    <a:pt x="1596136" y="1376286"/>
                  </a:lnTo>
                  <a:lnTo>
                    <a:pt x="1517827" y="1462963"/>
                  </a:lnTo>
                  <a:lnTo>
                    <a:pt x="1596136" y="1565973"/>
                  </a:lnTo>
                  <a:lnTo>
                    <a:pt x="1637588" y="1565973"/>
                  </a:lnTo>
                  <a:close/>
                </a:path>
                <a:path w="2994025" h="1673225">
                  <a:moveTo>
                    <a:pt x="1640103" y="821728"/>
                  </a:moveTo>
                  <a:lnTo>
                    <a:pt x="1639290" y="816698"/>
                  </a:lnTo>
                  <a:lnTo>
                    <a:pt x="1634896" y="789470"/>
                  </a:lnTo>
                  <a:lnTo>
                    <a:pt x="1624190" y="771474"/>
                  </a:lnTo>
                  <a:lnTo>
                    <a:pt x="1620113" y="764628"/>
                  </a:lnTo>
                  <a:lnTo>
                    <a:pt x="1605775" y="754722"/>
                  </a:lnTo>
                  <a:lnTo>
                    <a:pt x="1605775" y="816698"/>
                  </a:lnTo>
                  <a:lnTo>
                    <a:pt x="1512798" y="816698"/>
                  </a:lnTo>
                  <a:lnTo>
                    <a:pt x="1520202" y="797267"/>
                  </a:lnTo>
                  <a:lnTo>
                    <a:pt x="1531543" y="783094"/>
                  </a:lnTo>
                  <a:lnTo>
                    <a:pt x="1546491" y="774420"/>
                  </a:lnTo>
                  <a:lnTo>
                    <a:pt x="1564728" y="771474"/>
                  </a:lnTo>
                  <a:lnTo>
                    <a:pt x="1582039" y="774420"/>
                  </a:lnTo>
                  <a:lnTo>
                    <a:pt x="1594827" y="783094"/>
                  </a:lnTo>
                  <a:lnTo>
                    <a:pt x="1602828" y="797267"/>
                  </a:lnTo>
                  <a:lnTo>
                    <a:pt x="1605775" y="816698"/>
                  </a:lnTo>
                  <a:lnTo>
                    <a:pt x="1605775" y="754722"/>
                  </a:lnTo>
                  <a:lnTo>
                    <a:pt x="1596999" y="748652"/>
                  </a:lnTo>
                  <a:lnTo>
                    <a:pt x="1566824" y="743013"/>
                  </a:lnTo>
                  <a:lnTo>
                    <a:pt x="1530032" y="750163"/>
                  </a:lnTo>
                  <a:lnTo>
                    <a:pt x="1501762" y="770432"/>
                  </a:lnTo>
                  <a:lnTo>
                    <a:pt x="1483614" y="802017"/>
                  </a:lnTo>
                  <a:lnTo>
                    <a:pt x="1477213" y="843089"/>
                  </a:lnTo>
                  <a:lnTo>
                    <a:pt x="1483588" y="883996"/>
                  </a:lnTo>
                  <a:lnTo>
                    <a:pt x="1501597" y="915581"/>
                  </a:lnTo>
                  <a:lnTo>
                    <a:pt x="1529499" y="935951"/>
                  </a:lnTo>
                  <a:lnTo>
                    <a:pt x="1565567" y="943165"/>
                  </a:lnTo>
                  <a:lnTo>
                    <a:pt x="1582775" y="942047"/>
                  </a:lnTo>
                  <a:lnTo>
                    <a:pt x="1598650" y="938250"/>
                  </a:lnTo>
                  <a:lnTo>
                    <a:pt x="1615160" y="931164"/>
                  </a:lnTo>
                  <a:lnTo>
                    <a:pt x="1634248" y="920140"/>
                  </a:lnTo>
                  <a:lnTo>
                    <a:pt x="1631264" y="914285"/>
                  </a:lnTo>
                  <a:lnTo>
                    <a:pt x="1621688" y="895438"/>
                  </a:lnTo>
                  <a:lnTo>
                    <a:pt x="1607667" y="904392"/>
                  </a:lnTo>
                  <a:lnTo>
                    <a:pt x="1595564" y="910196"/>
                  </a:lnTo>
                  <a:lnTo>
                    <a:pt x="1584172" y="913333"/>
                  </a:lnTo>
                  <a:lnTo>
                    <a:pt x="1572272" y="914285"/>
                  </a:lnTo>
                  <a:lnTo>
                    <a:pt x="1546339" y="909180"/>
                  </a:lnTo>
                  <a:lnTo>
                    <a:pt x="1526832" y="894499"/>
                  </a:lnTo>
                  <a:lnTo>
                    <a:pt x="1514563" y="871169"/>
                  </a:lnTo>
                  <a:lnTo>
                    <a:pt x="1510296" y="840155"/>
                  </a:lnTo>
                  <a:lnTo>
                    <a:pt x="1640103" y="840155"/>
                  </a:lnTo>
                  <a:lnTo>
                    <a:pt x="1640103" y="821728"/>
                  </a:lnTo>
                  <a:close/>
                </a:path>
                <a:path w="2994025" h="1673225">
                  <a:moveTo>
                    <a:pt x="1809737" y="209397"/>
                  </a:moveTo>
                  <a:lnTo>
                    <a:pt x="1803895" y="170865"/>
                  </a:lnTo>
                  <a:lnTo>
                    <a:pt x="1789303" y="144068"/>
                  </a:lnTo>
                  <a:lnTo>
                    <a:pt x="1789074" y="143649"/>
                  </a:lnTo>
                  <a:lnTo>
                    <a:pt x="1787537" y="140817"/>
                  </a:lnTo>
                  <a:lnTo>
                    <a:pt x="1775802" y="131724"/>
                  </a:lnTo>
                  <a:lnTo>
                    <a:pt x="1775802" y="209816"/>
                  </a:lnTo>
                  <a:lnTo>
                    <a:pt x="1771116" y="240779"/>
                  </a:lnTo>
                  <a:lnTo>
                    <a:pt x="1757807" y="264401"/>
                  </a:lnTo>
                  <a:lnTo>
                    <a:pt x="1736940" y="279476"/>
                  </a:lnTo>
                  <a:lnTo>
                    <a:pt x="1709635" y="284772"/>
                  </a:lnTo>
                  <a:lnTo>
                    <a:pt x="1696453" y="283756"/>
                  </a:lnTo>
                  <a:lnTo>
                    <a:pt x="1667764" y="260057"/>
                  </a:lnTo>
                  <a:lnTo>
                    <a:pt x="1667764" y="177990"/>
                  </a:lnTo>
                  <a:lnTo>
                    <a:pt x="1697405" y="151663"/>
                  </a:lnTo>
                  <a:lnTo>
                    <a:pt x="1725142" y="144068"/>
                  </a:lnTo>
                  <a:lnTo>
                    <a:pt x="1745424" y="148983"/>
                  </a:lnTo>
                  <a:lnTo>
                    <a:pt x="1761464" y="162648"/>
                  </a:lnTo>
                  <a:lnTo>
                    <a:pt x="1772005" y="183464"/>
                  </a:lnTo>
                  <a:lnTo>
                    <a:pt x="1775802" y="209816"/>
                  </a:lnTo>
                  <a:lnTo>
                    <a:pt x="1775802" y="131724"/>
                  </a:lnTo>
                  <a:lnTo>
                    <a:pt x="1762379" y="121297"/>
                  </a:lnTo>
                  <a:lnTo>
                    <a:pt x="1730159" y="114338"/>
                  </a:lnTo>
                  <a:lnTo>
                    <a:pt x="1712582" y="116319"/>
                  </a:lnTo>
                  <a:lnTo>
                    <a:pt x="1695983" y="122085"/>
                  </a:lnTo>
                  <a:lnTo>
                    <a:pt x="1680870" y="131292"/>
                  </a:lnTo>
                  <a:lnTo>
                    <a:pt x="1667764" y="143649"/>
                  </a:lnTo>
                  <a:lnTo>
                    <a:pt x="1667764" y="119786"/>
                  </a:lnTo>
                  <a:lnTo>
                    <a:pt x="1636356" y="119786"/>
                  </a:lnTo>
                  <a:lnTo>
                    <a:pt x="1636356" y="409562"/>
                  </a:lnTo>
                  <a:lnTo>
                    <a:pt x="1667764" y="409562"/>
                  </a:lnTo>
                  <a:lnTo>
                    <a:pt x="1667764" y="301523"/>
                  </a:lnTo>
                  <a:lnTo>
                    <a:pt x="1677136" y="307428"/>
                  </a:lnTo>
                  <a:lnTo>
                    <a:pt x="1687398" y="311467"/>
                  </a:lnTo>
                  <a:lnTo>
                    <a:pt x="1699158" y="313766"/>
                  </a:lnTo>
                  <a:lnTo>
                    <a:pt x="1712988" y="314502"/>
                  </a:lnTo>
                  <a:lnTo>
                    <a:pt x="1751774" y="306679"/>
                  </a:lnTo>
                  <a:lnTo>
                    <a:pt x="1759013" y="301523"/>
                  </a:lnTo>
                  <a:lnTo>
                    <a:pt x="1782406" y="284873"/>
                  </a:lnTo>
                  <a:lnTo>
                    <a:pt x="1802511" y="251612"/>
                  </a:lnTo>
                  <a:lnTo>
                    <a:pt x="1809737" y="209397"/>
                  </a:lnTo>
                  <a:close/>
                </a:path>
                <a:path w="2994025" h="1673225">
                  <a:moveTo>
                    <a:pt x="1850783" y="1465897"/>
                  </a:moveTo>
                  <a:lnTo>
                    <a:pt x="1844941" y="1427378"/>
                  </a:lnTo>
                  <a:lnTo>
                    <a:pt x="1830349" y="1400568"/>
                  </a:lnTo>
                  <a:lnTo>
                    <a:pt x="1830120" y="1400149"/>
                  </a:lnTo>
                  <a:lnTo>
                    <a:pt x="1828584" y="1397330"/>
                  </a:lnTo>
                  <a:lnTo>
                    <a:pt x="1816849" y="1388237"/>
                  </a:lnTo>
                  <a:lnTo>
                    <a:pt x="1816849" y="1466316"/>
                  </a:lnTo>
                  <a:lnTo>
                    <a:pt x="1812163" y="1497279"/>
                  </a:lnTo>
                  <a:lnTo>
                    <a:pt x="1798853" y="1520913"/>
                  </a:lnTo>
                  <a:lnTo>
                    <a:pt x="1777987" y="1535988"/>
                  </a:lnTo>
                  <a:lnTo>
                    <a:pt x="1750682" y="1541272"/>
                  </a:lnTo>
                  <a:lnTo>
                    <a:pt x="1737499" y="1540256"/>
                  </a:lnTo>
                  <a:lnTo>
                    <a:pt x="1708810" y="1516570"/>
                  </a:lnTo>
                  <a:lnTo>
                    <a:pt x="1708810" y="1434490"/>
                  </a:lnTo>
                  <a:lnTo>
                    <a:pt x="1738452" y="1408163"/>
                  </a:lnTo>
                  <a:lnTo>
                    <a:pt x="1766189" y="1400568"/>
                  </a:lnTo>
                  <a:lnTo>
                    <a:pt x="1786470" y="1405483"/>
                  </a:lnTo>
                  <a:lnTo>
                    <a:pt x="1802511" y="1419148"/>
                  </a:lnTo>
                  <a:lnTo>
                    <a:pt x="1813064" y="1439964"/>
                  </a:lnTo>
                  <a:lnTo>
                    <a:pt x="1816849" y="1466316"/>
                  </a:lnTo>
                  <a:lnTo>
                    <a:pt x="1816849" y="1388237"/>
                  </a:lnTo>
                  <a:lnTo>
                    <a:pt x="1803425" y="1377810"/>
                  </a:lnTo>
                  <a:lnTo>
                    <a:pt x="1771205" y="1370838"/>
                  </a:lnTo>
                  <a:lnTo>
                    <a:pt x="1753628" y="1372831"/>
                  </a:lnTo>
                  <a:lnTo>
                    <a:pt x="1737029" y="1378585"/>
                  </a:lnTo>
                  <a:lnTo>
                    <a:pt x="1721916" y="1387792"/>
                  </a:lnTo>
                  <a:lnTo>
                    <a:pt x="1708810" y="1400149"/>
                  </a:lnTo>
                  <a:lnTo>
                    <a:pt x="1708810" y="1376286"/>
                  </a:lnTo>
                  <a:lnTo>
                    <a:pt x="1677416" y="1376286"/>
                  </a:lnTo>
                  <a:lnTo>
                    <a:pt x="1677416" y="1666074"/>
                  </a:lnTo>
                  <a:lnTo>
                    <a:pt x="1708810" y="1666074"/>
                  </a:lnTo>
                  <a:lnTo>
                    <a:pt x="1708810" y="1558036"/>
                  </a:lnTo>
                  <a:lnTo>
                    <a:pt x="1718183" y="1563941"/>
                  </a:lnTo>
                  <a:lnTo>
                    <a:pt x="1728444" y="1567967"/>
                  </a:lnTo>
                  <a:lnTo>
                    <a:pt x="1740204" y="1570266"/>
                  </a:lnTo>
                  <a:lnTo>
                    <a:pt x="1754035" y="1571002"/>
                  </a:lnTo>
                  <a:lnTo>
                    <a:pt x="1792833" y="1563179"/>
                  </a:lnTo>
                  <a:lnTo>
                    <a:pt x="1800059" y="1558036"/>
                  </a:lnTo>
                  <a:lnTo>
                    <a:pt x="1823453" y="1541373"/>
                  </a:lnTo>
                  <a:lnTo>
                    <a:pt x="1843557" y="1508112"/>
                  </a:lnTo>
                  <a:lnTo>
                    <a:pt x="1850783" y="1465897"/>
                  </a:lnTo>
                  <a:close/>
                </a:path>
                <a:path w="2994025" h="1673225">
                  <a:moveTo>
                    <a:pt x="2009940" y="1384236"/>
                  </a:moveTo>
                  <a:lnTo>
                    <a:pt x="2003615" y="1378673"/>
                  </a:lnTo>
                  <a:lnTo>
                    <a:pt x="1997329" y="1374609"/>
                  </a:lnTo>
                  <a:lnTo>
                    <a:pt x="1991271" y="1372108"/>
                  </a:lnTo>
                  <a:lnTo>
                    <a:pt x="1985657" y="1371257"/>
                  </a:lnTo>
                  <a:lnTo>
                    <a:pt x="1975231" y="1373174"/>
                  </a:lnTo>
                  <a:lnTo>
                    <a:pt x="1964410" y="1379639"/>
                  </a:lnTo>
                  <a:lnTo>
                    <a:pt x="1951850" y="1391754"/>
                  </a:lnTo>
                  <a:lnTo>
                    <a:pt x="1936242" y="1410627"/>
                  </a:lnTo>
                  <a:lnTo>
                    <a:pt x="1936242" y="1376286"/>
                  </a:lnTo>
                  <a:lnTo>
                    <a:pt x="1904834" y="1376286"/>
                  </a:lnTo>
                  <a:lnTo>
                    <a:pt x="1904834" y="1565973"/>
                  </a:lnTo>
                  <a:lnTo>
                    <a:pt x="1936242" y="1565973"/>
                  </a:lnTo>
                  <a:lnTo>
                    <a:pt x="1936242" y="1452918"/>
                  </a:lnTo>
                  <a:lnTo>
                    <a:pt x="1949196" y="1431353"/>
                  </a:lnTo>
                  <a:lnTo>
                    <a:pt x="1961007" y="1415757"/>
                  </a:lnTo>
                  <a:lnTo>
                    <a:pt x="1966760" y="1410627"/>
                  </a:lnTo>
                  <a:lnTo>
                    <a:pt x="1971636" y="1406271"/>
                  </a:lnTo>
                  <a:lnTo>
                    <a:pt x="1981047" y="1403083"/>
                  </a:lnTo>
                  <a:lnTo>
                    <a:pt x="1984819" y="1403083"/>
                  </a:lnTo>
                  <a:lnTo>
                    <a:pt x="1988172" y="1405178"/>
                  </a:lnTo>
                  <a:lnTo>
                    <a:pt x="1994446" y="1410627"/>
                  </a:lnTo>
                  <a:lnTo>
                    <a:pt x="1998878" y="1403083"/>
                  </a:lnTo>
                  <a:lnTo>
                    <a:pt x="2009940" y="1384236"/>
                  </a:lnTo>
                  <a:close/>
                </a:path>
                <a:path w="2994025" h="1673225">
                  <a:moveTo>
                    <a:pt x="2018309" y="167513"/>
                  </a:moveTo>
                  <a:lnTo>
                    <a:pt x="2005952" y="127787"/>
                  </a:lnTo>
                  <a:lnTo>
                    <a:pt x="1968487" y="114757"/>
                  </a:lnTo>
                  <a:lnTo>
                    <a:pt x="1954961" y="115989"/>
                  </a:lnTo>
                  <a:lnTo>
                    <a:pt x="1917382" y="133591"/>
                  </a:lnTo>
                  <a:lnTo>
                    <a:pt x="1891842" y="159562"/>
                  </a:lnTo>
                  <a:lnTo>
                    <a:pt x="1891842" y="4191"/>
                  </a:lnTo>
                  <a:lnTo>
                    <a:pt x="1860435" y="4191"/>
                  </a:lnTo>
                  <a:lnTo>
                    <a:pt x="1860435" y="309473"/>
                  </a:lnTo>
                  <a:lnTo>
                    <a:pt x="1891842" y="309473"/>
                  </a:lnTo>
                  <a:lnTo>
                    <a:pt x="1891842" y="193471"/>
                  </a:lnTo>
                  <a:lnTo>
                    <a:pt x="1914245" y="170192"/>
                  </a:lnTo>
                  <a:lnTo>
                    <a:pt x="1927034" y="159562"/>
                  </a:lnTo>
                  <a:lnTo>
                    <a:pt x="1933143" y="154482"/>
                  </a:lnTo>
                  <a:lnTo>
                    <a:pt x="1949615" y="145605"/>
                  </a:lnTo>
                  <a:lnTo>
                    <a:pt x="1964715" y="142811"/>
                  </a:lnTo>
                  <a:lnTo>
                    <a:pt x="1973503" y="142811"/>
                  </a:lnTo>
                  <a:lnTo>
                    <a:pt x="1980615" y="146583"/>
                  </a:lnTo>
                  <a:lnTo>
                    <a:pt x="1983549" y="152857"/>
                  </a:lnTo>
                  <a:lnTo>
                    <a:pt x="1986064" y="158305"/>
                  </a:lnTo>
                  <a:lnTo>
                    <a:pt x="1986483" y="162496"/>
                  </a:lnTo>
                  <a:lnTo>
                    <a:pt x="1986483" y="309473"/>
                  </a:lnTo>
                  <a:lnTo>
                    <a:pt x="2018309" y="309473"/>
                  </a:lnTo>
                  <a:lnTo>
                    <a:pt x="2018309" y="167513"/>
                  </a:lnTo>
                  <a:close/>
                </a:path>
                <a:path w="2994025" h="1673225">
                  <a:moveTo>
                    <a:pt x="2119693" y="119786"/>
                  </a:moveTo>
                  <a:lnTo>
                    <a:pt x="2088286" y="119786"/>
                  </a:lnTo>
                  <a:lnTo>
                    <a:pt x="2088286" y="309486"/>
                  </a:lnTo>
                  <a:lnTo>
                    <a:pt x="2119693" y="309486"/>
                  </a:lnTo>
                  <a:lnTo>
                    <a:pt x="2119693" y="119786"/>
                  </a:lnTo>
                  <a:close/>
                </a:path>
                <a:path w="2994025" h="1673225">
                  <a:moveTo>
                    <a:pt x="2124722" y="53619"/>
                  </a:moveTo>
                  <a:lnTo>
                    <a:pt x="2123097" y="45643"/>
                  </a:lnTo>
                  <a:lnTo>
                    <a:pt x="2118703" y="39116"/>
                  </a:lnTo>
                  <a:lnTo>
                    <a:pt x="2112175" y="34709"/>
                  </a:lnTo>
                  <a:lnTo>
                    <a:pt x="2104199" y="33096"/>
                  </a:lnTo>
                  <a:lnTo>
                    <a:pt x="2096211" y="34709"/>
                  </a:lnTo>
                  <a:lnTo>
                    <a:pt x="2089696" y="39116"/>
                  </a:lnTo>
                  <a:lnTo>
                    <a:pt x="2085289" y="45643"/>
                  </a:lnTo>
                  <a:lnTo>
                    <a:pt x="2083676" y="53619"/>
                  </a:lnTo>
                  <a:lnTo>
                    <a:pt x="2085289" y="61582"/>
                  </a:lnTo>
                  <a:lnTo>
                    <a:pt x="2089696" y="68110"/>
                  </a:lnTo>
                  <a:lnTo>
                    <a:pt x="2096211" y="72517"/>
                  </a:lnTo>
                  <a:lnTo>
                    <a:pt x="2104199" y="74129"/>
                  </a:lnTo>
                  <a:lnTo>
                    <a:pt x="2112175" y="72517"/>
                  </a:lnTo>
                  <a:lnTo>
                    <a:pt x="2118703" y="68110"/>
                  </a:lnTo>
                  <a:lnTo>
                    <a:pt x="2123097" y="61582"/>
                  </a:lnTo>
                  <a:lnTo>
                    <a:pt x="2124722" y="53619"/>
                  </a:lnTo>
                  <a:close/>
                </a:path>
                <a:path w="2994025" h="1673225">
                  <a:moveTo>
                    <a:pt x="2215159" y="1471345"/>
                  </a:moveTo>
                  <a:lnTo>
                    <a:pt x="2207755" y="1432560"/>
                  </a:lnTo>
                  <a:lnTo>
                    <a:pt x="2187625" y="1400733"/>
                  </a:lnTo>
                  <a:lnTo>
                    <a:pt x="2185670" y="1399311"/>
                  </a:lnTo>
                  <a:lnTo>
                    <a:pt x="2180818" y="1395793"/>
                  </a:lnTo>
                  <a:lnTo>
                    <a:pt x="2180818" y="1471345"/>
                  </a:lnTo>
                  <a:lnTo>
                    <a:pt x="2176246" y="1499552"/>
                  </a:lnTo>
                  <a:lnTo>
                    <a:pt x="2163711" y="1522437"/>
                  </a:lnTo>
                  <a:lnTo>
                    <a:pt x="2144966" y="1537766"/>
                  </a:lnTo>
                  <a:lnTo>
                    <a:pt x="2121776" y="1543367"/>
                  </a:lnTo>
                  <a:lnTo>
                    <a:pt x="2098357" y="1537766"/>
                  </a:lnTo>
                  <a:lnTo>
                    <a:pt x="2079485" y="1522437"/>
                  </a:lnTo>
                  <a:lnTo>
                    <a:pt x="2066886" y="1499552"/>
                  </a:lnTo>
                  <a:lnTo>
                    <a:pt x="2062314" y="1471345"/>
                  </a:lnTo>
                  <a:lnTo>
                    <a:pt x="2066886" y="1443126"/>
                  </a:lnTo>
                  <a:lnTo>
                    <a:pt x="2079485" y="1420253"/>
                  </a:lnTo>
                  <a:lnTo>
                    <a:pt x="2098357" y="1404912"/>
                  </a:lnTo>
                  <a:lnTo>
                    <a:pt x="2121776" y="1399311"/>
                  </a:lnTo>
                  <a:lnTo>
                    <a:pt x="2144966" y="1404912"/>
                  </a:lnTo>
                  <a:lnTo>
                    <a:pt x="2163711" y="1420253"/>
                  </a:lnTo>
                  <a:lnTo>
                    <a:pt x="2176246" y="1443126"/>
                  </a:lnTo>
                  <a:lnTo>
                    <a:pt x="2180818" y="1471345"/>
                  </a:lnTo>
                  <a:lnTo>
                    <a:pt x="2180818" y="1395793"/>
                  </a:lnTo>
                  <a:lnTo>
                    <a:pt x="2157920" y="1379181"/>
                  </a:lnTo>
                  <a:lnTo>
                    <a:pt x="2121776" y="1371257"/>
                  </a:lnTo>
                  <a:lnTo>
                    <a:pt x="2085390" y="1379181"/>
                  </a:lnTo>
                  <a:lnTo>
                    <a:pt x="2055558" y="1400733"/>
                  </a:lnTo>
                  <a:lnTo>
                    <a:pt x="2035390" y="1432560"/>
                  </a:lnTo>
                  <a:lnTo>
                    <a:pt x="2027974" y="1471345"/>
                  </a:lnTo>
                  <a:lnTo>
                    <a:pt x="2035390" y="1509941"/>
                  </a:lnTo>
                  <a:lnTo>
                    <a:pt x="2055558" y="1541792"/>
                  </a:lnTo>
                  <a:lnTo>
                    <a:pt x="2085390" y="1563446"/>
                  </a:lnTo>
                  <a:lnTo>
                    <a:pt x="2121776" y="1571421"/>
                  </a:lnTo>
                  <a:lnTo>
                    <a:pt x="2157920" y="1563446"/>
                  </a:lnTo>
                  <a:lnTo>
                    <a:pt x="2185466" y="1543367"/>
                  </a:lnTo>
                  <a:lnTo>
                    <a:pt x="2187625" y="1541792"/>
                  </a:lnTo>
                  <a:lnTo>
                    <a:pt x="2207755" y="1509941"/>
                  </a:lnTo>
                  <a:lnTo>
                    <a:pt x="2215159" y="1471345"/>
                  </a:lnTo>
                  <a:close/>
                </a:path>
                <a:path w="2994025" h="1673225">
                  <a:moveTo>
                    <a:pt x="2336203" y="294817"/>
                  </a:moveTo>
                  <a:lnTo>
                    <a:pt x="2330399" y="286029"/>
                  </a:lnTo>
                  <a:lnTo>
                    <a:pt x="2319871" y="270116"/>
                  </a:lnTo>
                  <a:lnTo>
                    <a:pt x="2308796" y="277545"/>
                  </a:lnTo>
                  <a:lnTo>
                    <a:pt x="2298154" y="282473"/>
                  </a:lnTo>
                  <a:lnTo>
                    <a:pt x="2286952" y="285191"/>
                  </a:lnTo>
                  <a:lnTo>
                    <a:pt x="2274227" y="286029"/>
                  </a:lnTo>
                  <a:lnTo>
                    <a:pt x="2246757" y="281089"/>
                  </a:lnTo>
                  <a:lnTo>
                    <a:pt x="2225916" y="266966"/>
                  </a:lnTo>
                  <a:lnTo>
                    <a:pt x="2212695" y="244690"/>
                  </a:lnTo>
                  <a:lnTo>
                    <a:pt x="2208060" y="215252"/>
                  </a:lnTo>
                  <a:lnTo>
                    <a:pt x="2212657" y="185978"/>
                  </a:lnTo>
                  <a:lnTo>
                    <a:pt x="2225598" y="163220"/>
                  </a:lnTo>
                  <a:lnTo>
                    <a:pt x="2245690" y="148475"/>
                  </a:lnTo>
                  <a:lnTo>
                    <a:pt x="2271712" y="143230"/>
                  </a:lnTo>
                  <a:lnTo>
                    <a:pt x="2283574" y="144068"/>
                  </a:lnTo>
                  <a:lnTo>
                    <a:pt x="2294013" y="146837"/>
                  </a:lnTo>
                  <a:lnTo>
                    <a:pt x="2303983" y="151879"/>
                  </a:lnTo>
                  <a:lnTo>
                    <a:pt x="2314435" y="159562"/>
                  </a:lnTo>
                  <a:lnTo>
                    <a:pt x="2325941" y="143230"/>
                  </a:lnTo>
                  <a:lnTo>
                    <a:pt x="2294115" y="116878"/>
                  </a:lnTo>
                  <a:lnTo>
                    <a:pt x="2272969" y="114757"/>
                  </a:lnTo>
                  <a:lnTo>
                    <a:pt x="2232914" y="122301"/>
                  </a:lnTo>
                  <a:lnTo>
                    <a:pt x="2201519" y="143383"/>
                  </a:lnTo>
                  <a:lnTo>
                    <a:pt x="2181047" y="175704"/>
                  </a:lnTo>
                  <a:lnTo>
                    <a:pt x="2173719" y="216928"/>
                  </a:lnTo>
                  <a:lnTo>
                    <a:pt x="2180780" y="256794"/>
                  </a:lnTo>
                  <a:lnTo>
                    <a:pt x="2200630" y="287756"/>
                  </a:lnTo>
                  <a:lnTo>
                    <a:pt x="2231313" y="307797"/>
                  </a:lnTo>
                  <a:lnTo>
                    <a:pt x="2270887" y="314921"/>
                  </a:lnTo>
                  <a:lnTo>
                    <a:pt x="2284895" y="314071"/>
                  </a:lnTo>
                  <a:lnTo>
                    <a:pt x="2298509" y="311569"/>
                  </a:lnTo>
                  <a:lnTo>
                    <a:pt x="2311514" y="307505"/>
                  </a:lnTo>
                  <a:lnTo>
                    <a:pt x="2323642" y="301942"/>
                  </a:lnTo>
                  <a:lnTo>
                    <a:pt x="2326576" y="300685"/>
                  </a:lnTo>
                  <a:lnTo>
                    <a:pt x="2330767" y="298170"/>
                  </a:lnTo>
                  <a:lnTo>
                    <a:pt x="2336203" y="294817"/>
                  </a:lnTo>
                  <a:close/>
                </a:path>
                <a:path w="2994025" h="1673225">
                  <a:moveTo>
                    <a:pt x="2424988" y="1260703"/>
                  </a:moveTo>
                  <a:lnTo>
                    <a:pt x="2393175" y="1260703"/>
                  </a:lnTo>
                  <a:lnTo>
                    <a:pt x="2393175" y="1384236"/>
                  </a:lnTo>
                  <a:lnTo>
                    <a:pt x="2393175" y="1508188"/>
                  </a:lnTo>
                  <a:lnTo>
                    <a:pt x="2363533" y="1534274"/>
                  </a:lnTo>
                  <a:lnTo>
                    <a:pt x="2335796" y="1541691"/>
                  </a:lnTo>
                  <a:lnTo>
                    <a:pt x="2315514" y="1536776"/>
                  </a:lnTo>
                  <a:lnTo>
                    <a:pt x="2299474" y="1523111"/>
                  </a:lnTo>
                  <a:lnTo>
                    <a:pt x="2288921" y="1502295"/>
                  </a:lnTo>
                  <a:lnTo>
                    <a:pt x="2285136" y="1475955"/>
                  </a:lnTo>
                  <a:lnTo>
                    <a:pt x="2289810" y="1445044"/>
                  </a:lnTo>
                  <a:lnTo>
                    <a:pt x="2303132" y="1421561"/>
                  </a:lnTo>
                  <a:lnTo>
                    <a:pt x="2323998" y="1406639"/>
                  </a:lnTo>
                  <a:lnTo>
                    <a:pt x="2351303" y="1401406"/>
                  </a:lnTo>
                  <a:lnTo>
                    <a:pt x="2364613" y="1402422"/>
                  </a:lnTo>
                  <a:lnTo>
                    <a:pt x="2393048" y="1433220"/>
                  </a:lnTo>
                  <a:lnTo>
                    <a:pt x="2393175" y="1508188"/>
                  </a:lnTo>
                  <a:lnTo>
                    <a:pt x="2393175" y="1384236"/>
                  </a:lnTo>
                  <a:lnTo>
                    <a:pt x="2383802" y="1378331"/>
                  </a:lnTo>
                  <a:lnTo>
                    <a:pt x="2373541" y="1374292"/>
                  </a:lnTo>
                  <a:lnTo>
                    <a:pt x="2361781" y="1371993"/>
                  </a:lnTo>
                  <a:lnTo>
                    <a:pt x="2347950" y="1371257"/>
                  </a:lnTo>
                  <a:lnTo>
                    <a:pt x="2309152" y="1379093"/>
                  </a:lnTo>
                  <a:lnTo>
                    <a:pt x="2278532" y="1400886"/>
                  </a:lnTo>
                  <a:lnTo>
                    <a:pt x="2258428" y="1434147"/>
                  </a:lnTo>
                  <a:lnTo>
                    <a:pt x="2251202" y="1476375"/>
                  </a:lnTo>
                  <a:lnTo>
                    <a:pt x="2257031" y="1514894"/>
                  </a:lnTo>
                  <a:lnTo>
                    <a:pt x="2273350" y="1544942"/>
                  </a:lnTo>
                  <a:lnTo>
                    <a:pt x="2298382" y="1564462"/>
                  </a:lnTo>
                  <a:lnTo>
                    <a:pt x="2330361" y="1571421"/>
                  </a:lnTo>
                  <a:lnTo>
                    <a:pt x="2347887" y="1569491"/>
                  </a:lnTo>
                  <a:lnTo>
                    <a:pt x="2364435" y="1563839"/>
                  </a:lnTo>
                  <a:lnTo>
                    <a:pt x="2379649" y="1554645"/>
                  </a:lnTo>
                  <a:lnTo>
                    <a:pt x="2393175" y="1542110"/>
                  </a:lnTo>
                  <a:lnTo>
                    <a:pt x="2393175" y="1565973"/>
                  </a:lnTo>
                  <a:lnTo>
                    <a:pt x="2424988" y="1565973"/>
                  </a:lnTo>
                  <a:lnTo>
                    <a:pt x="2424988" y="1542110"/>
                  </a:lnTo>
                  <a:lnTo>
                    <a:pt x="2424988" y="1541691"/>
                  </a:lnTo>
                  <a:lnTo>
                    <a:pt x="2424988" y="1401406"/>
                  </a:lnTo>
                  <a:lnTo>
                    <a:pt x="2424988" y="1384236"/>
                  </a:lnTo>
                  <a:lnTo>
                    <a:pt x="2424988" y="1260703"/>
                  </a:lnTo>
                  <a:close/>
                </a:path>
                <a:path w="2994025" h="1673225">
                  <a:moveTo>
                    <a:pt x="2651163" y="1376286"/>
                  </a:moveTo>
                  <a:lnTo>
                    <a:pt x="2619337" y="1376286"/>
                  </a:lnTo>
                  <a:lnTo>
                    <a:pt x="2619337" y="1492288"/>
                  </a:lnTo>
                  <a:lnTo>
                    <a:pt x="2601722" y="1513052"/>
                  </a:lnTo>
                  <a:lnTo>
                    <a:pt x="2582697" y="1529346"/>
                  </a:lnTo>
                  <a:lnTo>
                    <a:pt x="2563977" y="1539976"/>
                  </a:lnTo>
                  <a:lnTo>
                    <a:pt x="2547302" y="1543786"/>
                  </a:lnTo>
                  <a:lnTo>
                    <a:pt x="2537053" y="1541919"/>
                  </a:lnTo>
                  <a:lnTo>
                    <a:pt x="2530030" y="1536039"/>
                  </a:lnTo>
                  <a:lnTo>
                    <a:pt x="2525992" y="1525765"/>
                  </a:lnTo>
                  <a:lnTo>
                    <a:pt x="2524696" y="1510703"/>
                  </a:lnTo>
                  <a:lnTo>
                    <a:pt x="2524696" y="1376286"/>
                  </a:lnTo>
                  <a:lnTo>
                    <a:pt x="2493276" y="1376286"/>
                  </a:lnTo>
                  <a:lnTo>
                    <a:pt x="2493276" y="1518666"/>
                  </a:lnTo>
                  <a:lnTo>
                    <a:pt x="2496553" y="1541640"/>
                  </a:lnTo>
                  <a:lnTo>
                    <a:pt x="2506218" y="1558290"/>
                  </a:lnTo>
                  <a:lnTo>
                    <a:pt x="2522080" y="1568424"/>
                  </a:lnTo>
                  <a:lnTo>
                    <a:pt x="2543962" y="1571840"/>
                  </a:lnTo>
                  <a:lnTo>
                    <a:pt x="2564625" y="1569072"/>
                  </a:lnTo>
                  <a:lnTo>
                    <a:pt x="2584005" y="1560690"/>
                  </a:lnTo>
                  <a:lnTo>
                    <a:pt x="2602192" y="1546580"/>
                  </a:lnTo>
                  <a:lnTo>
                    <a:pt x="2604592" y="1543786"/>
                  </a:lnTo>
                  <a:lnTo>
                    <a:pt x="2619337" y="1526616"/>
                  </a:lnTo>
                  <a:lnTo>
                    <a:pt x="2619337" y="1565973"/>
                  </a:lnTo>
                  <a:lnTo>
                    <a:pt x="2651163" y="1565973"/>
                  </a:lnTo>
                  <a:lnTo>
                    <a:pt x="2651163" y="1526616"/>
                  </a:lnTo>
                  <a:lnTo>
                    <a:pt x="2651163" y="1376286"/>
                  </a:lnTo>
                  <a:close/>
                </a:path>
                <a:path w="2994025" h="1673225">
                  <a:moveTo>
                    <a:pt x="2866009" y="1551330"/>
                  </a:moveTo>
                  <a:lnTo>
                    <a:pt x="2860205" y="1542529"/>
                  </a:lnTo>
                  <a:lnTo>
                    <a:pt x="2849689" y="1526616"/>
                  </a:lnTo>
                  <a:lnTo>
                    <a:pt x="2838615" y="1534058"/>
                  </a:lnTo>
                  <a:lnTo>
                    <a:pt x="2827959" y="1538973"/>
                  </a:lnTo>
                  <a:lnTo>
                    <a:pt x="2816771" y="1541691"/>
                  </a:lnTo>
                  <a:lnTo>
                    <a:pt x="2804033" y="1542529"/>
                  </a:lnTo>
                  <a:lnTo>
                    <a:pt x="2776563" y="1537601"/>
                  </a:lnTo>
                  <a:lnTo>
                    <a:pt x="2755722" y="1523479"/>
                  </a:lnTo>
                  <a:lnTo>
                    <a:pt x="2742501" y="1501190"/>
                  </a:lnTo>
                  <a:lnTo>
                    <a:pt x="2737866" y="1471764"/>
                  </a:lnTo>
                  <a:lnTo>
                    <a:pt x="2742463" y="1442491"/>
                  </a:lnTo>
                  <a:lnTo>
                    <a:pt x="2755404" y="1419733"/>
                  </a:lnTo>
                  <a:lnTo>
                    <a:pt x="2775508" y="1404975"/>
                  </a:lnTo>
                  <a:lnTo>
                    <a:pt x="2801518" y="1399730"/>
                  </a:lnTo>
                  <a:lnTo>
                    <a:pt x="2813380" y="1400581"/>
                  </a:lnTo>
                  <a:lnTo>
                    <a:pt x="2823832" y="1403350"/>
                  </a:lnTo>
                  <a:lnTo>
                    <a:pt x="2833801" y="1408391"/>
                  </a:lnTo>
                  <a:lnTo>
                    <a:pt x="2844241" y="1416062"/>
                  </a:lnTo>
                  <a:lnTo>
                    <a:pt x="2855747" y="1399730"/>
                  </a:lnTo>
                  <a:lnTo>
                    <a:pt x="2823921" y="1373378"/>
                  </a:lnTo>
                  <a:lnTo>
                    <a:pt x="2802775" y="1371257"/>
                  </a:lnTo>
                  <a:lnTo>
                    <a:pt x="2762720" y="1378800"/>
                  </a:lnTo>
                  <a:lnTo>
                    <a:pt x="2731325" y="1399895"/>
                  </a:lnTo>
                  <a:lnTo>
                    <a:pt x="2710853" y="1432204"/>
                  </a:lnTo>
                  <a:lnTo>
                    <a:pt x="2703538" y="1473441"/>
                  </a:lnTo>
                  <a:lnTo>
                    <a:pt x="2710586" y="1513306"/>
                  </a:lnTo>
                  <a:lnTo>
                    <a:pt x="2730436" y="1544256"/>
                  </a:lnTo>
                  <a:lnTo>
                    <a:pt x="2761132" y="1564297"/>
                  </a:lnTo>
                  <a:lnTo>
                    <a:pt x="2800693" y="1571421"/>
                  </a:lnTo>
                  <a:lnTo>
                    <a:pt x="2814701" y="1570570"/>
                  </a:lnTo>
                  <a:lnTo>
                    <a:pt x="2828328" y="1568069"/>
                  </a:lnTo>
                  <a:lnTo>
                    <a:pt x="2841333" y="1564005"/>
                  </a:lnTo>
                  <a:lnTo>
                    <a:pt x="2853461" y="1558455"/>
                  </a:lnTo>
                  <a:lnTo>
                    <a:pt x="2856395" y="1557197"/>
                  </a:lnTo>
                  <a:lnTo>
                    <a:pt x="2860573" y="1554683"/>
                  </a:lnTo>
                  <a:lnTo>
                    <a:pt x="2866009" y="1551330"/>
                  </a:lnTo>
                  <a:close/>
                </a:path>
                <a:path w="2994025" h="1673225">
                  <a:moveTo>
                    <a:pt x="2993771" y="1547558"/>
                  </a:moveTo>
                  <a:lnTo>
                    <a:pt x="2989097" y="1540027"/>
                  </a:lnTo>
                  <a:lnTo>
                    <a:pt x="2980791" y="1526616"/>
                  </a:lnTo>
                  <a:lnTo>
                    <a:pt x="2971927" y="1532953"/>
                  </a:lnTo>
                  <a:lnTo>
                    <a:pt x="2964916" y="1537093"/>
                  </a:lnTo>
                  <a:lnTo>
                    <a:pt x="2958935" y="1539341"/>
                  </a:lnTo>
                  <a:lnTo>
                    <a:pt x="2953143" y="1540027"/>
                  </a:lnTo>
                  <a:lnTo>
                    <a:pt x="2946438" y="1540027"/>
                  </a:lnTo>
                  <a:lnTo>
                    <a:pt x="2943098" y="1537093"/>
                  </a:lnTo>
                  <a:lnTo>
                    <a:pt x="2942259" y="1531645"/>
                  </a:lnTo>
                  <a:lnTo>
                    <a:pt x="2941840" y="1528292"/>
                  </a:lnTo>
                  <a:lnTo>
                    <a:pt x="2941002" y="1512379"/>
                  </a:lnTo>
                  <a:lnTo>
                    <a:pt x="2941002" y="1402664"/>
                  </a:lnTo>
                  <a:lnTo>
                    <a:pt x="2991256" y="1402664"/>
                  </a:lnTo>
                  <a:lnTo>
                    <a:pt x="2991256" y="1376286"/>
                  </a:lnTo>
                  <a:lnTo>
                    <a:pt x="2941002" y="1376286"/>
                  </a:lnTo>
                  <a:lnTo>
                    <a:pt x="2941002" y="1321003"/>
                  </a:lnTo>
                  <a:lnTo>
                    <a:pt x="2909595" y="1321003"/>
                  </a:lnTo>
                  <a:lnTo>
                    <a:pt x="2909595" y="1376286"/>
                  </a:lnTo>
                  <a:lnTo>
                    <a:pt x="2877769" y="1384236"/>
                  </a:lnTo>
                  <a:lnTo>
                    <a:pt x="2877769" y="1402664"/>
                  </a:lnTo>
                  <a:lnTo>
                    <a:pt x="2909595" y="1402664"/>
                  </a:lnTo>
                  <a:lnTo>
                    <a:pt x="2909595" y="1529130"/>
                  </a:lnTo>
                  <a:lnTo>
                    <a:pt x="2912224" y="1546339"/>
                  </a:lnTo>
                  <a:lnTo>
                    <a:pt x="2919641" y="1559699"/>
                  </a:lnTo>
                  <a:lnTo>
                    <a:pt x="2931147" y="1568348"/>
                  </a:lnTo>
                  <a:lnTo>
                    <a:pt x="2946019" y="1571421"/>
                  </a:lnTo>
                  <a:lnTo>
                    <a:pt x="2956725" y="1570291"/>
                  </a:lnTo>
                  <a:lnTo>
                    <a:pt x="2967228" y="1566405"/>
                  </a:lnTo>
                  <a:lnTo>
                    <a:pt x="2979064" y="1559064"/>
                  </a:lnTo>
                  <a:lnTo>
                    <a:pt x="2993771" y="1547558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269697" y="526697"/>
              <a:ext cx="7498703" cy="604358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3132395" y="5426733"/>
              <a:ext cx="2156460" cy="3075305"/>
            </a:xfrm>
            <a:custGeom>
              <a:avLst/>
              <a:gdLst/>
              <a:ahLst/>
              <a:cxnLst/>
              <a:rect l="l" t="t" r="r" b="b"/>
              <a:pathLst>
                <a:path w="2156459" h="3075304">
                  <a:moveTo>
                    <a:pt x="1379579" y="0"/>
                  </a:moveTo>
                  <a:lnTo>
                    <a:pt x="96384" y="760"/>
                  </a:lnTo>
                  <a:lnTo>
                    <a:pt x="58959" y="8376"/>
                  </a:lnTo>
                  <a:lnTo>
                    <a:pt x="7604" y="59776"/>
                  </a:lnTo>
                  <a:lnTo>
                    <a:pt x="0" y="97207"/>
                  </a:lnTo>
                  <a:lnTo>
                    <a:pt x="0" y="2978711"/>
                  </a:lnTo>
                  <a:lnTo>
                    <a:pt x="7604" y="3016137"/>
                  </a:lnTo>
                  <a:lnTo>
                    <a:pt x="28311" y="3046784"/>
                  </a:lnTo>
                  <a:lnTo>
                    <a:pt x="58959" y="3067491"/>
                  </a:lnTo>
                  <a:lnTo>
                    <a:pt x="96384" y="3075096"/>
                  </a:lnTo>
                  <a:lnTo>
                    <a:pt x="2059937" y="3075096"/>
                  </a:lnTo>
                  <a:lnTo>
                    <a:pt x="2097362" y="3067491"/>
                  </a:lnTo>
                  <a:lnTo>
                    <a:pt x="2128009" y="3046784"/>
                  </a:lnTo>
                  <a:lnTo>
                    <a:pt x="2148716" y="3016137"/>
                  </a:lnTo>
                  <a:lnTo>
                    <a:pt x="2156321" y="2978711"/>
                  </a:lnTo>
                  <a:lnTo>
                    <a:pt x="2156321" y="593255"/>
                  </a:lnTo>
                  <a:lnTo>
                    <a:pt x="1563826" y="833"/>
                  </a:lnTo>
                  <a:lnTo>
                    <a:pt x="1540285" y="214"/>
                  </a:lnTo>
                  <a:lnTo>
                    <a:pt x="1379579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4696244" y="5427541"/>
              <a:ext cx="410209" cy="410209"/>
            </a:xfrm>
            <a:custGeom>
              <a:avLst/>
              <a:gdLst/>
              <a:ahLst/>
              <a:cxnLst/>
              <a:rect l="l" t="t" r="r" b="b"/>
              <a:pathLst>
                <a:path w="410209" h="410210">
                  <a:moveTo>
                    <a:pt x="0" y="0"/>
                  </a:moveTo>
                  <a:lnTo>
                    <a:pt x="410165" y="410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4696226" y="5427566"/>
              <a:ext cx="593090" cy="592455"/>
            </a:xfrm>
            <a:custGeom>
              <a:avLst/>
              <a:gdLst/>
              <a:ahLst/>
              <a:cxnLst/>
              <a:rect l="l" t="t" r="r" b="b"/>
              <a:pathLst>
                <a:path w="593090" h="592454">
                  <a:moveTo>
                    <a:pt x="10" y="10"/>
                  </a:moveTo>
                  <a:lnTo>
                    <a:pt x="10" y="517031"/>
                  </a:lnTo>
                  <a:lnTo>
                    <a:pt x="6555" y="546439"/>
                  </a:lnTo>
                  <a:lnTo>
                    <a:pt x="23185" y="570404"/>
                  </a:lnTo>
                  <a:lnTo>
                    <a:pt x="47515" y="586534"/>
                  </a:lnTo>
                  <a:lnTo>
                    <a:pt x="77159" y="592442"/>
                  </a:lnTo>
                  <a:lnTo>
                    <a:pt x="592484" y="5924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A7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3547509" y="6363328"/>
              <a:ext cx="1300480" cy="1215390"/>
            </a:xfrm>
            <a:custGeom>
              <a:avLst/>
              <a:gdLst/>
              <a:ahLst/>
              <a:cxnLst/>
              <a:rect l="l" t="t" r="r" b="b"/>
              <a:pathLst>
                <a:path w="1300480" h="1215390">
                  <a:moveTo>
                    <a:pt x="730326" y="0"/>
                  </a:moveTo>
                  <a:lnTo>
                    <a:pt x="0" y="0"/>
                  </a:lnTo>
                  <a:lnTo>
                    <a:pt x="0" y="96393"/>
                  </a:lnTo>
                  <a:lnTo>
                    <a:pt x="730326" y="96393"/>
                  </a:lnTo>
                  <a:lnTo>
                    <a:pt x="730326" y="0"/>
                  </a:lnTo>
                  <a:close/>
                </a:path>
                <a:path w="1300480" h="1215390">
                  <a:moveTo>
                    <a:pt x="1300010" y="1118933"/>
                  </a:moveTo>
                  <a:lnTo>
                    <a:pt x="12" y="1118933"/>
                  </a:lnTo>
                  <a:lnTo>
                    <a:pt x="12" y="1215313"/>
                  </a:lnTo>
                  <a:lnTo>
                    <a:pt x="1300010" y="1215313"/>
                  </a:lnTo>
                  <a:lnTo>
                    <a:pt x="1300010" y="1118933"/>
                  </a:lnTo>
                  <a:close/>
                </a:path>
                <a:path w="1300480" h="1215390">
                  <a:moveTo>
                    <a:pt x="1300010" y="564616"/>
                  </a:moveTo>
                  <a:lnTo>
                    <a:pt x="12" y="564616"/>
                  </a:lnTo>
                  <a:lnTo>
                    <a:pt x="12" y="660996"/>
                  </a:lnTo>
                  <a:lnTo>
                    <a:pt x="1300010" y="660996"/>
                  </a:lnTo>
                  <a:lnTo>
                    <a:pt x="1300010" y="5646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4491944" y="5986152"/>
              <a:ext cx="1781704" cy="13857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8104505" cy="1570990"/>
            </a:xfrm>
            <a:custGeom>
              <a:avLst/>
              <a:gdLst/>
              <a:ahLst/>
              <a:cxnLst/>
              <a:rect l="l" t="t" r="r" b="b"/>
              <a:pathLst>
                <a:path w="8104505" h="1570990">
                  <a:moveTo>
                    <a:pt x="8104465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7685629" y="1570632"/>
                  </a:lnTo>
                  <a:lnTo>
                    <a:pt x="8104465" y="1151797"/>
                  </a:lnTo>
                  <a:lnTo>
                    <a:pt x="8104465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7761" y="526698"/>
              <a:ext cx="6281808" cy="61064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6506" y="2324547"/>
              <a:ext cx="5350622" cy="76123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15814" y="2314065"/>
              <a:ext cx="5364580" cy="759951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171569" y="1257410"/>
              <a:ext cx="1618725" cy="76834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317543" y="1615608"/>
              <a:ext cx="213847" cy="11108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551564" y="1615608"/>
              <a:ext cx="103850" cy="11108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6685541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51" y="1061"/>
                  </a:lnTo>
                  <a:lnTo>
                    <a:pt x="33053" y="4654"/>
                  </a:lnTo>
                  <a:lnTo>
                    <a:pt x="26094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9"/>
                  </a:lnTo>
                  <a:lnTo>
                    <a:pt x="31174" y="24707"/>
                  </a:lnTo>
                  <a:lnTo>
                    <a:pt x="37072" y="19447"/>
                  </a:lnTo>
                  <a:lnTo>
                    <a:pt x="42302" y="17674"/>
                  </a:lnTo>
                  <a:lnTo>
                    <a:pt x="44375" y="17674"/>
                  </a:lnTo>
                  <a:lnTo>
                    <a:pt x="46228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763026" y="1554246"/>
              <a:ext cx="93389" cy="1724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876583" y="1615598"/>
              <a:ext cx="90353" cy="11108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995657" y="1615584"/>
              <a:ext cx="158785" cy="1111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7180659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230690" y="1554246"/>
              <a:ext cx="96394" cy="17242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7363482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423517" y="1615588"/>
              <a:ext cx="87557" cy="10808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541741" y="1615618"/>
              <a:ext cx="101986" cy="16683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676943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961067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51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888" y="13970"/>
                  </a:lnTo>
                  <a:lnTo>
                    <a:pt x="23888" y="101600"/>
                  </a:lnTo>
                  <a:lnTo>
                    <a:pt x="39751" y="101600"/>
                  </a:lnTo>
                  <a:lnTo>
                    <a:pt x="39751" y="13970"/>
                  </a:lnTo>
                  <a:lnTo>
                    <a:pt x="397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171569" y="4043860"/>
              <a:ext cx="1618725" cy="76834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480701" y="4402012"/>
              <a:ext cx="86206" cy="11108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598893" y="4401997"/>
              <a:ext cx="87557" cy="10808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718224" y="4402012"/>
              <a:ext cx="86206" cy="11108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6835445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34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34" y="169418"/>
                  </a:lnTo>
                  <a:lnTo>
                    <a:pt x="174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873894" y="4402012"/>
              <a:ext cx="182281" cy="16684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080242" y="4402012"/>
              <a:ext cx="90353" cy="11108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199350" y="4401997"/>
              <a:ext cx="158785" cy="1111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386868" y="4401997"/>
              <a:ext cx="87568" cy="10808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6769469" y="374464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10" y="285174"/>
                  </a:lnTo>
                  <a:lnTo>
                    <a:pt x="176108" y="285174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0" y="217039"/>
                  </a:lnTo>
                  <a:lnTo>
                    <a:pt x="214014" y="212116"/>
                  </a:lnTo>
                  <a:lnTo>
                    <a:pt x="201311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6" y="194195"/>
                  </a:lnTo>
                  <a:lnTo>
                    <a:pt x="215667" y="187483"/>
                  </a:lnTo>
                  <a:lnTo>
                    <a:pt x="222183" y="178860"/>
                  </a:lnTo>
                  <a:lnTo>
                    <a:pt x="224410" y="168518"/>
                  </a:lnTo>
                  <a:lnTo>
                    <a:pt x="22441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77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77" y="137849"/>
                  </a:lnTo>
                  <a:lnTo>
                    <a:pt x="223311" y="139906"/>
                  </a:lnTo>
                  <a:lnTo>
                    <a:pt x="232194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1" y="177171"/>
                  </a:lnTo>
                  <a:lnTo>
                    <a:pt x="234665" y="186006"/>
                  </a:lnTo>
                  <a:lnTo>
                    <a:pt x="228056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28" y="234380"/>
                  </a:lnTo>
                  <a:lnTo>
                    <a:pt x="242203" y="255343"/>
                  </a:lnTo>
                  <a:lnTo>
                    <a:pt x="229041" y="271356"/>
                  </a:lnTo>
                  <a:lnTo>
                    <a:pt x="208414" y="281580"/>
                  </a:lnTo>
                  <a:lnTo>
                    <a:pt x="181395" y="285174"/>
                  </a:lnTo>
                  <a:lnTo>
                    <a:pt x="409510" y="285174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32" y="151848"/>
                  </a:moveTo>
                  <a:lnTo>
                    <a:pt x="208714" y="151848"/>
                  </a:lnTo>
                  <a:lnTo>
                    <a:pt x="203590" y="152380"/>
                  </a:lnTo>
                  <a:lnTo>
                    <a:pt x="198500" y="154232"/>
                  </a:lnTo>
                  <a:lnTo>
                    <a:pt x="192702" y="157790"/>
                  </a:lnTo>
                  <a:lnTo>
                    <a:pt x="185458" y="163440"/>
                  </a:lnTo>
                  <a:lnTo>
                    <a:pt x="224410" y="163440"/>
                  </a:lnTo>
                  <a:lnTo>
                    <a:pt x="224410" y="158361"/>
                  </a:lnTo>
                  <a:lnTo>
                    <a:pt x="218232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945568" y="3882488"/>
              <a:ext cx="70730" cy="14733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890697" y="2637051"/>
              <a:ext cx="1618777" cy="76877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150312" y="2840847"/>
              <a:ext cx="1100322" cy="39276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300086" y="3122528"/>
              <a:ext cx="90353" cy="11108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419172" y="3122516"/>
              <a:ext cx="87557" cy="10808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5488581" y="2342952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5" y="417416"/>
                  </a:lnTo>
                  <a:lnTo>
                    <a:pt x="304513" y="401502"/>
                  </a:lnTo>
                  <a:lnTo>
                    <a:pt x="343786" y="376533"/>
                  </a:lnTo>
                  <a:lnTo>
                    <a:pt x="376542" y="343777"/>
                  </a:lnTo>
                  <a:lnTo>
                    <a:pt x="401512" y="304507"/>
                  </a:lnTo>
                  <a:lnTo>
                    <a:pt x="417426" y="259991"/>
                  </a:lnTo>
                  <a:lnTo>
                    <a:pt x="423013" y="211501"/>
                  </a:lnTo>
                  <a:lnTo>
                    <a:pt x="417426" y="163011"/>
                  </a:lnTo>
                  <a:lnTo>
                    <a:pt x="401512" y="118495"/>
                  </a:lnTo>
                  <a:lnTo>
                    <a:pt x="376542" y="79225"/>
                  </a:lnTo>
                  <a:lnTo>
                    <a:pt x="343786" y="46469"/>
                  </a:lnTo>
                  <a:lnTo>
                    <a:pt x="304513" y="21500"/>
                  </a:lnTo>
                  <a:lnTo>
                    <a:pt x="259995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646830" y="2481003"/>
              <a:ext cx="106509" cy="14690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7451269" y="2640886"/>
              <a:ext cx="1618767" cy="76834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7823064" y="2872114"/>
              <a:ext cx="206890" cy="16685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8050143" y="2872114"/>
              <a:ext cx="420006" cy="16685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498883" y="2872100"/>
              <a:ext cx="87568" cy="10808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8619401" y="2872114"/>
              <a:ext cx="76228" cy="11107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7711205" y="3125918"/>
              <a:ext cx="200359" cy="11108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7940326" y="3125902"/>
              <a:ext cx="156503" cy="10808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118287" y="3125918"/>
              <a:ext cx="86206" cy="11108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236488" y="3125902"/>
              <a:ext cx="157743" cy="10808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423551" y="3125918"/>
              <a:ext cx="90342" cy="11108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588285" y="3125918"/>
              <a:ext cx="90353" cy="11108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707366" y="3125902"/>
              <a:ext cx="87568" cy="10808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8049146" y="2339533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3"/>
                  </a:lnTo>
                  <a:lnTo>
                    <a:pt x="11339" y="280005"/>
                  </a:lnTo>
                  <a:lnTo>
                    <a:pt x="44527" y="341326"/>
                  </a:lnTo>
                  <a:lnTo>
                    <a:pt x="77403" y="375060"/>
                  </a:lnTo>
                  <a:lnTo>
                    <a:pt x="117082" y="400810"/>
                  </a:lnTo>
                  <a:lnTo>
                    <a:pt x="162226" y="417239"/>
                  </a:lnTo>
                  <a:lnTo>
                    <a:pt x="211501" y="423013"/>
                  </a:lnTo>
                  <a:lnTo>
                    <a:pt x="260776" y="417239"/>
                  </a:lnTo>
                  <a:lnTo>
                    <a:pt x="305920" y="400810"/>
                  </a:lnTo>
                  <a:lnTo>
                    <a:pt x="345599" y="375060"/>
                  </a:lnTo>
                  <a:lnTo>
                    <a:pt x="378475" y="341326"/>
                  </a:lnTo>
                  <a:lnTo>
                    <a:pt x="403212" y="300943"/>
                  </a:lnTo>
                  <a:lnTo>
                    <a:pt x="416504" y="262861"/>
                  </a:lnTo>
                  <a:lnTo>
                    <a:pt x="168958" y="262861"/>
                  </a:lnTo>
                  <a:lnTo>
                    <a:pt x="168958" y="254819"/>
                  </a:lnTo>
                  <a:lnTo>
                    <a:pt x="218066" y="21226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401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43" y="162330"/>
                  </a:lnTo>
                  <a:lnTo>
                    <a:pt x="236170" y="168541"/>
                  </a:lnTo>
                  <a:lnTo>
                    <a:pt x="242849" y="178298"/>
                  </a:lnTo>
                  <a:lnTo>
                    <a:pt x="245186" y="191114"/>
                  </a:lnTo>
                  <a:lnTo>
                    <a:pt x="245186" y="195931"/>
                  </a:lnTo>
                  <a:lnTo>
                    <a:pt x="195439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4" y="262861"/>
                  </a:lnTo>
                  <a:lnTo>
                    <a:pt x="417870" y="258024"/>
                  </a:lnTo>
                  <a:lnTo>
                    <a:pt x="421696" y="235143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69" y="175848"/>
                  </a:lnTo>
                  <a:lnTo>
                    <a:pt x="196067" y="178172"/>
                  </a:lnTo>
                  <a:lnTo>
                    <a:pt x="190999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8218105" y="2499682"/>
              <a:ext cx="85107" cy="102708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64" y="40792"/>
                  </a:moveTo>
                  <a:lnTo>
                    <a:pt x="631952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81" y="0"/>
                  </a:lnTo>
                  <a:lnTo>
                    <a:pt x="462711" y="2133"/>
                  </a:lnTo>
                  <a:lnTo>
                    <a:pt x="448411" y="4940"/>
                  </a:lnTo>
                  <a:lnTo>
                    <a:pt x="440766" y="12141"/>
                  </a:lnTo>
                  <a:lnTo>
                    <a:pt x="440258" y="22644"/>
                  </a:lnTo>
                  <a:lnTo>
                    <a:pt x="447408" y="35331"/>
                  </a:lnTo>
                  <a:lnTo>
                    <a:pt x="494233" y="91884"/>
                  </a:lnTo>
                  <a:lnTo>
                    <a:pt x="457314" y="126098"/>
                  </a:lnTo>
                  <a:lnTo>
                    <a:pt x="421411" y="161302"/>
                  </a:lnTo>
                  <a:lnTo>
                    <a:pt x="386537" y="197485"/>
                  </a:lnTo>
                  <a:lnTo>
                    <a:pt x="352717" y="234607"/>
                  </a:lnTo>
                  <a:lnTo>
                    <a:pt x="319951" y="272656"/>
                  </a:lnTo>
                  <a:lnTo>
                    <a:pt x="288277" y="311594"/>
                  </a:lnTo>
                  <a:lnTo>
                    <a:pt x="257721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47" y="475716"/>
                  </a:lnTo>
                  <a:lnTo>
                    <a:pt x="146900" y="518706"/>
                  </a:lnTo>
                  <a:lnTo>
                    <a:pt x="122148" y="562419"/>
                  </a:lnTo>
                  <a:lnTo>
                    <a:pt x="98628" y="606844"/>
                  </a:lnTo>
                  <a:lnTo>
                    <a:pt x="76339" y="651929"/>
                  </a:lnTo>
                  <a:lnTo>
                    <a:pt x="55321" y="697674"/>
                  </a:lnTo>
                  <a:lnTo>
                    <a:pt x="35572" y="744029"/>
                  </a:lnTo>
                  <a:lnTo>
                    <a:pt x="17132" y="790981"/>
                  </a:lnTo>
                  <a:lnTo>
                    <a:pt x="0" y="838504"/>
                  </a:lnTo>
                  <a:lnTo>
                    <a:pt x="40005" y="852373"/>
                  </a:lnTo>
                  <a:lnTo>
                    <a:pt x="56692" y="806069"/>
                  </a:lnTo>
                  <a:lnTo>
                    <a:pt x="74650" y="760310"/>
                  </a:lnTo>
                  <a:lnTo>
                    <a:pt x="93891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83" y="540689"/>
                  </a:lnTo>
                  <a:lnTo>
                    <a:pt x="208356" y="498779"/>
                  </a:lnTo>
                  <a:lnTo>
                    <a:pt x="234772" y="457619"/>
                  </a:lnTo>
                  <a:lnTo>
                    <a:pt x="262331" y="417207"/>
                  </a:lnTo>
                  <a:lnTo>
                    <a:pt x="290995" y="377583"/>
                  </a:lnTo>
                  <a:lnTo>
                    <a:pt x="320763" y="338772"/>
                  </a:lnTo>
                  <a:lnTo>
                    <a:pt x="351599" y="300812"/>
                  </a:lnTo>
                  <a:lnTo>
                    <a:pt x="383501" y="263702"/>
                  </a:lnTo>
                  <a:lnTo>
                    <a:pt x="416433" y="227495"/>
                  </a:lnTo>
                  <a:lnTo>
                    <a:pt x="450392" y="192201"/>
                  </a:lnTo>
                  <a:lnTo>
                    <a:pt x="485355" y="157861"/>
                  </a:lnTo>
                  <a:lnTo>
                    <a:pt x="521296" y="124498"/>
                  </a:lnTo>
                  <a:lnTo>
                    <a:pt x="575525" y="189928"/>
                  </a:lnTo>
                  <a:lnTo>
                    <a:pt x="581977" y="193573"/>
                  </a:lnTo>
                  <a:lnTo>
                    <a:pt x="587692" y="193573"/>
                  </a:lnTo>
                  <a:lnTo>
                    <a:pt x="593293" y="192290"/>
                  </a:lnTo>
                  <a:lnTo>
                    <a:pt x="598157" y="188480"/>
                  </a:lnTo>
                  <a:lnTo>
                    <a:pt x="602056" y="182194"/>
                  </a:lnTo>
                  <a:lnTo>
                    <a:pt x="604761" y="173482"/>
                  </a:lnTo>
                  <a:lnTo>
                    <a:pt x="631964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47" y="2823934"/>
                  </a:lnTo>
                  <a:lnTo>
                    <a:pt x="632358" y="2793974"/>
                  </a:lnTo>
                  <a:lnTo>
                    <a:pt x="594296" y="2762961"/>
                  </a:lnTo>
                  <a:lnTo>
                    <a:pt x="557149" y="2730919"/>
                  </a:lnTo>
                  <a:lnTo>
                    <a:pt x="520941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211" y="2592971"/>
                  </a:lnTo>
                  <a:lnTo>
                    <a:pt x="385978" y="2556167"/>
                  </a:lnTo>
                  <a:lnTo>
                    <a:pt x="354812" y="2518473"/>
                  </a:lnTo>
                  <a:lnTo>
                    <a:pt x="324700" y="2479941"/>
                  </a:lnTo>
                  <a:lnTo>
                    <a:pt x="295681" y="2440584"/>
                  </a:lnTo>
                  <a:lnTo>
                    <a:pt x="267766" y="2400414"/>
                  </a:lnTo>
                  <a:lnTo>
                    <a:pt x="240969" y="2359469"/>
                  </a:lnTo>
                  <a:lnTo>
                    <a:pt x="215328" y="2317775"/>
                  </a:lnTo>
                  <a:lnTo>
                    <a:pt x="190855" y="2275357"/>
                  </a:lnTo>
                  <a:lnTo>
                    <a:pt x="167563" y="2232241"/>
                  </a:lnTo>
                  <a:lnTo>
                    <a:pt x="145478" y="2188438"/>
                  </a:lnTo>
                  <a:lnTo>
                    <a:pt x="214388" y="2158403"/>
                  </a:lnTo>
                  <a:lnTo>
                    <a:pt x="226504" y="2150287"/>
                  </a:lnTo>
                  <a:lnTo>
                    <a:pt x="230797" y="2140686"/>
                  </a:lnTo>
                  <a:lnTo>
                    <a:pt x="227215" y="2130806"/>
                  </a:lnTo>
                  <a:lnTo>
                    <a:pt x="215734" y="2121852"/>
                  </a:lnTo>
                  <a:lnTo>
                    <a:pt x="90030" y="2055850"/>
                  </a:lnTo>
                  <a:lnTo>
                    <a:pt x="84162" y="2054428"/>
                  </a:lnTo>
                  <a:lnTo>
                    <a:pt x="78562" y="2054428"/>
                  </a:lnTo>
                  <a:lnTo>
                    <a:pt x="47205" y="2080031"/>
                  </a:lnTo>
                  <a:lnTo>
                    <a:pt x="11671" y="2210778"/>
                  </a:lnTo>
                  <a:lnTo>
                    <a:pt x="10121" y="2222182"/>
                  </a:lnTo>
                  <a:lnTo>
                    <a:pt x="12166" y="2230755"/>
                  </a:lnTo>
                  <a:lnTo>
                    <a:pt x="17411" y="2236152"/>
                  </a:lnTo>
                  <a:lnTo>
                    <a:pt x="25450" y="2238019"/>
                  </a:lnTo>
                  <a:lnTo>
                    <a:pt x="29451" y="2238019"/>
                  </a:lnTo>
                  <a:lnTo>
                    <a:pt x="34124" y="2236940"/>
                  </a:lnTo>
                  <a:lnTo>
                    <a:pt x="106641" y="2205367"/>
                  </a:lnTo>
                  <a:lnTo>
                    <a:pt x="129260" y="2250325"/>
                  </a:lnTo>
                  <a:lnTo>
                    <a:pt x="153111" y="2294598"/>
                  </a:lnTo>
                  <a:lnTo>
                    <a:pt x="178193" y="2338159"/>
                  </a:lnTo>
                  <a:lnTo>
                    <a:pt x="204482" y="2380958"/>
                  </a:lnTo>
                  <a:lnTo>
                    <a:pt x="231940" y="2422995"/>
                  </a:lnTo>
                  <a:lnTo>
                    <a:pt x="260565" y="2464231"/>
                  </a:lnTo>
                  <a:lnTo>
                    <a:pt x="290322" y="2504643"/>
                  </a:lnTo>
                  <a:lnTo>
                    <a:pt x="321195" y="2544203"/>
                  </a:lnTo>
                  <a:lnTo>
                    <a:pt x="353174" y="2582888"/>
                  </a:lnTo>
                  <a:lnTo>
                    <a:pt x="386219" y="2620683"/>
                  </a:lnTo>
                  <a:lnTo>
                    <a:pt x="420319" y="2657538"/>
                  </a:lnTo>
                  <a:lnTo>
                    <a:pt x="455460" y="2693441"/>
                  </a:lnTo>
                  <a:lnTo>
                    <a:pt x="491604" y="2728366"/>
                  </a:lnTo>
                  <a:lnTo>
                    <a:pt x="528751" y="2762288"/>
                  </a:lnTo>
                  <a:lnTo>
                    <a:pt x="566851" y="2795181"/>
                  </a:lnTo>
                  <a:lnTo>
                    <a:pt x="605917" y="2827020"/>
                  </a:lnTo>
                  <a:lnTo>
                    <a:pt x="645896" y="2857766"/>
                  </a:lnTo>
                  <a:lnTo>
                    <a:pt x="686803" y="2887421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54"/>
                  </a:moveTo>
                  <a:lnTo>
                    <a:pt x="3306419" y="2049170"/>
                  </a:lnTo>
                  <a:lnTo>
                    <a:pt x="3288436" y="2094992"/>
                  </a:lnTo>
                  <a:lnTo>
                    <a:pt x="3269196" y="2140216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51" y="2397874"/>
                  </a:lnTo>
                  <a:lnTo>
                    <a:pt x="3100679" y="2438285"/>
                  </a:lnTo>
                  <a:lnTo>
                    <a:pt x="3072015" y="2477909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40"/>
                  </a:lnTo>
                  <a:lnTo>
                    <a:pt x="2877743" y="2697581"/>
                  </a:lnTo>
                  <a:lnTo>
                    <a:pt x="2841841" y="2730931"/>
                  </a:lnTo>
                  <a:lnTo>
                    <a:pt x="2804972" y="2763291"/>
                  </a:lnTo>
                  <a:lnTo>
                    <a:pt x="2752445" y="2696184"/>
                  </a:lnTo>
                  <a:lnTo>
                    <a:pt x="2745968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32" y="2873108"/>
                  </a:lnTo>
                  <a:lnTo>
                    <a:pt x="2709011" y="2882125"/>
                  </a:lnTo>
                  <a:lnTo>
                    <a:pt x="2724696" y="2885579"/>
                  </a:lnTo>
                  <a:lnTo>
                    <a:pt x="2860827" y="2887243"/>
                  </a:lnTo>
                  <a:lnTo>
                    <a:pt x="2874835" y="2884665"/>
                  </a:lnTo>
                  <a:lnTo>
                    <a:pt x="2882430" y="2877642"/>
                  </a:lnTo>
                  <a:lnTo>
                    <a:pt x="2883103" y="2867228"/>
                  </a:lnTo>
                  <a:lnTo>
                    <a:pt x="2876346" y="2854452"/>
                  </a:lnTo>
                  <a:lnTo>
                    <a:pt x="2831084" y="2796629"/>
                  </a:lnTo>
                  <a:lnTo>
                    <a:pt x="2868942" y="2763456"/>
                  </a:lnTo>
                  <a:lnTo>
                    <a:pt x="2905836" y="2729268"/>
                  </a:lnTo>
                  <a:lnTo>
                    <a:pt x="2941713" y="2694063"/>
                  </a:lnTo>
                  <a:lnTo>
                    <a:pt x="2976562" y="2657894"/>
                  </a:lnTo>
                  <a:lnTo>
                    <a:pt x="3010382" y="2620772"/>
                  </a:lnTo>
                  <a:lnTo>
                    <a:pt x="3043136" y="2582735"/>
                  </a:lnTo>
                  <a:lnTo>
                    <a:pt x="3074797" y="2543797"/>
                  </a:lnTo>
                  <a:lnTo>
                    <a:pt x="3105366" y="2503995"/>
                  </a:lnTo>
                  <a:lnTo>
                    <a:pt x="3134804" y="2463342"/>
                  </a:lnTo>
                  <a:lnTo>
                    <a:pt x="3163100" y="2421877"/>
                  </a:lnTo>
                  <a:lnTo>
                    <a:pt x="3190240" y="2379624"/>
                  </a:lnTo>
                  <a:lnTo>
                    <a:pt x="3216198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488"/>
                  </a:lnTo>
                  <a:lnTo>
                    <a:pt x="3327552" y="2111083"/>
                  </a:lnTo>
                  <a:lnTo>
                    <a:pt x="3346005" y="2064054"/>
                  </a:lnTo>
                  <a:close/>
                </a:path>
                <a:path w="3408680" h="2887979">
                  <a:moveTo>
                    <a:pt x="3408616" y="679627"/>
                  </a:moveTo>
                  <a:lnTo>
                    <a:pt x="3408388" y="669607"/>
                  </a:lnTo>
                  <a:lnTo>
                    <a:pt x="3402647" y="663803"/>
                  </a:lnTo>
                  <a:lnTo>
                    <a:pt x="3389249" y="663803"/>
                  </a:lnTo>
                  <a:lnTo>
                    <a:pt x="3384702" y="664794"/>
                  </a:lnTo>
                  <a:lnTo>
                    <a:pt x="3311766" y="694778"/>
                  </a:lnTo>
                  <a:lnTo>
                    <a:pt x="3290062" y="649363"/>
                  </a:lnTo>
                  <a:lnTo>
                    <a:pt x="3267113" y="604608"/>
                  </a:lnTo>
                  <a:lnTo>
                    <a:pt x="3242932" y="560539"/>
                  </a:lnTo>
                  <a:lnTo>
                    <a:pt x="3217519" y="517207"/>
                  </a:lnTo>
                  <a:lnTo>
                    <a:pt x="3190925" y="474624"/>
                  </a:lnTo>
                  <a:lnTo>
                    <a:pt x="3163163" y="432803"/>
                  </a:lnTo>
                  <a:lnTo>
                    <a:pt x="3134233" y="391795"/>
                  </a:lnTo>
                  <a:lnTo>
                    <a:pt x="3104184" y="351599"/>
                  </a:lnTo>
                  <a:lnTo>
                    <a:pt x="3073006" y="312267"/>
                  </a:lnTo>
                  <a:lnTo>
                    <a:pt x="3040748" y="273812"/>
                  </a:lnTo>
                  <a:lnTo>
                    <a:pt x="3007410" y="236258"/>
                  </a:lnTo>
                  <a:lnTo>
                    <a:pt x="2973032" y="199631"/>
                  </a:lnTo>
                  <a:lnTo>
                    <a:pt x="2937611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7997"/>
                  </a:lnTo>
                  <a:lnTo>
                    <a:pt x="3205378" y="580212"/>
                  </a:lnTo>
                  <a:lnTo>
                    <a:pt x="3228975" y="623112"/>
                  </a:lnTo>
                  <a:lnTo>
                    <a:pt x="3251365" y="666699"/>
                  </a:lnTo>
                  <a:lnTo>
                    <a:pt x="3272548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54" y="846277"/>
                  </a:lnTo>
                  <a:lnTo>
                    <a:pt x="3337458" y="846277"/>
                  </a:lnTo>
                  <a:lnTo>
                    <a:pt x="3368573" y="821296"/>
                  </a:lnTo>
                  <a:lnTo>
                    <a:pt x="3407968" y="687539"/>
                  </a:lnTo>
                  <a:lnTo>
                    <a:pt x="3408553" y="684060"/>
                  </a:lnTo>
                  <a:lnTo>
                    <a:pt x="3408616" y="679627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251267" y="2319457"/>
              <a:ext cx="11923395" cy="7738109"/>
            </a:xfrm>
            <a:custGeom>
              <a:avLst/>
              <a:gdLst/>
              <a:ahLst/>
              <a:cxnLst/>
              <a:rect l="l" t="t" r="r" b="b"/>
              <a:pathLst>
                <a:path w="11923394" h="7738109">
                  <a:moveTo>
                    <a:pt x="5350624" y="0"/>
                  </a:moveTo>
                  <a:lnTo>
                    <a:pt x="5340147" y="0"/>
                  </a:lnTo>
                  <a:lnTo>
                    <a:pt x="5340147" y="10160"/>
                  </a:lnTo>
                  <a:lnTo>
                    <a:pt x="5340147" y="7727950"/>
                  </a:lnTo>
                  <a:lnTo>
                    <a:pt x="10464" y="7727950"/>
                  </a:lnTo>
                  <a:lnTo>
                    <a:pt x="10464" y="10236"/>
                  </a:lnTo>
                  <a:lnTo>
                    <a:pt x="5340147" y="10160"/>
                  </a:lnTo>
                  <a:lnTo>
                    <a:pt x="5340147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7727950"/>
                  </a:lnTo>
                  <a:lnTo>
                    <a:pt x="0" y="7738110"/>
                  </a:lnTo>
                  <a:lnTo>
                    <a:pt x="5350624" y="7738110"/>
                  </a:lnTo>
                  <a:lnTo>
                    <a:pt x="5350624" y="7727950"/>
                  </a:lnTo>
                  <a:lnTo>
                    <a:pt x="5350624" y="10160"/>
                  </a:lnTo>
                  <a:lnTo>
                    <a:pt x="5350624" y="5080"/>
                  </a:lnTo>
                  <a:lnTo>
                    <a:pt x="5350624" y="0"/>
                  </a:lnTo>
                  <a:close/>
                </a:path>
                <a:path w="11923394" h="7738109">
                  <a:moveTo>
                    <a:pt x="11923370" y="0"/>
                  </a:moveTo>
                  <a:lnTo>
                    <a:pt x="11912892" y="0"/>
                  </a:lnTo>
                  <a:lnTo>
                    <a:pt x="11912892" y="10160"/>
                  </a:lnTo>
                  <a:lnTo>
                    <a:pt x="11912892" y="7727950"/>
                  </a:lnTo>
                  <a:lnTo>
                    <a:pt x="6583210" y="7727950"/>
                  </a:lnTo>
                  <a:lnTo>
                    <a:pt x="6583210" y="10236"/>
                  </a:lnTo>
                  <a:lnTo>
                    <a:pt x="11912892" y="10160"/>
                  </a:lnTo>
                  <a:lnTo>
                    <a:pt x="11912892" y="0"/>
                  </a:lnTo>
                  <a:lnTo>
                    <a:pt x="6572745" y="0"/>
                  </a:lnTo>
                  <a:lnTo>
                    <a:pt x="6572745" y="5080"/>
                  </a:lnTo>
                  <a:lnTo>
                    <a:pt x="6572745" y="10160"/>
                  </a:lnTo>
                  <a:lnTo>
                    <a:pt x="6572745" y="7727950"/>
                  </a:lnTo>
                  <a:lnTo>
                    <a:pt x="6572745" y="7738110"/>
                  </a:lnTo>
                  <a:lnTo>
                    <a:pt x="11923370" y="7738110"/>
                  </a:lnTo>
                  <a:lnTo>
                    <a:pt x="11923370" y="7727950"/>
                  </a:lnTo>
                  <a:lnTo>
                    <a:pt x="11923370" y="10160"/>
                  </a:lnTo>
                  <a:lnTo>
                    <a:pt x="11923370" y="5080"/>
                  </a:lnTo>
                  <a:lnTo>
                    <a:pt x="11923370" y="0"/>
                  </a:lnTo>
                  <a:close/>
                </a:path>
              </a:pathLst>
            </a:custGeom>
            <a:solidFill>
              <a:srgbClr val="D9BB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4276090" cy="1570990"/>
            </a:xfrm>
            <a:custGeom>
              <a:avLst/>
              <a:gdLst/>
              <a:ahLst/>
              <a:cxnLst/>
              <a:rect l="l" t="t" r="r" b="b"/>
              <a:pathLst>
                <a:path w="4276090" h="1570990">
                  <a:moveTo>
                    <a:pt x="4275608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3856772" y="1570632"/>
                  </a:lnTo>
                  <a:lnTo>
                    <a:pt x="4275608" y="1151797"/>
                  </a:lnTo>
                  <a:lnTo>
                    <a:pt x="4275608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56499" y="526700"/>
              <a:ext cx="5361305" cy="9420860"/>
            </a:xfrm>
            <a:custGeom>
              <a:avLst/>
              <a:gdLst/>
              <a:ahLst/>
              <a:cxnLst/>
              <a:rect l="l" t="t" r="r" b="b"/>
              <a:pathLst>
                <a:path w="5361305" h="9420860">
                  <a:moveTo>
                    <a:pt x="313486" y="43345"/>
                  </a:moveTo>
                  <a:lnTo>
                    <a:pt x="56540" y="43345"/>
                  </a:lnTo>
                  <a:lnTo>
                    <a:pt x="56540" y="457987"/>
                  </a:lnTo>
                  <a:lnTo>
                    <a:pt x="135699" y="457987"/>
                  </a:lnTo>
                  <a:lnTo>
                    <a:pt x="135699" y="283959"/>
                  </a:lnTo>
                  <a:lnTo>
                    <a:pt x="281444" y="283959"/>
                  </a:lnTo>
                  <a:lnTo>
                    <a:pt x="281444" y="217373"/>
                  </a:lnTo>
                  <a:lnTo>
                    <a:pt x="135699" y="217373"/>
                  </a:lnTo>
                  <a:lnTo>
                    <a:pt x="135699" y="110578"/>
                  </a:lnTo>
                  <a:lnTo>
                    <a:pt x="313486" y="110578"/>
                  </a:lnTo>
                  <a:lnTo>
                    <a:pt x="313486" y="43345"/>
                  </a:lnTo>
                  <a:close/>
                </a:path>
                <a:path w="5361305" h="9420860">
                  <a:moveTo>
                    <a:pt x="603732" y="405218"/>
                  </a:moveTo>
                  <a:lnTo>
                    <a:pt x="591629" y="403021"/>
                  </a:lnTo>
                  <a:lnTo>
                    <a:pt x="584581" y="398068"/>
                  </a:lnTo>
                  <a:lnTo>
                    <a:pt x="581304" y="388518"/>
                  </a:lnTo>
                  <a:lnTo>
                    <a:pt x="580491" y="372541"/>
                  </a:lnTo>
                  <a:lnTo>
                    <a:pt x="580491" y="327939"/>
                  </a:lnTo>
                  <a:lnTo>
                    <a:pt x="580402" y="250037"/>
                  </a:lnTo>
                  <a:lnTo>
                    <a:pt x="574509" y="209207"/>
                  </a:lnTo>
                  <a:lnTo>
                    <a:pt x="556069" y="180149"/>
                  </a:lnTo>
                  <a:lnTo>
                    <a:pt x="524573" y="163207"/>
                  </a:lnTo>
                  <a:lnTo>
                    <a:pt x="479348" y="157695"/>
                  </a:lnTo>
                  <a:lnTo>
                    <a:pt x="426516" y="163106"/>
                  </a:lnTo>
                  <a:lnTo>
                    <a:pt x="387477" y="178892"/>
                  </a:lnTo>
                  <a:lnTo>
                    <a:pt x="363270" y="204343"/>
                  </a:lnTo>
                  <a:lnTo>
                    <a:pt x="354965" y="238734"/>
                  </a:lnTo>
                  <a:lnTo>
                    <a:pt x="354965" y="246900"/>
                  </a:lnTo>
                  <a:lnTo>
                    <a:pt x="355587" y="250037"/>
                  </a:lnTo>
                  <a:lnTo>
                    <a:pt x="358724" y="258826"/>
                  </a:lnTo>
                  <a:lnTo>
                    <a:pt x="430352" y="243128"/>
                  </a:lnTo>
                  <a:lnTo>
                    <a:pt x="429094" y="239356"/>
                  </a:lnTo>
                  <a:lnTo>
                    <a:pt x="428472" y="238112"/>
                  </a:lnTo>
                  <a:lnTo>
                    <a:pt x="428472" y="235597"/>
                  </a:lnTo>
                  <a:lnTo>
                    <a:pt x="431673" y="225374"/>
                  </a:lnTo>
                  <a:lnTo>
                    <a:pt x="440397" y="216979"/>
                  </a:lnTo>
                  <a:lnTo>
                    <a:pt x="453377" y="211302"/>
                  </a:lnTo>
                  <a:lnTo>
                    <a:pt x="469303" y="209207"/>
                  </a:lnTo>
                  <a:lnTo>
                    <a:pt x="485228" y="211963"/>
                  </a:lnTo>
                  <a:lnTo>
                    <a:pt x="496392" y="220357"/>
                  </a:lnTo>
                  <a:lnTo>
                    <a:pt x="502958" y="234645"/>
                  </a:lnTo>
                  <a:lnTo>
                    <a:pt x="505104" y="255066"/>
                  </a:lnTo>
                  <a:lnTo>
                    <a:pt x="505104" y="279565"/>
                  </a:lnTo>
                  <a:lnTo>
                    <a:pt x="505104" y="327939"/>
                  </a:lnTo>
                  <a:lnTo>
                    <a:pt x="505104" y="385114"/>
                  </a:lnTo>
                  <a:lnTo>
                    <a:pt x="494423" y="393280"/>
                  </a:lnTo>
                  <a:lnTo>
                    <a:pt x="454850" y="407098"/>
                  </a:lnTo>
                  <a:lnTo>
                    <a:pt x="442188" y="405041"/>
                  </a:lnTo>
                  <a:lnTo>
                    <a:pt x="432701" y="399084"/>
                  </a:lnTo>
                  <a:lnTo>
                    <a:pt x="426758" y="389610"/>
                  </a:lnTo>
                  <a:lnTo>
                    <a:pt x="424700" y="376948"/>
                  </a:lnTo>
                  <a:lnTo>
                    <a:pt x="424700" y="369404"/>
                  </a:lnTo>
                  <a:lnTo>
                    <a:pt x="425958" y="363753"/>
                  </a:lnTo>
                  <a:lnTo>
                    <a:pt x="430352" y="352437"/>
                  </a:lnTo>
                  <a:lnTo>
                    <a:pt x="505104" y="327939"/>
                  </a:lnTo>
                  <a:lnTo>
                    <a:pt x="505104" y="279565"/>
                  </a:lnTo>
                  <a:lnTo>
                    <a:pt x="422186" y="303441"/>
                  </a:lnTo>
                  <a:lnTo>
                    <a:pt x="374751" y="324713"/>
                  </a:lnTo>
                  <a:lnTo>
                    <a:pt x="351815" y="356844"/>
                  </a:lnTo>
                  <a:lnTo>
                    <a:pt x="346798" y="386372"/>
                  </a:lnTo>
                  <a:lnTo>
                    <a:pt x="353060" y="418350"/>
                  </a:lnTo>
                  <a:lnTo>
                    <a:pt x="370586" y="443382"/>
                  </a:lnTo>
                  <a:lnTo>
                    <a:pt x="397421" y="459701"/>
                  </a:lnTo>
                  <a:lnTo>
                    <a:pt x="431609" y="465531"/>
                  </a:lnTo>
                  <a:lnTo>
                    <a:pt x="452932" y="463461"/>
                  </a:lnTo>
                  <a:lnTo>
                    <a:pt x="473151" y="457047"/>
                  </a:lnTo>
                  <a:lnTo>
                    <a:pt x="493001" y="445909"/>
                  </a:lnTo>
                  <a:lnTo>
                    <a:pt x="513270" y="429717"/>
                  </a:lnTo>
                  <a:lnTo>
                    <a:pt x="523354" y="445592"/>
                  </a:lnTo>
                  <a:lnTo>
                    <a:pt x="535495" y="455396"/>
                  </a:lnTo>
                  <a:lnTo>
                    <a:pt x="552234" y="460375"/>
                  </a:lnTo>
                  <a:lnTo>
                    <a:pt x="576097" y="461759"/>
                  </a:lnTo>
                  <a:lnTo>
                    <a:pt x="591807" y="461759"/>
                  </a:lnTo>
                  <a:lnTo>
                    <a:pt x="598563" y="429717"/>
                  </a:lnTo>
                  <a:lnTo>
                    <a:pt x="603338" y="407098"/>
                  </a:lnTo>
                  <a:lnTo>
                    <a:pt x="603732" y="405218"/>
                  </a:lnTo>
                  <a:close/>
                </a:path>
                <a:path w="5361305" h="9420860">
                  <a:moveTo>
                    <a:pt x="897763" y="185966"/>
                  </a:moveTo>
                  <a:lnTo>
                    <a:pt x="856145" y="165912"/>
                  </a:lnTo>
                  <a:lnTo>
                    <a:pt x="818210" y="158394"/>
                  </a:lnTo>
                  <a:lnTo>
                    <a:pt x="794105" y="157060"/>
                  </a:lnTo>
                  <a:lnTo>
                    <a:pt x="742264" y="164414"/>
                  </a:lnTo>
                  <a:lnTo>
                    <a:pt x="699312" y="185432"/>
                  </a:lnTo>
                  <a:lnTo>
                    <a:pt x="666775" y="218541"/>
                  </a:lnTo>
                  <a:lnTo>
                    <a:pt x="646137" y="262166"/>
                  </a:lnTo>
                  <a:lnTo>
                    <a:pt x="638937" y="314744"/>
                  </a:lnTo>
                  <a:lnTo>
                    <a:pt x="645731" y="365709"/>
                  </a:lnTo>
                  <a:lnTo>
                    <a:pt x="665289" y="407670"/>
                  </a:lnTo>
                  <a:lnTo>
                    <a:pt x="696328" y="439280"/>
                  </a:lnTo>
                  <a:lnTo>
                    <a:pt x="737590" y="459219"/>
                  </a:lnTo>
                  <a:lnTo>
                    <a:pt x="787819" y="466153"/>
                  </a:lnTo>
                  <a:lnTo>
                    <a:pt x="814628" y="464654"/>
                  </a:lnTo>
                  <a:lnTo>
                    <a:pt x="841133" y="459790"/>
                  </a:lnTo>
                  <a:lnTo>
                    <a:pt x="868476" y="451053"/>
                  </a:lnTo>
                  <a:lnTo>
                    <a:pt x="897763" y="437883"/>
                  </a:lnTo>
                  <a:lnTo>
                    <a:pt x="881519" y="402069"/>
                  </a:lnTo>
                  <a:lnTo>
                    <a:pt x="870115" y="376948"/>
                  </a:lnTo>
                  <a:lnTo>
                    <a:pt x="848360" y="388823"/>
                  </a:lnTo>
                  <a:lnTo>
                    <a:pt x="829830" y="396570"/>
                  </a:lnTo>
                  <a:lnTo>
                    <a:pt x="812609" y="400799"/>
                  </a:lnTo>
                  <a:lnTo>
                    <a:pt x="794727" y="402069"/>
                  </a:lnTo>
                  <a:lnTo>
                    <a:pt x="763676" y="395668"/>
                  </a:lnTo>
                  <a:lnTo>
                    <a:pt x="739444" y="377647"/>
                  </a:lnTo>
                  <a:lnTo>
                    <a:pt x="723709" y="349859"/>
                  </a:lnTo>
                  <a:lnTo>
                    <a:pt x="718096" y="314121"/>
                  </a:lnTo>
                  <a:lnTo>
                    <a:pt x="724357" y="276428"/>
                  </a:lnTo>
                  <a:lnTo>
                    <a:pt x="741883" y="246824"/>
                  </a:lnTo>
                  <a:lnTo>
                    <a:pt x="768705" y="227457"/>
                  </a:lnTo>
                  <a:lnTo>
                    <a:pt x="802894" y="220522"/>
                  </a:lnTo>
                  <a:lnTo>
                    <a:pt x="818565" y="221665"/>
                  </a:lnTo>
                  <a:lnTo>
                    <a:pt x="832662" y="225463"/>
                  </a:lnTo>
                  <a:lnTo>
                    <a:pt x="846632" y="232435"/>
                  </a:lnTo>
                  <a:lnTo>
                    <a:pt x="861949" y="243128"/>
                  </a:lnTo>
                  <a:lnTo>
                    <a:pt x="876109" y="220522"/>
                  </a:lnTo>
                  <a:lnTo>
                    <a:pt x="897763" y="185966"/>
                  </a:lnTo>
                  <a:close/>
                </a:path>
                <a:path w="5361305" h="9420860">
                  <a:moveTo>
                    <a:pt x="1098169" y="429717"/>
                  </a:moveTo>
                  <a:lnTo>
                    <a:pt x="1082243" y="393280"/>
                  </a:lnTo>
                  <a:lnTo>
                    <a:pt x="1074293" y="375056"/>
                  </a:lnTo>
                  <a:lnTo>
                    <a:pt x="1060500" y="383730"/>
                  </a:lnTo>
                  <a:lnTo>
                    <a:pt x="1049718" y="389356"/>
                  </a:lnTo>
                  <a:lnTo>
                    <a:pt x="1041171" y="392379"/>
                  </a:lnTo>
                  <a:lnTo>
                    <a:pt x="1034097" y="393280"/>
                  </a:lnTo>
                  <a:lnTo>
                    <a:pt x="1026706" y="391299"/>
                  </a:lnTo>
                  <a:lnTo>
                    <a:pt x="1022070" y="384479"/>
                  </a:lnTo>
                  <a:lnTo>
                    <a:pt x="1019695" y="371538"/>
                  </a:lnTo>
                  <a:lnTo>
                    <a:pt x="1019009" y="351180"/>
                  </a:lnTo>
                  <a:lnTo>
                    <a:pt x="1019009" y="221145"/>
                  </a:lnTo>
                  <a:lnTo>
                    <a:pt x="1082459" y="221145"/>
                  </a:lnTo>
                  <a:lnTo>
                    <a:pt x="1082459" y="165862"/>
                  </a:lnTo>
                  <a:lnTo>
                    <a:pt x="1019009" y="165862"/>
                  </a:lnTo>
                  <a:lnTo>
                    <a:pt x="1019009" y="78536"/>
                  </a:lnTo>
                  <a:lnTo>
                    <a:pt x="948016" y="78536"/>
                  </a:lnTo>
                  <a:lnTo>
                    <a:pt x="948016" y="165862"/>
                  </a:lnTo>
                  <a:lnTo>
                    <a:pt x="904671" y="173405"/>
                  </a:lnTo>
                  <a:lnTo>
                    <a:pt x="904671" y="221145"/>
                  </a:lnTo>
                  <a:lnTo>
                    <a:pt x="948016" y="221145"/>
                  </a:lnTo>
                  <a:lnTo>
                    <a:pt x="948016" y="402704"/>
                  </a:lnTo>
                  <a:lnTo>
                    <a:pt x="951471" y="430898"/>
                  </a:lnTo>
                  <a:lnTo>
                    <a:pt x="961999" y="450684"/>
                  </a:lnTo>
                  <a:lnTo>
                    <a:pt x="979830" y="462330"/>
                  </a:lnTo>
                  <a:lnTo>
                    <a:pt x="1005192" y="466153"/>
                  </a:lnTo>
                  <a:lnTo>
                    <a:pt x="1021397" y="464832"/>
                  </a:lnTo>
                  <a:lnTo>
                    <a:pt x="1038720" y="460730"/>
                  </a:lnTo>
                  <a:lnTo>
                    <a:pt x="1056868" y="453694"/>
                  </a:lnTo>
                  <a:lnTo>
                    <a:pt x="1075550" y="443534"/>
                  </a:lnTo>
                  <a:lnTo>
                    <a:pt x="1098169" y="429717"/>
                  </a:lnTo>
                  <a:close/>
                </a:path>
                <a:path w="5361305" h="9420860">
                  <a:moveTo>
                    <a:pt x="1355115" y="185966"/>
                  </a:moveTo>
                  <a:lnTo>
                    <a:pt x="1309001" y="165557"/>
                  </a:lnTo>
                  <a:lnTo>
                    <a:pt x="1265199" y="157226"/>
                  </a:lnTo>
                  <a:lnTo>
                    <a:pt x="1242656" y="155803"/>
                  </a:lnTo>
                  <a:lnTo>
                    <a:pt x="1194155" y="162458"/>
                  </a:lnTo>
                  <a:lnTo>
                    <a:pt x="1156665" y="181178"/>
                  </a:lnTo>
                  <a:lnTo>
                    <a:pt x="1132497" y="210134"/>
                  </a:lnTo>
                  <a:lnTo>
                    <a:pt x="1123924" y="247523"/>
                  </a:lnTo>
                  <a:lnTo>
                    <a:pt x="1128458" y="274574"/>
                  </a:lnTo>
                  <a:lnTo>
                    <a:pt x="1142301" y="297624"/>
                  </a:lnTo>
                  <a:lnTo>
                    <a:pt x="1165796" y="317144"/>
                  </a:lnTo>
                  <a:lnTo>
                    <a:pt x="1199311" y="333590"/>
                  </a:lnTo>
                  <a:lnTo>
                    <a:pt x="1249578" y="353072"/>
                  </a:lnTo>
                  <a:lnTo>
                    <a:pt x="1262672" y="359206"/>
                  </a:lnTo>
                  <a:lnTo>
                    <a:pt x="1271879" y="366344"/>
                  </a:lnTo>
                  <a:lnTo>
                    <a:pt x="1277315" y="374535"/>
                  </a:lnTo>
                  <a:lnTo>
                    <a:pt x="1279105" y="383857"/>
                  </a:lnTo>
                  <a:lnTo>
                    <a:pt x="1275994" y="394411"/>
                  </a:lnTo>
                  <a:lnTo>
                    <a:pt x="1267002" y="402310"/>
                  </a:lnTo>
                  <a:lnTo>
                    <a:pt x="1252601" y="407263"/>
                  </a:lnTo>
                  <a:lnTo>
                    <a:pt x="1233233" y="408978"/>
                  </a:lnTo>
                  <a:lnTo>
                    <a:pt x="1225219" y="408635"/>
                  </a:lnTo>
                  <a:lnTo>
                    <a:pt x="1185887" y="398170"/>
                  </a:lnTo>
                  <a:lnTo>
                    <a:pt x="1137742" y="372541"/>
                  </a:lnTo>
                  <a:lnTo>
                    <a:pt x="1113866" y="433489"/>
                  </a:lnTo>
                  <a:lnTo>
                    <a:pt x="1151877" y="451002"/>
                  </a:lnTo>
                  <a:lnTo>
                    <a:pt x="1198968" y="462978"/>
                  </a:lnTo>
                  <a:lnTo>
                    <a:pt x="1233868" y="466153"/>
                  </a:lnTo>
                  <a:lnTo>
                    <a:pt x="1281811" y="459828"/>
                  </a:lnTo>
                  <a:lnTo>
                    <a:pt x="1318679" y="441883"/>
                  </a:lnTo>
                  <a:lnTo>
                    <a:pt x="1342351" y="413943"/>
                  </a:lnTo>
                  <a:lnTo>
                    <a:pt x="1343494" y="408978"/>
                  </a:lnTo>
                  <a:lnTo>
                    <a:pt x="1350721" y="377571"/>
                  </a:lnTo>
                  <a:lnTo>
                    <a:pt x="1348574" y="358444"/>
                  </a:lnTo>
                  <a:lnTo>
                    <a:pt x="1320571" y="312864"/>
                  </a:lnTo>
                  <a:lnTo>
                    <a:pt x="1283893" y="293458"/>
                  </a:lnTo>
                  <a:lnTo>
                    <a:pt x="1232611" y="272656"/>
                  </a:lnTo>
                  <a:lnTo>
                    <a:pt x="1215783" y="265722"/>
                  </a:lnTo>
                  <a:lnTo>
                    <a:pt x="1204493" y="258673"/>
                  </a:lnTo>
                  <a:lnTo>
                    <a:pt x="1198156" y="250913"/>
                  </a:lnTo>
                  <a:lnTo>
                    <a:pt x="1196174" y="241871"/>
                  </a:lnTo>
                  <a:lnTo>
                    <a:pt x="1199565" y="230670"/>
                  </a:lnTo>
                  <a:lnTo>
                    <a:pt x="1209205" y="221932"/>
                  </a:lnTo>
                  <a:lnTo>
                    <a:pt x="1224267" y="216255"/>
                  </a:lnTo>
                  <a:lnTo>
                    <a:pt x="1243914" y="214236"/>
                  </a:lnTo>
                  <a:lnTo>
                    <a:pt x="1260513" y="215607"/>
                  </a:lnTo>
                  <a:lnTo>
                    <a:pt x="1311135" y="234340"/>
                  </a:lnTo>
                  <a:lnTo>
                    <a:pt x="1331239" y="246900"/>
                  </a:lnTo>
                  <a:lnTo>
                    <a:pt x="1344041" y="214236"/>
                  </a:lnTo>
                  <a:lnTo>
                    <a:pt x="1355115" y="185966"/>
                  </a:lnTo>
                  <a:close/>
                </a:path>
                <a:path w="5361305" h="9420860">
                  <a:moveTo>
                    <a:pt x="1678025" y="243128"/>
                  </a:moveTo>
                  <a:lnTo>
                    <a:pt x="1674952" y="220522"/>
                  </a:lnTo>
                  <a:lnTo>
                    <a:pt x="1674088" y="214236"/>
                  </a:lnTo>
                  <a:lnTo>
                    <a:pt x="1673085" y="206844"/>
                  </a:lnTo>
                  <a:lnTo>
                    <a:pt x="1658239" y="180936"/>
                  </a:lnTo>
                  <a:lnTo>
                    <a:pt x="1633499" y="165392"/>
                  </a:lnTo>
                  <a:lnTo>
                    <a:pt x="1598866" y="160210"/>
                  </a:lnTo>
                  <a:lnTo>
                    <a:pt x="1572374" y="163258"/>
                  </a:lnTo>
                  <a:lnTo>
                    <a:pt x="1547596" y="172847"/>
                  </a:lnTo>
                  <a:lnTo>
                    <a:pt x="1523161" y="189623"/>
                  </a:lnTo>
                  <a:lnTo>
                    <a:pt x="1497736" y="214236"/>
                  </a:lnTo>
                  <a:lnTo>
                    <a:pt x="1497736" y="0"/>
                  </a:lnTo>
                  <a:lnTo>
                    <a:pt x="1422336" y="0"/>
                  </a:lnTo>
                  <a:lnTo>
                    <a:pt x="1422336" y="457987"/>
                  </a:lnTo>
                  <a:lnTo>
                    <a:pt x="1497736" y="457987"/>
                  </a:lnTo>
                  <a:lnTo>
                    <a:pt x="1497736" y="282079"/>
                  </a:lnTo>
                  <a:lnTo>
                    <a:pt x="1507769" y="271399"/>
                  </a:lnTo>
                  <a:lnTo>
                    <a:pt x="1530337" y="248602"/>
                  </a:lnTo>
                  <a:lnTo>
                    <a:pt x="1549311" y="232765"/>
                  </a:lnTo>
                  <a:lnTo>
                    <a:pt x="1565109" y="223520"/>
                  </a:lnTo>
                  <a:lnTo>
                    <a:pt x="1578140" y="220522"/>
                  </a:lnTo>
                  <a:lnTo>
                    <a:pt x="1589659" y="223151"/>
                  </a:lnTo>
                  <a:lnTo>
                    <a:pt x="1597215" y="231673"/>
                  </a:lnTo>
                  <a:lnTo>
                    <a:pt x="1601368" y="247015"/>
                  </a:lnTo>
                  <a:lnTo>
                    <a:pt x="1602638" y="270141"/>
                  </a:lnTo>
                  <a:lnTo>
                    <a:pt x="1602638" y="457987"/>
                  </a:lnTo>
                  <a:lnTo>
                    <a:pt x="1678025" y="457987"/>
                  </a:lnTo>
                  <a:lnTo>
                    <a:pt x="1678025" y="243128"/>
                  </a:lnTo>
                  <a:close/>
                </a:path>
                <a:path w="5361305" h="9420860">
                  <a:moveTo>
                    <a:pt x="2003463" y="291503"/>
                  </a:moveTo>
                  <a:lnTo>
                    <a:pt x="2000973" y="276428"/>
                  </a:lnTo>
                  <a:lnTo>
                    <a:pt x="1994484" y="237197"/>
                  </a:lnTo>
                  <a:lnTo>
                    <a:pt x="1980806" y="214236"/>
                  </a:lnTo>
                  <a:lnTo>
                    <a:pt x="1969300" y="194919"/>
                  </a:lnTo>
                  <a:lnTo>
                    <a:pt x="1930577" y="167474"/>
                  </a:lnTo>
                  <a:lnTo>
                    <a:pt x="1928075" y="166992"/>
                  </a:lnTo>
                  <a:lnTo>
                    <a:pt x="1928075" y="276428"/>
                  </a:lnTo>
                  <a:lnTo>
                    <a:pt x="1813737" y="276428"/>
                  </a:lnTo>
                  <a:lnTo>
                    <a:pt x="1821421" y="250012"/>
                  </a:lnTo>
                  <a:lnTo>
                    <a:pt x="1834705" y="230492"/>
                  </a:lnTo>
                  <a:lnTo>
                    <a:pt x="1853044" y="218389"/>
                  </a:lnTo>
                  <a:lnTo>
                    <a:pt x="1875929" y="214236"/>
                  </a:lnTo>
                  <a:lnTo>
                    <a:pt x="1898650" y="217678"/>
                  </a:lnTo>
                  <a:lnTo>
                    <a:pt x="1914486" y="228600"/>
                  </a:lnTo>
                  <a:lnTo>
                    <a:pt x="1924075" y="247891"/>
                  </a:lnTo>
                  <a:lnTo>
                    <a:pt x="1928075" y="276428"/>
                  </a:lnTo>
                  <a:lnTo>
                    <a:pt x="1928075" y="166992"/>
                  </a:lnTo>
                  <a:lnTo>
                    <a:pt x="1880958" y="157695"/>
                  </a:lnTo>
                  <a:lnTo>
                    <a:pt x="1833651" y="165684"/>
                  </a:lnTo>
                  <a:lnTo>
                    <a:pt x="1793341" y="188150"/>
                  </a:lnTo>
                  <a:lnTo>
                    <a:pt x="1762048" y="222834"/>
                  </a:lnTo>
                  <a:lnTo>
                    <a:pt x="1741792" y="267462"/>
                  </a:lnTo>
                  <a:lnTo>
                    <a:pt x="1734578" y="319773"/>
                  </a:lnTo>
                  <a:lnTo>
                    <a:pt x="1740966" y="369252"/>
                  </a:lnTo>
                  <a:lnTo>
                    <a:pt x="1759369" y="409841"/>
                  </a:lnTo>
                  <a:lnTo>
                    <a:pt x="1788731" y="440321"/>
                  </a:lnTo>
                  <a:lnTo>
                    <a:pt x="1827936" y="459498"/>
                  </a:lnTo>
                  <a:lnTo>
                    <a:pt x="1875929" y="466153"/>
                  </a:lnTo>
                  <a:lnTo>
                    <a:pt x="1900936" y="464858"/>
                  </a:lnTo>
                  <a:lnTo>
                    <a:pt x="1948815" y="454494"/>
                  </a:lnTo>
                  <a:lnTo>
                    <a:pt x="1985162" y="439216"/>
                  </a:lnTo>
                  <a:lnTo>
                    <a:pt x="2003463" y="429717"/>
                  </a:lnTo>
                  <a:lnTo>
                    <a:pt x="1991614" y="405218"/>
                  </a:lnTo>
                  <a:lnTo>
                    <a:pt x="1975827" y="372541"/>
                  </a:lnTo>
                  <a:lnTo>
                    <a:pt x="1932266" y="396138"/>
                  </a:lnTo>
                  <a:lnTo>
                    <a:pt x="1893849" y="404964"/>
                  </a:lnTo>
                  <a:lnTo>
                    <a:pt x="1885353" y="405218"/>
                  </a:lnTo>
                  <a:lnTo>
                    <a:pt x="1865249" y="402717"/>
                  </a:lnTo>
                  <a:lnTo>
                    <a:pt x="1831644" y="384543"/>
                  </a:lnTo>
                  <a:lnTo>
                    <a:pt x="1811108" y="339458"/>
                  </a:lnTo>
                  <a:lnTo>
                    <a:pt x="1809978" y="323545"/>
                  </a:lnTo>
                  <a:lnTo>
                    <a:pt x="2003463" y="323545"/>
                  </a:lnTo>
                  <a:lnTo>
                    <a:pt x="2003463" y="291503"/>
                  </a:lnTo>
                  <a:close/>
                </a:path>
                <a:path w="5361305" h="9420860">
                  <a:moveTo>
                    <a:pt x="2297480" y="291503"/>
                  </a:moveTo>
                  <a:lnTo>
                    <a:pt x="2294979" y="276428"/>
                  </a:lnTo>
                  <a:lnTo>
                    <a:pt x="2288502" y="237197"/>
                  </a:lnTo>
                  <a:lnTo>
                    <a:pt x="2274824" y="214236"/>
                  </a:lnTo>
                  <a:lnTo>
                    <a:pt x="2263317" y="194919"/>
                  </a:lnTo>
                  <a:lnTo>
                    <a:pt x="2224595" y="167474"/>
                  </a:lnTo>
                  <a:lnTo>
                    <a:pt x="2222093" y="166992"/>
                  </a:lnTo>
                  <a:lnTo>
                    <a:pt x="2222093" y="276428"/>
                  </a:lnTo>
                  <a:lnTo>
                    <a:pt x="2107755" y="276428"/>
                  </a:lnTo>
                  <a:lnTo>
                    <a:pt x="2115439" y="250012"/>
                  </a:lnTo>
                  <a:lnTo>
                    <a:pt x="2128723" y="230492"/>
                  </a:lnTo>
                  <a:lnTo>
                    <a:pt x="2147074" y="218389"/>
                  </a:lnTo>
                  <a:lnTo>
                    <a:pt x="2169947" y="214236"/>
                  </a:lnTo>
                  <a:lnTo>
                    <a:pt x="2192667" y="217678"/>
                  </a:lnTo>
                  <a:lnTo>
                    <a:pt x="2208504" y="228600"/>
                  </a:lnTo>
                  <a:lnTo>
                    <a:pt x="2218093" y="247891"/>
                  </a:lnTo>
                  <a:lnTo>
                    <a:pt x="2222093" y="276428"/>
                  </a:lnTo>
                  <a:lnTo>
                    <a:pt x="2222093" y="166992"/>
                  </a:lnTo>
                  <a:lnTo>
                    <a:pt x="2174964" y="157695"/>
                  </a:lnTo>
                  <a:lnTo>
                    <a:pt x="2127669" y="165684"/>
                  </a:lnTo>
                  <a:lnTo>
                    <a:pt x="2087346" y="188150"/>
                  </a:lnTo>
                  <a:lnTo>
                    <a:pt x="2056053" y="222834"/>
                  </a:lnTo>
                  <a:lnTo>
                    <a:pt x="2035797" y="267462"/>
                  </a:lnTo>
                  <a:lnTo>
                    <a:pt x="2028596" y="319773"/>
                  </a:lnTo>
                  <a:lnTo>
                    <a:pt x="2034971" y="369252"/>
                  </a:lnTo>
                  <a:lnTo>
                    <a:pt x="2053386" y="409841"/>
                  </a:lnTo>
                  <a:lnTo>
                    <a:pt x="2082736" y="440321"/>
                  </a:lnTo>
                  <a:lnTo>
                    <a:pt x="2121954" y="459498"/>
                  </a:lnTo>
                  <a:lnTo>
                    <a:pt x="2169947" y="466153"/>
                  </a:lnTo>
                  <a:lnTo>
                    <a:pt x="2194953" y="464858"/>
                  </a:lnTo>
                  <a:lnTo>
                    <a:pt x="2242832" y="454494"/>
                  </a:lnTo>
                  <a:lnTo>
                    <a:pt x="2279180" y="439216"/>
                  </a:lnTo>
                  <a:lnTo>
                    <a:pt x="2297480" y="429717"/>
                  </a:lnTo>
                  <a:lnTo>
                    <a:pt x="2285631" y="405218"/>
                  </a:lnTo>
                  <a:lnTo>
                    <a:pt x="2269833" y="372541"/>
                  </a:lnTo>
                  <a:lnTo>
                    <a:pt x="2226284" y="396138"/>
                  </a:lnTo>
                  <a:lnTo>
                    <a:pt x="2187854" y="404964"/>
                  </a:lnTo>
                  <a:lnTo>
                    <a:pt x="2179370" y="405218"/>
                  </a:lnTo>
                  <a:lnTo>
                    <a:pt x="2159266" y="402717"/>
                  </a:lnTo>
                  <a:lnTo>
                    <a:pt x="2125662" y="384543"/>
                  </a:lnTo>
                  <a:lnTo>
                    <a:pt x="2105113" y="339458"/>
                  </a:lnTo>
                  <a:lnTo>
                    <a:pt x="2103983" y="323545"/>
                  </a:lnTo>
                  <a:lnTo>
                    <a:pt x="2297480" y="323545"/>
                  </a:lnTo>
                  <a:lnTo>
                    <a:pt x="2297480" y="291503"/>
                  </a:lnTo>
                  <a:close/>
                </a:path>
                <a:path w="5361305" h="9420860">
                  <a:moveTo>
                    <a:pt x="2503551" y="429717"/>
                  </a:moveTo>
                  <a:lnTo>
                    <a:pt x="2487625" y="393280"/>
                  </a:lnTo>
                  <a:lnTo>
                    <a:pt x="2479675" y="375056"/>
                  </a:lnTo>
                  <a:lnTo>
                    <a:pt x="2465882" y="383730"/>
                  </a:lnTo>
                  <a:lnTo>
                    <a:pt x="2455087" y="389356"/>
                  </a:lnTo>
                  <a:lnTo>
                    <a:pt x="2446540" y="392379"/>
                  </a:lnTo>
                  <a:lnTo>
                    <a:pt x="2439466" y="393280"/>
                  </a:lnTo>
                  <a:lnTo>
                    <a:pt x="2432075" y="391299"/>
                  </a:lnTo>
                  <a:lnTo>
                    <a:pt x="2427452" y="384479"/>
                  </a:lnTo>
                  <a:lnTo>
                    <a:pt x="2425065" y="371538"/>
                  </a:lnTo>
                  <a:lnTo>
                    <a:pt x="2424379" y="351180"/>
                  </a:lnTo>
                  <a:lnTo>
                    <a:pt x="2424379" y="221145"/>
                  </a:lnTo>
                  <a:lnTo>
                    <a:pt x="2487841" y="221145"/>
                  </a:lnTo>
                  <a:lnTo>
                    <a:pt x="2487841" y="165862"/>
                  </a:lnTo>
                  <a:lnTo>
                    <a:pt x="2424379" y="165862"/>
                  </a:lnTo>
                  <a:lnTo>
                    <a:pt x="2424379" y="78536"/>
                  </a:lnTo>
                  <a:lnTo>
                    <a:pt x="2353386" y="78536"/>
                  </a:lnTo>
                  <a:lnTo>
                    <a:pt x="2353386" y="165862"/>
                  </a:lnTo>
                  <a:lnTo>
                    <a:pt x="2310041" y="173405"/>
                  </a:lnTo>
                  <a:lnTo>
                    <a:pt x="2310041" y="221145"/>
                  </a:lnTo>
                  <a:lnTo>
                    <a:pt x="2353386" y="221145"/>
                  </a:lnTo>
                  <a:lnTo>
                    <a:pt x="2353386" y="402704"/>
                  </a:lnTo>
                  <a:lnTo>
                    <a:pt x="2356853" y="430898"/>
                  </a:lnTo>
                  <a:lnTo>
                    <a:pt x="2367369" y="450684"/>
                  </a:lnTo>
                  <a:lnTo>
                    <a:pt x="2385199" y="462330"/>
                  </a:lnTo>
                  <a:lnTo>
                    <a:pt x="2410561" y="466153"/>
                  </a:lnTo>
                  <a:lnTo>
                    <a:pt x="2426766" y="464832"/>
                  </a:lnTo>
                  <a:lnTo>
                    <a:pt x="2444102" y="460730"/>
                  </a:lnTo>
                  <a:lnTo>
                    <a:pt x="2462250" y="453694"/>
                  </a:lnTo>
                  <a:lnTo>
                    <a:pt x="2480932" y="443534"/>
                  </a:lnTo>
                  <a:lnTo>
                    <a:pt x="2503551" y="429717"/>
                  </a:lnTo>
                  <a:close/>
                </a:path>
                <a:path w="5361305" h="9420860">
                  <a:moveTo>
                    <a:pt x="5361089" y="1776895"/>
                  </a:moveTo>
                  <a:lnTo>
                    <a:pt x="0" y="1776895"/>
                  </a:lnTo>
                  <a:lnTo>
                    <a:pt x="0" y="9420644"/>
                  </a:lnTo>
                  <a:lnTo>
                    <a:pt x="5361089" y="9420644"/>
                  </a:lnTo>
                  <a:lnTo>
                    <a:pt x="5361089" y="17768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26979" y="2303594"/>
              <a:ext cx="1288767" cy="333039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6506" y="2303594"/>
              <a:ext cx="4070472" cy="606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6506" y="2907021"/>
              <a:ext cx="627164" cy="272696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80248" y="5126639"/>
              <a:ext cx="3446730" cy="50734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26979" y="2711917"/>
              <a:ext cx="880454" cy="241471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64839" y="2711917"/>
              <a:ext cx="3662139" cy="151161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64839" y="4220113"/>
              <a:ext cx="3662129" cy="90651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190570" y="9096424"/>
              <a:ext cx="2060575" cy="0"/>
            </a:xfrm>
            <a:custGeom>
              <a:avLst/>
              <a:gdLst/>
              <a:ahLst/>
              <a:cxnLst/>
              <a:rect l="l" t="t" r="r" b="b"/>
              <a:pathLst>
                <a:path w="2060575">
                  <a:moveTo>
                    <a:pt x="0" y="0"/>
                  </a:moveTo>
                  <a:lnTo>
                    <a:pt x="335553" y="0"/>
                  </a:lnTo>
                </a:path>
                <a:path w="2060575">
                  <a:moveTo>
                    <a:pt x="547483" y="0"/>
                  </a:moveTo>
                  <a:lnTo>
                    <a:pt x="629900" y="0"/>
                  </a:lnTo>
                </a:path>
                <a:path w="2060575">
                  <a:moveTo>
                    <a:pt x="841830" y="0"/>
                  </a:moveTo>
                  <a:lnTo>
                    <a:pt x="924247" y="0"/>
                  </a:lnTo>
                </a:path>
                <a:path w="2060575">
                  <a:moveTo>
                    <a:pt x="1136177" y="0"/>
                  </a:moveTo>
                  <a:lnTo>
                    <a:pt x="1218594" y="0"/>
                  </a:lnTo>
                </a:path>
                <a:path w="2060575">
                  <a:moveTo>
                    <a:pt x="1430525" y="0"/>
                  </a:moveTo>
                  <a:lnTo>
                    <a:pt x="1512930" y="0"/>
                  </a:lnTo>
                </a:path>
                <a:path w="2060575">
                  <a:moveTo>
                    <a:pt x="1724861" y="0"/>
                  </a:moveTo>
                  <a:lnTo>
                    <a:pt x="1807277" y="0"/>
                  </a:lnTo>
                </a:path>
                <a:path w="2060575">
                  <a:moveTo>
                    <a:pt x="2019208" y="0"/>
                  </a:moveTo>
                  <a:lnTo>
                    <a:pt x="206026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90570" y="9097550"/>
              <a:ext cx="2060575" cy="1270"/>
            </a:xfrm>
            <a:custGeom>
              <a:avLst/>
              <a:gdLst/>
              <a:ahLst/>
              <a:cxnLst/>
              <a:rect l="l" t="t" r="r" b="b"/>
              <a:pathLst>
                <a:path w="2060575" h="1270">
                  <a:moveTo>
                    <a:pt x="0" y="0"/>
                  </a:moveTo>
                  <a:lnTo>
                    <a:pt x="629900" y="0"/>
                  </a:lnTo>
                </a:path>
                <a:path w="2060575" h="1270">
                  <a:moveTo>
                    <a:pt x="841830" y="0"/>
                  </a:moveTo>
                  <a:lnTo>
                    <a:pt x="924247" y="0"/>
                  </a:lnTo>
                </a:path>
                <a:path w="2060575" h="1270">
                  <a:moveTo>
                    <a:pt x="1136177" y="0"/>
                  </a:moveTo>
                  <a:lnTo>
                    <a:pt x="1218594" y="0"/>
                  </a:lnTo>
                </a:path>
                <a:path w="2060575" h="1270">
                  <a:moveTo>
                    <a:pt x="1430525" y="0"/>
                  </a:moveTo>
                  <a:lnTo>
                    <a:pt x="1512930" y="0"/>
                  </a:lnTo>
                </a:path>
                <a:path w="2060575" h="1270">
                  <a:moveTo>
                    <a:pt x="1724861" y="0"/>
                  </a:moveTo>
                  <a:lnTo>
                    <a:pt x="1807277" y="0"/>
                  </a:lnTo>
                </a:path>
                <a:path w="2060575" h="1270">
                  <a:moveTo>
                    <a:pt x="2019208" y="0"/>
                  </a:moveTo>
                  <a:lnTo>
                    <a:pt x="2060261" y="0"/>
                  </a:lnTo>
                </a:path>
                <a:path w="2060575" h="1270">
                  <a:moveTo>
                    <a:pt x="0" y="1151"/>
                  </a:moveTo>
                  <a:lnTo>
                    <a:pt x="2060261" y="115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68854" y="8210043"/>
              <a:ext cx="2082164" cy="887730"/>
            </a:xfrm>
            <a:custGeom>
              <a:avLst/>
              <a:gdLst/>
              <a:ahLst/>
              <a:cxnLst/>
              <a:rect l="l" t="t" r="r" b="b"/>
              <a:pathLst>
                <a:path w="2082164" h="887729">
                  <a:moveTo>
                    <a:pt x="21716" y="887480"/>
                  </a:moveTo>
                  <a:lnTo>
                    <a:pt x="21716" y="865293"/>
                  </a:lnTo>
                </a:path>
                <a:path w="2082164" h="887729">
                  <a:moveTo>
                    <a:pt x="316042" y="887480"/>
                  </a:moveTo>
                  <a:lnTo>
                    <a:pt x="316042" y="865293"/>
                  </a:lnTo>
                </a:path>
                <a:path w="2082164" h="887729">
                  <a:moveTo>
                    <a:pt x="610368" y="887480"/>
                  </a:moveTo>
                  <a:lnTo>
                    <a:pt x="610368" y="865293"/>
                  </a:lnTo>
                </a:path>
                <a:path w="2082164" h="887729">
                  <a:moveTo>
                    <a:pt x="904684" y="887480"/>
                  </a:moveTo>
                  <a:lnTo>
                    <a:pt x="904684" y="865293"/>
                  </a:lnTo>
                </a:path>
                <a:path w="2082164" h="887729">
                  <a:moveTo>
                    <a:pt x="1199010" y="887480"/>
                  </a:moveTo>
                  <a:lnTo>
                    <a:pt x="1199010" y="865293"/>
                  </a:lnTo>
                </a:path>
                <a:path w="2082164" h="887729">
                  <a:moveTo>
                    <a:pt x="1493336" y="887480"/>
                  </a:moveTo>
                  <a:lnTo>
                    <a:pt x="1493336" y="865293"/>
                  </a:lnTo>
                </a:path>
                <a:path w="2082164" h="887729">
                  <a:moveTo>
                    <a:pt x="1787662" y="887480"/>
                  </a:moveTo>
                  <a:lnTo>
                    <a:pt x="1787662" y="865293"/>
                  </a:lnTo>
                </a:path>
                <a:path w="2082164" h="887729">
                  <a:moveTo>
                    <a:pt x="2081978" y="887480"/>
                  </a:moveTo>
                  <a:lnTo>
                    <a:pt x="2081978" y="865293"/>
                  </a:lnTo>
                </a:path>
                <a:path w="2082164" h="887729">
                  <a:moveTo>
                    <a:pt x="21716" y="887480"/>
                  </a:moveTo>
                  <a:lnTo>
                    <a:pt x="21716" y="0"/>
                  </a:lnTo>
                </a:path>
                <a:path w="2082164" h="887729">
                  <a:moveTo>
                    <a:pt x="335" y="887480"/>
                  </a:moveTo>
                  <a:lnTo>
                    <a:pt x="43223" y="887480"/>
                  </a:lnTo>
                </a:path>
                <a:path w="2082164" h="887729">
                  <a:moveTo>
                    <a:pt x="0" y="709988"/>
                  </a:moveTo>
                  <a:lnTo>
                    <a:pt x="19758" y="709988"/>
                  </a:lnTo>
                </a:path>
                <a:path w="2082164" h="887729">
                  <a:moveTo>
                    <a:pt x="104" y="532486"/>
                  </a:moveTo>
                  <a:lnTo>
                    <a:pt x="19538" y="532486"/>
                  </a:lnTo>
                </a:path>
                <a:path w="2082164" h="887729">
                  <a:moveTo>
                    <a:pt x="0" y="354994"/>
                  </a:moveTo>
                  <a:lnTo>
                    <a:pt x="19758" y="354994"/>
                  </a:lnTo>
                </a:path>
                <a:path w="2082164" h="887729">
                  <a:moveTo>
                    <a:pt x="219" y="177502"/>
                  </a:moveTo>
                  <a:lnTo>
                    <a:pt x="19653" y="177502"/>
                  </a:lnTo>
                </a:path>
                <a:path w="2082164" h="887729">
                  <a:moveTo>
                    <a:pt x="335" y="0"/>
                  </a:moveTo>
                  <a:lnTo>
                    <a:pt x="24009" y="0"/>
                  </a:lnTo>
                </a:path>
              </a:pathLst>
            </a:custGeom>
            <a:ln w="4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31767" y="8209997"/>
              <a:ext cx="1978025" cy="122555"/>
            </a:xfrm>
            <a:custGeom>
              <a:avLst/>
              <a:gdLst/>
              <a:ahLst/>
              <a:cxnLst/>
              <a:rect l="l" t="t" r="r" b="b"/>
              <a:pathLst>
                <a:path w="1978025" h="122554">
                  <a:moveTo>
                    <a:pt x="211937" y="0"/>
                  </a:moveTo>
                  <a:lnTo>
                    <a:pt x="0" y="0"/>
                  </a:lnTo>
                  <a:lnTo>
                    <a:pt x="0" y="95059"/>
                  </a:lnTo>
                  <a:lnTo>
                    <a:pt x="211937" y="95059"/>
                  </a:lnTo>
                  <a:lnTo>
                    <a:pt x="211937" y="0"/>
                  </a:lnTo>
                  <a:close/>
                </a:path>
                <a:path w="1978025" h="122554">
                  <a:moveTo>
                    <a:pt x="506285" y="0"/>
                  </a:moveTo>
                  <a:lnTo>
                    <a:pt x="294347" y="0"/>
                  </a:lnTo>
                  <a:lnTo>
                    <a:pt x="294347" y="59740"/>
                  </a:lnTo>
                  <a:lnTo>
                    <a:pt x="506285" y="59740"/>
                  </a:lnTo>
                  <a:lnTo>
                    <a:pt x="506285" y="0"/>
                  </a:lnTo>
                  <a:close/>
                </a:path>
                <a:path w="1978025" h="122554">
                  <a:moveTo>
                    <a:pt x="800633" y="0"/>
                  </a:moveTo>
                  <a:lnTo>
                    <a:pt x="588695" y="0"/>
                  </a:lnTo>
                  <a:lnTo>
                    <a:pt x="588695" y="86804"/>
                  </a:lnTo>
                  <a:lnTo>
                    <a:pt x="800633" y="86804"/>
                  </a:lnTo>
                  <a:lnTo>
                    <a:pt x="800633" y="0"/>
                  </a:lnTo>
                  <a:close/>
                </a:path>
                <a:path w="1978025" h="122554">
                  <a:moveTo>
                    <a:pt x="1094981" y="88"/>
                  </a:moveTo>
                  <a:lnTo>
                    <a:pt x="883043" y="88"/>
                  </a:lnTo>
                  <a:lnTo>
                    <a:pt x="883043" y="26797"/>
                  </a:lnTo>
                  <a:lnTo>
                    <a:pt x="1094981" y="26797"/>
                  </a:lnTo>
                  <a:lnTo>
                    <a:pt x="1094981" y="88"/>
                  </a:lnTo>
                  <a:close/>
                </a:path>
                <a:path w="1978025" h="122554">
                  <a:moveTo>
                    <a:pt x="1389316" y="88"/>
                  </a:moveTo>
                  <a:lnTo>
                    <a:pt x="1177391" y="88"/>
                  </a:lnTo>
                  <a:lnTo>
                    <a:pt x="1177391" y="7721"/>
                  </a:lnTo>
                  <a:lnTo>
                    <a:pt x="1389316" y="7721"/>
                  </a:lnTo>
                  <a:lnTo>
                    <a:pt x="1389316" y="88"/>
                  </a:lnTo>
                  <a:close/>
                </a:path>
                <a:path w="1978025" h="122554">
                  <a:moveTo>
                    <a:pt x="1683664" y="0"/>
                  </a:moveTo>
                  <a:lnTo>
                    <a:pt x="1471726" y="0"/>
                  </a:lnTo>
                  <a:lnTo>
                    <a:pt x="1471726" y="122313"/>
                  </a:lnTo>
                  <a:lnTo>
                    <a:pt x="1683664" y="122313"/>
                  </a:lnTo>
                  <a:lnTo>
                    <a:pt x="1683664" y="0"/>
                  </a:lnTo>
                  <a:close/>
                </a:path>
                <a:path w="1978025" h="122554">
                  <a:moveTo>
                    <a:pt x="1978012" y="0"/>
                  </a:moveTo>
                  <a:lnTo>
                    <a:pt x="1766074" y="0"/>
                  </a:lnTo>
                  <a:lnTo>
                    <a:pt x="1766074" y="50139"/>
                  </a:lnTo>
                  <a:lnTo>
                    <a:pt x="1978012" y="50139"/>
                  </a:lnTo>
                  <a:lnTo>
                    <a:pt x="1978012" y="0"/>
                  </a:lnTo>
                  <a:close/>
                </a:path>
              </a:pathLst>
            </a:custGeom>
            <a:solidFill>
              <a:srgbClr val="DB5E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31767" y="8217719"/>
              <a:ext cx="1978025" cy="170815"/>
            </a:xfrm>
            <a:custGeom>
              <a:avLst/>
              <a:gdLst/>
              <a:ahLst/>
              <a:cxnLst/>
              <a:rect l="l" t="t" r="r" b="b"/>
              <a:pathLst>
                <a:path w="1978025" h="170815">
                  <a:moveTo>
                    <a:pt x="211937" y="87337"/>
                  </a:moveTo>
                  <a:lnTo>
                    <a:pt x="0" y="87337"/>
                  </a:lnTo>
                  <a:lnTo>
                    <a:pt x="0" y="170497"/>
                  </a:lnTo>
                  <a:lnTo>
                    <a:pt x="211937" y="170497"/>
                  </a:lnTo>
                  <a:lnTo>
                    <a:pt x="211937" y="87337"/>
                  </a:lnTo>
                  <a:close/>
                </a:path>
                <a:path w="1978025" h="170815">
                  <a:moveTo>
                    <a:pt x="506285" y="52006"/>
                  </a:moveTo>
                  <a:lnTo>
                    <a:pt x="294347" y="52006"/>
                  </a:lnTo>
                  <a:lnTo>
                    <a:pt x="294347" y="89369"/>
                  </a:lnTo>
                  <a:lnTo>
                    <a:pt x="506285" y="89369"/>
                  </a:lnTo>
                  <a:lnTo>
                    <a:pt x="506285" y="52006"/>
                  </a:lnTo>
                  <a:close/>
                </a:path>
                <a:path w="1978025" h="170815">
                  <a:moveTo>
                    <a:pt x="800633" y="79082"/>
                  </a:moveTo>
                  <a:lnTo>
                    <a:pt x="588695" y="79082"/>
                  </a:lnTo>
                  <a:lnTo>
                    <a:pt x="588695" y="123901"/>
                  </a:lnTo>
                  <a:lnTo>
                    <a:pt x="800633" y="123901"/>
                  </a:lnTo>
                  <a:lnTo>
                    <a:pt x="800633" y="79082"/>
                  </a:lnTo>
                  <a:close/>
                </a:path>
                <a:path w="1978025" h="170815">
                  <a:moveTo>
                    <a:pt x="1094981" y="19075"/>
                  </a:moveTo>
                  <a:lnTo>
                    <a:pt x="883043" y="19075"/>
                  </a:lnTo>
                  <a:lnTo>
                    <a:pt x="883043" y="30429"/>
                  </a:lnTo>
                  <a:lnTo>
                    <a:pt x="1094981" y="30429"/>
                  </a:lnTo>
                  <a:lnTo>
                    <a:pt x="1094981" y="19075"/>
                  </a:lnTo>
                  <a:close/>
                </a:path>
                <a:path w="1978025" h="170815">
                  <a:moveTo>
                    <a:pt x="1389316" y="0"/>
                  </a:moveTo>
                  <a:lnTo>
                    <a:pt x="1177391" y="0"/>
                  </a:lnTo>
                  <a:lnTo>
                    <a:pt x="1177391" y="1854"/>
                  </a:lnTo>
                  <a:lnTo>
                    <a:pt x="1389316" y="1854"/>
                  </a:lnTo>
                  <a:lnTo>
                    <a:pt x="1389316" y="0"/>
                  </a:lnTo>
                  <a:close/>
                </a:path>
                <a:path w="1978025" h="170815">
                  <a:moveTo>
                    <a:pt x="1683664" y="114579"/>
                  </a:moveTo>
                  <a:lnTo>
                    <a:pt x="1471726" y="114579"/>
                  </a:lnTo>
                  <a:lnTo>
                    <a:pt x="1471726" y="159397"/>
                  </a:lnTo>
                  <a:lnTo>
                    <a:pt x="1683664" y="159397"/>
                  </a:lnTo>
                  <a:lnTo>
                    <a:pt x="1683664" y="114579"/>
                  </a:lnTo>
                  <a:close/>
                </a:path>
                <a:path w="1978025" h="170815">
                  <a:moveTo>
                    <a:pt x="1978012" y="42418"/>
                  </a:moveTo>
                  <a:lnTo>
                    <a:pt x="1766074" y="42418"/>
                  </a:lnTo>
                  <a:lnTo>
                    <a:pt x="1766074" y="74637"/>
                  </a:lnTo>
                  <a:lnTo>
                    <a:pt x="1978012" y="74637"/>
                  </a:lnTo>
                  <a:lnTo>
                    <a:pt x="1978012" y="42418"/>
                  </a:lnTo>
                  <a:close/>
                </a:path>
              </a:pathLst>
            </a:custGeom>
            <a:solidFill>
              <a:srgbClr val="22AD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31767" y="8219573"/>
              <a:ext cx="1978025" cy="584835"/>
            </a:xfrm>
            <a:custGeom>
              <a:avLst/>
              <a:gdLst/>
              <a:ahLst/>
              <a:cxnLst/>
              <a:rect l="l" t="t" r="r" b="b"/>
              <a:pathLst>
                <a:path w="1978025" h="584834">
                  <a:moveTo>
                    <a:pt x="211937" y="168643"/>
                  </a:moveTo>
                  <a:lnTo>
                    <a:pt x="0" y="168643"/>
                  </a:lnTo>
                  <a:lnTo>
                    <a:pt x="0" y="584669"/>
                  </a:lnTo>
                  <a:lnTo>
                    <a:pt x="211937" y="584669"/>
                  </a:lnTo>
                  <a:lnTo>
                    <a:pt x="211937" y="168643"/>
                  </a:lnTo>
                  <a:close/>
                </a:path>
                <a:path w="1978025" h="584834">
                  <a:moveTo>
                    <a:pt x="506285" y="87515"/>
                  </a:moveTo>
                  <a:lnTo>
                    <a:pt x="294347" y="87515"/>
                  </a:lnTo>
                  <a:lnTo>
                    <a:pt x="294347" y="177076"/>
                  </a:lnTo>
                  <a:lnTo>
                    <a:pt x="506285" y="177076"/>
                  </a:lnTo>
                  <a:lnTo>
                    <a:pt x="506285" y="87515"/>
                  </a:lnTo>
                  <a:close/>
                </a:path>
                <a:path w="1978025" h="584834">
                  <a:moveTo>
                    <a:pt x="800633" y="122047"/>
                  </a:moveTo>
                  <a:lnTo>
                    <a:pt x="588695" y="122047"/>
                  </a:lnTo>
                  <a:lnTo>
                    <a:pt x="588695" y="270446"/>
                  </a:lnTo>
                  <a:lnTo>
                    <a:pt x="800633" y="270446"/>
                  </a:lnTo>
                  <a:lnTo>
                    <a:pt x="800633" y="122047"/>
                  </a:lnTo>
                  <a:close/>
                </a:path>
                <a:path w="1978025" h="584834">
                  <a:moveTo>
                    <a:pt x="1094981" y="28575"/>
                  </a:moveTo>
                  <a:lnTo>
                    <a:pt x="883043" y="28575"/>
                  </a:lnTo>
                  <a:lnTo>
                    <a:pt x="883043" y="39941"/>
                  </a:lnTo>
                  <a:lnTo>
                    <a:pt x="1094981" y="39941"/>
                  </a:lnTo>
                  <a:lnTo>
                    <a:pt x="1094981" y="28575"/>
                  </a:lnTo>
                  <a:close/>
                </a:path>
                <a:path w="1978025" h="584834">
                  <a:moveTo>
                    <a:pt x="1389316" y="0"/>
                  </a:moveTo>
                  <a:lnTo>
                    <a:pt x="1177391" y="0"/>
                  </a:lnTo>
                  <a:lnTo>
                    <a:pt x="1177391" y="1866"/>
                  </a:lnTo>
                  <a:lnTo>
                    <a:pt x="1389316" y="1866"/>
                  </a:lnTo>
                  <a:lnTo>
                    <a:pt x="1389316" y="0"/>
                  </a:lnTo>
                  <a:close/>
                </a:path>
                <a:path w="1978025" h="584834">
                  <a:moveTo>
                    <a:pt x="1683664" y="157543"/>
                  </a:moveTo>
                  <a:lnTo>
                    <a:pt x="1471726" y="157543"/>
                  </a:lnTo>
                  <a:lnTo>
                    <a:pt x="1471726" y="194208"/>
                  </a:lnTo>
                  <a:lnTo>
                    <a:pt x="1683664" y="194208"/>
                  </a:lnTo>
                  <a:lnTo>
                    <a:pt x="1683664" y="157543"/>
                  </a:lnTo>
                  <a:close/>
                </a:path>
                <a:path w="1978025" h="584834">
                  <a:moveTo>
                    <a:pt x="1978012" y="72783"/>
                  </a:moveTo>
                  <a:lnTo>
                    <a:pt x="1766074" y="72783"/>
                  </a:lnTo>
                  <a:lnTo>
                    <a:pt x="1766074" y="169443"/>
                  </a:lnTo>
                  <a:lnTo>
                    <a:pt x="1978012" y="169443"/>
                  </a:lnTo>
                  <a:lnTo>
                    <a:pt x="1978012" y="72783"/>
                  </a:lnTo>
                  <a:close/>
                </a:path>
              </a:pathLst>
            </a:custGeom>
            <a:solidFill>
              <a:srgbClr val="0040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231767" y="8221440"/>
              <a:ext cx="1978025" cy="876300"/>
            </a:xfrm>
            <a:custGeom>
              <a:avLst/>
              <a:gdLst/>
              <a:ahLst/>
              <a:cxnLst/>
              <a:rect l="l" t="t" r="r" b="b"/>
              <a:pathLst>
                <a:path w="1978025" h="876300">
                  <a:moveTo>
                    <a:pt x="211937" y="582790"/>
                  </a:moveTo>
                  <a:lnTo>
                    <a:pt x="0" y="582790"/>
                  </a:lnTo>
                  <a:lnTo>
                    <a:pt x="0" y="876147"/>
                  </a:lnTo>
                  <a:lnTo>
                    <a:pt x="211937" y="876147"/>
                  </a:lnTo>
                  <a:lnTo>
                    <a:pt x="211937" y="582790"/>
                  </a:lnTo>
                  <a:close/>
                </a:path>
                <a:path w="1978025" h="876300">
                  <a:moveTo>
                    <a:pt x="506285" y="175209"/>
                  </a:moveTo>
                  <a:lnTo>
                    <a:pt x="294347" y="175209"/>
                  </a:lnTo>
                  <a:lnTo>
                    <a:pt x="294347" y="876147"/>
                  </a:lnTo>
                  <a:lnTo>
                    <a:pt x="506285" y="876147"/>
                  </a:lnTo>
                  <a:lnTo>
                    <a:pt x="506285" y="175209"/>
                  </a:lnTo>
                  <a:close/>
                </a:path>
                <a:path w="1978025" h="876300">
                  <a:moveTo>
                    <a:pt x="800633" y="268592"/>
                  </a:moveTo>
                  <a:lnTo>
                    <a:pt x="588695" y="268592"/>
                  </a:lnTo>
                  <a:lnTo>
                    <a:pt x="588695" y="876147"/>
                  </a:lnTo>
                  <a:lnTo>
                    <a:pt x="800633" y="876147"/>
                  </a:lnTo>
                  <a:lnTo>
                    <a:pt x="800633" y="268592"/>
                  </a:lnTo>
                  <a:close/>
                </a:path>
                <a:path w="1978025" h="876300">
                  <a:moveTo>
                    <a:pt x="1094981" y="38074"/>
                  </a:moveTo>
                  <a:lnTo>
                    <a:pt x="883043" y="38074"/>
                  </a:lnTo>
                  <a:lnTo>
                    <a:pt x="883043" y="876147"/>
                  </a:lnTo>
                  <a:lnTo>
                    <a:pt x="1094981" y="876147"/>
                  </a:lnTo>
                  <a:lnTo>
                    <a:pt x="1094981" y="38074"/>
                  </a:lnTo>
                  <a:close/>
                </a:path>
                <a:path w="1978025" h="876300">
                  <a:moveTo>
                    <a:pt x="1389316" y="0"/>
                  </a:moveTo>
                  <a:lnTo>
                    <a:pt x="1177391" y="0"/>
                  </a:lnTo>
                  <a:lnTo>
                    <a:pt x="1177391" y="876147"/>
                  </a:lnTo>
                  <a:lnTo>
                    <a:pt x="1389316" y="876147"/>
                  </a:lnTo>
                  <a:lnTo>
                    <a:pt x="1389316" y="0"/>
                  </a:lnTo>
                  <a:close/>
                </a:path>
                <a:path w="1978025" h="876300">
                  <a:moveTo>
                    <a:pt x="1683664" y="192341"/>
                  </a:moveTo>
                  <a:lnTo>
                    <a:pt x="1471726" y="192341"/>
                  </a:lnTo>
                  <a:lnTo>
                    <a:pt x="1471726" y="876147"/>
                  </a:lnTo>
                  <a:lnTo>
                    <a:pt x="1683664" y="876147"/>
                  </a:lnTo>
                  <a:lnTo>
                    <a:pt x="1683664" y="192341"/>
                  </a:lnTo>
                  <a:close/>
                </a:path>
                <a:path w="1978025" h="876300">
                  <a:moveTo>
                    <a:pt x="1978012" y="167576"/>
                  </a:moveTo>
                  <a:lnTo>
                    <a:pt x="1766074" y="167576"/>
                  </a:lnTo>
                  <a:lnTo>
                    <a:pt x="1766074" y="876147"/>
                  </a:lnTo>
                  <a:lnTo>
                    <a:pt x="1978012" y="876147"/>
                  </a:lnTo>
                  <a:lnTo>
                    <a:pt x="1978012" y="167576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69267" y="9097523"/>
              <a:ext cx="2084070" cy="0"/>
            </a:xfrm>
            <a:custGeom>
              <a:avLst/>
              <a:gdLst/>
              <a:ahLst/>
              <a:cxnLst/>
              <a:rect l="l" t="t" r="r" b="b"/>
              <a:pathLst>
                <a:path w="2084070">
                  <a:moveTo>
                    <a:pt x="0" y="0"/>
                  </a:moveTo>
                  <a:lnTo>
                    <a:pt x="2083842" y="0"/>
                  </a:lnTo>
                </a:path>
              </a:pathLst>
            </a:custGeom>
            <a:ln w="4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116489" y="9115955"/>
            <a:ext cx="1101090" cy="17335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R="5080">
              <a:lnSpc>
                <a:spcPts val="570"/>
              </a:lnSpc>
              <a:spcBef>
                <a:spcPts val="140"/>
              </a:spcBef>
              <a:tabLst>
                <a:tab pos="883285" algn="l"/>
              </a:tabLst>
            </a:pPr>
            <a:r>
              <a:rPr sz="500" dirty="0">
                <a:latin typeface="ScalaSans"/>
                <a:cs typeface="ScalaSans"/>
              </a:rPr>
              <a:t>online</a:t>
            </a:r>
            <a:r>
              <a:rPr sz="500" spc="220" dirty="0">
                <a:latin typeface="ScalaSans"/>
                <a:cs typeface="ScalaSans"/>
              </a:rPr>
              <a:t>  </a:t>
            </a:r>
            <a:r>
              <a:rPr sz="500" dirty="0">
                <a:latin typeface="ScalaSans"/>
                <a:cs typeface="ScalaSans"/>
              </a:rPr>
              <a:t>serious</a:t>
            </a:r>
            <a:r>
              <a:rPr sz="500" spc="390" dirty="0">
                <a:latin typeface="ScalaSans"/>
                <a:cs typeface="ScalaSans"/>
              </a:rPr>
              <a:t> </a:t>
            </a:r>
            <a:r>
              <a:rPr sz="500" spc="-10" dirty="0">
                <a:latin typeface="ScalaSans"/>
                <a:cs typeface="ScalaSans"/>
              </a:rPr>
              <a:t>video</a:t>
            </a:r>
            <a:r>
              <a:rPr sz="500" dirty="0">
                <a:latin typeface="ScalaSans"/>
                <a:cs typeface="ScalaSans"/>
              </a:rPr>
              <a:t>	</a:t>
            </a:r>
            <a:r>
              <a:rPr sz="500" spc="-10" dirty="0">
                <a:latin typeface="ScalaSans"/>
                <a:cs typeface="ScalaSans"/>
              </a:rPr>
              <a:t>anders</a:t>
            </a:r>
            <a:r>
              <a:rPr sz="500" spc="500" dirty="0">
                <a:latin typeface="ScalaSans"/>
                <a:cs typeface="ScalaSans"/>
              </a:rPr>
              <a:t> </a:t>
            </a:r>
            <a:r>
              <a:rPr sz="500" dirty="0">
                <a:latin typeface="ScalaSans"/>
                <a:cs typeface="ScalaSans"/>
              </a:rPr>
              <a:t>platform</a:t>
            </a:r>
            <a:r>
              <a:rPr sz="500" spc="45" dirty="0">
                <a:latin typeface="ScalaSans"/>
                <a:cs typeface="ScalaSans"/>
              </a:rPr>
              <a:t> </a:t>
            </a:r>
            <a:r>
              <a:rPr sz="500" dirty="0">
                <a:latin typeface="ScalaSans"/>
                <a:cs typeface="ScalaSans"/>
              </a:rPr>
              <a:t>gaming</a:t>
            </a:r>
            <a:r>
              <a:rPr sz="500" spc="370" dirty="0">
                <a:latin typeface="ScalaSans"/>
                <a:cs typeface="ScalaSans"/>
              </a:rPr>
              <a:t> </a:t>
            </a:r>
            <a:r>
              <a:rPr sz="500" spc="-10" dirty="0">
                <a:latin typeface="ScalaSans"/>
                <a:cs typeface="ScalaSans"/>
              </a:rPr>
              <a:t>modeling</a:t>
            </a:r>
            <a:endParaRPr sz="500">
              <a:latin typeface="ScalaSans"/>
              <a:cs typeface="ScalaSan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95469" y="8156962"/>
            <a:ext cx="161290" cy="278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500" spc="-20" dirty="0">
                <a:latin typeface="ScalaSans"/>
                <a:cs typeface="ScalaSans"/>
              </a:rPr>
              <a:t>100%</a:t>
            </a:r>
            <a:endParaRPr sz="500">
              <a:latin typeface="ScalaSans"/>
              <a:cs typeface="Scala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700">
              <a:latin typeface="ScalaSans"/>
              <a:cs typeface="ScalaSans"/>
            </a:endParaRPr>
          </a:p>
          <a:p>
            <a:pPr marL="31115">
              <a:lnSpc>
                <a:spcPct val="100000"/>
              </a:lnSpc>
            </a:pPr>
            <a:r>
              <a:rPr sz="500" spc="-25" dirty="0">
                <a:latin typeface="ScalaSans"/>
                <a:cs typeface="ScalaSans"/>
              </a:rPr>
              <a:t>80%</a:t>
            </a:r>
            <a:endParaRPr sz="500">
              <a:latin typeface="ScalaSans"/>
              <a:cs typeface="ScalaSan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26917" y="8510385"/>
            <a:ext cx="129539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500" spc="-25" dirty="0">
                <a:latin typeface="ScalaSans"/>
                <a:cs typeface="ScalaSans"/>
              </a:rPr>
              <a:t>60%</a:t>
            </a:r>
            <a:endParaRPr sz="500">
              <a:latin typeface="ScalaSans"/>
              <a:cs typeface="ScalaSan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26917" y="8865130"/>
            <a:ext cx="129539" cy="266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500" spc="-25" dirty="0">
                <a:latin typeface="ScalaSans"/>
                <a:cs typeface="ScalaSans"/>
              </a:rPr>
              <a:t>20%</a:t>
            </a:r>
            <a:endParaRPr sz="500">
              <a:latin typeface="ScalaSans"/>
              <a:cs typeface="ScalaSan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00">
              <a:latin typeface="ScalaSans"/>
              <a:cs typeface="ScalaSans"/>
            </a:endParaRPr>
          </a:p>
          <a:p>
            <a:pPr marL="31115">
              <a:lnSpc>
                <a:spcPct val="100000"/>
              </a:lnSpc>
            </a:pPr>
            <a:r>
              <a:rPr sz="500" spc="-25" dirty="0">
                <a:latin typeface="ScalaSans"/>
                <a:cs typeface="ScalaSans"/>
              </a:rPr>
              <a:t>0%</a:t>
            </a:r>
            <a:endParaRPr sz="500">
              <a:latin typeface="ScalaSans"/>
              <a:cs typeface="ScalaSan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242386" y="9115892"/>
            <a:ext cx="664210" cy="17335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88925" marR="5080" indent="-289560">
              <a:lnSpc>
                <a:spcPts val="570"/>
              </a:lnSpc>
              <a:spcBef>
                <a:spcPts val="140"/>
              </a:spcBef>
              <a:tabLst>
                <a:tab pos="288925" algn="l"/>
              </a:tabLst>
            </a:pPr>
            <a:r>
              <a:rPr sz="500" spc="-20" dirty="0">
                <a:latin typeface="ScalaSans"/>
                <a:cs typeface="ScalaSans"/>
              </a:rPr>
              <a:t>apps</a:t>
            </a:r>
            <a:r>
              <a:rPr sz="500" dirty="0">
                <a:latin typeface="ScalaSans"/>
                <a:cs typeface="ScalaSans"/>
              </a:rPr>
              <a:t>	beeld-</a:t>
            </a:r>
            <a:r>
              <a:rPr sz="500" spc="350" dirty="0">
                <a:latin typeface="ScalaSans"/>
                <a:cs typeface="ScalaSans"/>
              </a:rPr>
              <a:t>  </a:t>
            </a:r>
            <a:r>
              <a:rPr sz="500" spc="-25" dirty="0">
                <a:latin typeface="ScalaSans"/>
                <a:cs typeface="ScalaSans"/>
              </a:rPr>
              <a:t>vr</a:t>
            </a:r>
            <a:r>
              <a:rPr sz="500" spc="500" dirty="0">
                <a:latin typeface="ScalaSans"/>
                <a:cs typeface="ScalaSans"/>
              </a:rPr>
              <a:t> </a:t>
            </a:r>
            <a:r>
              <a:rPr sz="500" spc="-20" dirty="0">
                <a:latin typeface="ScalaSans"/>
                <a:cs typeface="ScalaSans"/>
              </a:rPr>
              <a:t>zorg</a:t>
            </a:r>
            <a:endParaRPr sz="500">
              <a:latin typeface="ScalaSans"/>
              <a:cs typeface="ScalaSan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658705" y="8420377"/>
            <a:ext cx="1809750" cy="568325"/>
            <a:chOff x="1658705" y="8420377"/>
            <a:chExt cx="1809750" cy="568325"/>
          </a:xfrm>
        </p:grpSpPr>
        <p:sp>
          <p:nvSpPr>
            <p:cNvPr id="29" name="object 29"/>
            <p:cNvSpPr/>
            <p:nvPr/>
          </p:nvSpPr>
          <p:spPr>
            <a:xfrm>
              <a:off x="1885935" y="8420377"/>
              <a:ext cx="53975" cy="281305"/>
            </a:xfrm>
            <a:custGeom>
              <a:avLst/>
              <a:gdLst/>
              <a:ahLst/>
              <a:cxnLst/>
              <a:rect l="l" t="t" r="r" b="b"/>
              <a:pathLst>
                <a:path w="53975" h="281304">
                  <a:moveTo>
                    <a:pt x="53631" y="0"/>
                  </a:moveTo>
                  <a:lnTo>
                    <a:pt x="39920" y="303"/>
                  </a:lnTo>
                  <a:lnTo>
                    <a:pt x="26686" y="1239"/>
                  </a:lnTo>
                  <a:lnTo>
                    <a:pt x="13517" y="2849"/>
                  </a:lnTo>
                  <a:lnTo>
                    <a:pt x="0" y="5172"/>
                  </a:lnTo>
                  <a:lnTo>
                    <a:pt x="53631" y="281069"/>
                  </a:lnTo>
                  <a:lnTo>
                    <a:pt x="53631" y="0"/>
                  </a:lnTo>
                  <a:close/>
                </a:path>
              </a:pathLst>
            </a:custGeom>
            <a:solidFill>
              <a:srgbClr val="DB5E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58705" y="8425550"/>
              <a:ext cx="561975" cy="556895"/>
            </a:xfrm>
            <a:custGeom>
              <a:avLst/>
              <a:gdLst/>
              <a:ahLst/>
              <a:cxnLst/>
              <a:rect l="l" t="t" r="r" b="b"/>
              <a:pathLst>
                <a:path w="561975" h="556895">
                  <a:moveTo>
                    <a:pt x="227229" y="0"/>
                  </a:moveTo>
                  <a:lnTo>
                    <a:pt x="180131" y="13496"/>
                  </a:lnTo>
                  <a:lnTo>
                    <a:pt x="138887" y="33270"/>
                  </a:lnTo>
                  <a:lnTo>
                    <a:pt x="102328" y="58712"/>
                  </a:lnTo>
                  <a:lnTo>
                    <a:pt x="70787" y="89075"/>
                  </a:lnTo>
                  <a:lnTo>
                    <a:pt x="44597" y="123612"/>
                  </a:lnTo>
                  <a:lnTo>
                    <a:pt x="24090" y="161576"/>
                  </a:lnTo>
                  <a:lnTo>
                    <a:pt x="9599" y="202218"/>
                  </a:lnTo>
                  <a:lnTo>
                    <a:pt x="1458" y="244792"/>
                  </a:lnTo>
                  <a:lnTo>
                    <a:pt x="0" y="288550"/>
                  </a:lnTo>
                  <a:lnTo>
                    <a:pt x="5556" y="332744"/>
                  </a:lnTo>
                  <a:lnTo>
                    <a:pt x="18460" y="376627"/>
                  </a:lnTo>
                  <a:lnTo>
                    <a:pt x="38234" y="417870"/>
                  </a:lnTo>
                  <a:lnTo>
                    <a:pt x="63676" y="454429"/>
                  </a:lnTo>
                  <a:lnTo>
                    <a:pt x="94039" y="485970"/>
                  </a:lnTo>
                  <a:lnTo>
                    <a:pt x="128576" y="512161"/>
                  </a:lnTo>
                  <a:lnTo>
                    <a:pt x="166540" y="532668"/>
                  </a:lnTo>
                  <a:lnTo>
                    <a:pt x="207182" y="547158"/>
                  </a:lnTo>
                  <a:lnTo>
                    <a:pt x="249756" y="555299"/>
                  </a:lnTo>
                  <a:lnTo>
                    <a:pt x="293514" y="556758"/>
                  </a:lnTo>
                  <a:lnTo>
                    <a:pt x="337708" y="551202"/>
                  </a:lnTo>
                  <a:lnTo>
                    <a:pt x="381591" y="538297"/>
                  </a:lnTo>
                  <a:lnTo>
                    <a:pt x="422834" y="518527"/>
                  </a:lnTo>
                  <a:lnTo>
                    <a:pt x="459393" y="493086"/>
                  </a:lnTo>
                  <a:lnTo>
                    <a:pt x="490934" y="462723"/>
                  </a:lnTo>
                  <a:lnTo>
                    <a:pt x="517125" y="428186"/>
                  </a:lnTo>
                  <a:lnTo>
                    <a:pt x="537632" y="390222"/>
                  </a:lnTo>
                  <a:lnTo>
                    <a:pt x="552122" y="349579"/>
                  </a:lnTo>
                  <a:lnTo>
                    <a:pt x="560263" y="307004"/>
                  </a:lnTo>
                  <a:lnTo>
                    <a:pt x="561722" y="263245"/>
                  </a:lnTo>
                  <a:lnTo>
                    <a:pt x="556166" y="219050"/>
                  </a:lnTo>
                  <a:lnTo>
                    <a:pt x="543261" y="175167"/>
                  </a:lnTo>
                  <a:lnTo>
                    <a:pt x="280861" y="275897"/>
                  </a:lnTo>
                  <a:lnTo>
                    <a:pt x="227229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939567" y="8420377"/>
              <a:ext cx="262890" cy="281305"/>
            </a:xfrm>
            <a:custGeom>
              <a:avLst/>
              <a:gdLst/>
              <a:ahLst/>
              <a:cxnLst/>
              <a:rect l="l" t="t" r="r" b="b"/>
              <a:pathLst>
                <a:path w="262889" h="281304">
                  <a:moveTo>
                    <a:pt x="0" y="0"/>
                  </a:moveTo>
                  <a:lnTo>
                    <a:pt x="0" y="281069"/>
                  </a:lnTo>
                  <a:lnTo>
                    <a:pt x="262400" y="180340"/>
                  </a:lnTo>
                  <a:lnTo>
                    <a:pt x="240678" y="135353"/>
                  </a:lnTo>
                  <a:lnTo>
                    <a:pt x="212547" y="95980"/>
                  </a:lnTo>
                  <a:lnTo>
                    <a:pt x="178699" y="62697"/>
                  </a:lnTo>
                  <a:lnTo>
                    <a:pt x="139828" y="35982"/>
                  </a:lnTo>
                  <a:lnTo>
                    <a:pt x="96626" y="16309"/>
                  </a:lnTo>
                  <a:lnTo>
                    <a:pt x="49785" y="4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AD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135135" y="8427323"/>
              <a:ext cx="53975" cy="280670"/>
            </a:xfrm>
            <a:custGeom>
              <a:avLst/>
              <a:gdLst/>
              <a:ahLst/>
              <a:cxnLst/>
              <a:rect l="l" t="t" r="r" b="b"/>
              <a:pathLst>
                <a:path w="53975" h="280670">
                  <a:moveTo>
                    <a:pt x="53485" y="0"/>
                  </a:moveTo>
                  <a:lnTo>
                    <a:pt x="39855" y="307"/>
                  </a:lnTo>
                  <a:lnTo>
                    <a:pt x="26613" y="1249"/>
                  </a:lnTo>
                  <a:lnTo>
                    <a:pt x="13435" y="2858"/>
                  </a:lnTo>
                  <a:lnTo>
                    <a:pt x="0" y="5162"/>
                  </a:lnTo>
                  <a:lnTo>
                    <a:pt x="53485" y="280326"/>
                  </a:lnTo>
                  <a:lnTo>
                    <a:pt x="53485" y="0"/>
                  </a:lnTo>
                  <a:close/>
                </a:path>
              </a:pathLst>
            </a:custGeom>
            <a:solidFill>
              <a:srgbClr val="B89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052709" y="8432486"/>
              <a:ext cx="136525" cy="275590"/>
            </a:xfrm>
            <a:custGeom>
              <a:avLst/>
              <a:gdLst/>
              <a:ahLst/>
              <a:cxnLst/>
              <a:rect l="l" t="t" r="r" b="b"/>
              <a:pathLst>
                <a:path w="136525" h="275590">
                  <a:moveTo>
                    <a:pt x="82426" y="0"/>
                  </a:moveTo>
                  <a:lnTo>
                    <a:pt x="60528" y="5067"/>
                  </a:lnTo>
                  <a:lnTo>
                    <a:pt x="39968" y="11583"/>
                  </a:lnTo>
                  <a:lnTo>
                    <a:pt x="20030" y="19807"/>
                  </a:lnTo>
                  <a:lnTo>
                    <a:pt x="0" y="29999"/>
                  </a:lnTo>
                  <a:lnTo>
                    <a:pt x="135912" y="275164"/>
                  </a:lnTo>
                  <a:lnTo>
                    <a:pt x="82426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08488" y="8462485"/>
              <a:ext cx="280670" cy="350520"/>
            </a:xfrm>
            <a:custGeom>
              <a:avLst/>
              <a:gdLst/>
              <a:ahLst/>
              <a:cxnLst/>
              <a:rect l="l" t="t" r="r" b="b"/>
              <a:pathLst>
                <a:path w="280669" h="350520">
                  <a:moveTo>
                    <a:pt x="144220" y="0"/>
                  </a:moveTo>
                  <a:lnTo>
                    <a:pt x="105404" y="25845"/>
                  </a:lnTo>
                  <a:lnTo>
                    <a:pt x="72188" y="56821"/>
                  </a:lnTo>
                  <a:lnTo>
                    <a:pt x="44854" y="92127"/>
                  </a:lnTo>
                  <a:lnTo>
                    <a:pt x="23685" y="130964"/>
                  </a:lnTo>
                  <a:lnTo>
                    <a:pt x="8964" y="172535"/>
                  </a:lnTo>
                  <a:lnTo>
                    <a:pt x="975" y="216041"/>
                  </a:lnTo>
                  <a:lnTo>
                    <a:pt x="0" y="260682"/>
                  </a:lnTo>
                  <a:lnTo>
                    <a:pt x="6321" y="305661"/>
                  </a:lnTo>
                  <a:lnTo>
                    <a:pt x="20223" y="350177"/>
                  </a:lnTo>
                  <a:lnTo>
                    <a:pt x="280132" y="245165"/>
                  </a:lnTo>
                  <a:lnTo>
                    <a:pt x="144220" y="0"/>
                  </a:lnTo>
                  <a:close/>
                </a:path>
              </a:pathLst>
            </a:custGeom>
            <a:solidFill>
              <a:srgbClr val="22AD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28712" y="8707650"/>
              <a:ext cx="346710" cy="280670"/>
            </a:xfrm>
            <a:custGeom>
              <a:avLst/>
              <a:gdLst/>
              <a:ahLst/>
              <a:cxnLst/>
              <a:rect l="l" t="t" r="r" b="b"/>
              <a:pathLst>
                <a:path w="346710" h="280670">
                  <a:moveTo>
                    <a:pt x="259908" y="0"/>
                  </a:moveTo>
                  <a:lnTo>
                    <a:pt x="0" y="105012"/>
                  </a:lnTo>
                  <a:lnTo>
                    <a:pt x="21893" y="148358"/>
                  </a:lnTo>
                  <a:lnTo>
                    <a:pt x="49897" y="186269"/>
                  </a:lnTo>
                  <a:lnTo>
                    <a:pt x="83173" y="218354"/>
                  </a:lnTo>
                  <a:lnTo>
                    <a:pt x="120881" y="244222"/>
                  </a:lnTo>
                  <a:lnTo>
                    <a:pt x="162183" y="263482"/>
                  </a:lnTo>
                  <a:lnTo>
                    <a:pt x="206238" y="275742"/>
                  </a:lnTo>
                  <a:lnTo>
                    <a:pt x="252208" y="280610"/>
                  </a:lnTo>
                  <a:lnTo>
                    <a:pt x="299253" y="277697"/>
                  </a:lnTo>
                  <a:lnTo>
                    <a:pt x="346533" y="266609"/>
                  </a:lnTo>
                  <a:lnTo>
                    <a:pt x="259908" y="0"/>
                  </a:lnTo>
                  <a:close/>
                </a:path>
              </a:pathLst>
            </a:custGeom>
            <a:solidFill>
              <a:srgbClr val="DB5E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188621" y="8527467"/>
              <a:ext cx="280035" cy="447040"/>
            </a:xfrm>
            <a:custGeom>
              <a:avLst/>
              <a:gdLst/>
              <a:ahLst/>
              <a:cxnLst/>
              <a:rect l="l" t="t" r="r" b="b"/>
              <a:pathLst>
                <a:path w="280035" h="447040">
                  <a:moveTo>
                    <a:pt x="214736" y="0"/>
                  </a:moveTo>
                  <a:lnTo>
                    <a:pt x="0" y="180182"/>
                  </a:lnTo>
                  <a:lnTo>
                    <a:pt x="86625" y="446792"/>
                  </a:lnTo>
                  <a:lnTo>
                    <a:pt x="112150" y="437194"/>
                  </a:lnTo>
                  <a:lnTo>
                    <a:pt x="158527" y="411479"/>
                  </a:lnTo>
                  <a:lnTo>
                    <a:pt x="212658" y="362881"/>
                  </a:lnTo>
                  <a:lnTo>
                    <a:pt x="238873" y="327019"/>
                  </a:lnTo>
                  <a:lnTo>
                    <a:pt x="258759" y="288145"/>
                  </a:lnTo>
                  <a:lnTo>
                    <a:pt x="272243" y="247072"/>
                  </a:lnTo>
                  <a:lnTo>
                    <a:pt x="279254" y="204614"/>
                  </a:lnTo>
                  <a:lnTo>
                    <a:pt x="279722" y="161583"/>
                  </a:lnTo>
                  <a:lnTo>
                    <a:pt x="273575" y="118793"/>
                  </a:lnTo>
                  <a:lnTo>
                    <a:pt x="260743" y="77058"/>
                  </a:lnTo>
                  <a:lnTo>
                    <a:pt x="241153" y="37189"/>
                  </a:lnTo>
                  <a:lnTo>
                    <a:pt x="214736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188621" y="8427323"/>
              <a:ext cx="215265" cy="280670"/>
            </a:xfrm>
            <a:custGeom>
              <a:avLst/>
              <a:gdLst/>
              <a:ahLst/>
              <a:cxnLst/>
              <a:rect l="l" t="t" r="r" b="b"/>
              <a:pathLst>
                <a:path w="215264" h="280670">
                  <a:moveTo>
                    <a:pt x="0" y="0"/>
                  </a:moveTo>
                  <a:lnTo>
                    <a:pt x="0" y="280326"/>
                  </a:lnTo>
                  <a:lnTo>
                    <a:pt x="214736" y="100143"/>
                  </a:lnTo>
                  <a:lnTo>
                    <a:pt x="179328" y="64220"/>
                  </a:lnTo>
                  <a:lnTo>
                    <a:pt x="140045" y="36196"/>
                  </a:lnTo>
                  <a:lnTo>
                    <a:pt x="96992" y="16119"/>
                  </a:lnTo>
                  <a:lnTo>
                    <a:pt x="50275" y="40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0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664828" y="5856145"/>
            <a:ext cx="4557395" cy="178053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2336800" algn="l"/>
              </a:tabLst>
            </a:pP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In</a:t>
            </a:r>
            <a:r>
              <a:rPr sz="700" b="1" spc="13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2018</a:t>
            </a:r>
            <a:r>
              <a:rPr sz="700" b="1" spc="13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onderzocht</a:t>
            </a:r>
            <a:r>
              <a:rPr sz="700" b="1" spc="13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de</a:t>
            </a:r>
            <a:r>
              <a:rPr sz="700" b="1" spc="13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Academische</a:t>
            </a:r>
            <a:r>
              <a:rPr sz="700" b="1" spc="13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Werkplaats</a:t>
            </a:r>
            <a:r>
              <a:rPr sz="700" b="1" spc="13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Leven</a:t>
            </a:r>
            <a:r>
              <a:rPr sz="700" b="1" spc="13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spc="-25" dirty="0">
                <a:solidFill>
                  <a:srgbClr val="00406F"/>
                </a:solidFill>
                <a:latin typeface="Arial Narrow"/>
                <a:cs typeface="Arial Narrow"/>
              </a:rPr>
              <a:t>met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	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Welke</a:t>
            </a:r>
            <a:r>
              <a:rPr sz="750" b="1" spc="395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eHealth-toepassingen</a:t>
            </a:r>
            <a:r>
              <a:rPr sz="750" b="1" spc="395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spc="-10" dirty="0">
                <a:solidFill>
                  <a:srgbClr val="009CC4"/>
                </a:solidFill>
                <a:latin typeface="Arial Narrow"/>
                <a:cs typeface="Arial Narrow"/>
              </a:rPr>
              <a:t>gebruikten</a:t>
            </a:r>
            <a:endParaRPr sz="75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tabLst>
                <a:tab pos="2336800" algn="l"/>
              </a:tabLst>
            </a:pP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een</a:t>
            </a:r>
            <a:r>
              <a:rPr sz="700" b="1" spc="14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verstandelijke</a:t>
            </a:r>
            <a:r>
              <a:rPr sz="700" b="1" spc="14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beperking</a:t>
            </a:r>
            <a:r>
              <a:rPr sz="700" b="1" spc="14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hoe</a:t>
            </a:r>
            <a:r>
              <a:rPr sz="700" b="1" spc="14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zorgprofessionals</a:t>
            </a:r>
            <a:r>
              <a:rPr sz="700" b="1" spc="14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spc="-10" dirty="0">
                <a:solidFill>
                  <a:srgbClr val="00406F"/>
                </a:solidFill>
                <a:latin typeface="Arial Narrow"/>
                <a:cs typeface="Arial Narrow"/>
              </a:rPr>
              <a:t>kijken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	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zorgprofessionals</a:t>
            </a:r>
            <a:r>
              <a:rPr sz="750" b="1" spc="200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en</a:t>
            </a:r>
            <a:r>
              <a:rPr sz="750" b="1" spc="200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hoe</a:t>
            </a:r>
            <a:r>
              <a:rPr sz="750" b="1" spc="200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spc="-10" dirty="0">
                <a:solidFill>
                  <a:srgbClr val="009CC4"/>
                </a:solidFill>
                <a:latin typeface="Arial Narrow"/>
                <a:cs typeface="Arial Narrow"/>
              </a:rPr>
              <a:t>vaak?</a:t>
            </a:r>
            <a:endParaRPr sz="75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tabLst>
                <a:tab pos="2336800" algn="l"/>
              </a:tabLst>
            </a:pP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naar</a:t>
            </a:r>
            <a:r>
              <a:rPr sz="700" b="1" spc="114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eHealth.</a:t>
            </a:r>
            <a:r>
              <a:rPr sz="700" b="1" spc="12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Wat</a:t>
            </a:r>
            <a:r>
              <a:rPr sz="700" b="1" spc="12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kwam</a:t>
            </a:r>
            <a:r>
              <a:rPr sz="700" b="1" spc="12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er</a:t>
            </a:r>
            <a:r>
              <a:rPr sz="700" b="1" spc="12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uit</a:t>
            </a:r>
            <a:r>
              <a:rPr sz="700" b="1" spc="12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dat</a:t>
            </a:r>
            <a:r>
              <a:rPr sz="700" b="1" spc="114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spc="-10" dirty="0">
                <a:solidFill>
                  <a:srgbClr val="00406F"/>
                </a:solidFill>
                <a:latin typeface="Arial Narrow"/>
                <a:cs typeface="Arial Narrow"/>
              </a:rPr>
              <a:t>onderzoek?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	</a:t>
            </a:r>
            <a:r>
              <a:rPr sz="650" dirty="0">
                <a:latin typeface="Scala Sans"/>
                <a:cs typeface="Scala Sans"/>
              </a:rPr>
              <a:t>Iets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minder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dan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helft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van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deelnemers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(47%)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gebruikte</a:t>
            </a:r>
            <a:endParaRPr sz="650">
              <a:latin typeface="Scala Sans"/>
              <a:cs typeface="Scala Sans"/>
            </a:endParaRPr>
          </a:p>
          <a:p>
            <a:pPr marR="46355" indent="2336800">
              <a:lnSpc>
                <a:spcPts val="919"/>
              </a:lnSpc>
              <a:spcBef>
                <a:spcPts val="45"/>
              </a:spcBef>
              <a:tabLst>
                <a:tab pos="2336800" algn="l"/>
              </a:tabLst>
            </a:pPr>
            <a:r>
              <a:rPr sz="650" dirty="0">
                <a:latin typeface="Scala Sans"/>
                <a:cs typeface="Scala Sans"/>
              </a:rPr>
              <a:t>één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of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meer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eHealth­toepassingen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in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ondersteuning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spc="-85" dirty="0">
                <a:latin typeface="Scala Sans"/>
                <a:cs typeface="Scala Sans"/>
              </a:rPr>
              <a:t>en/of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Minder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dan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helft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van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zorgprofessionals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die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meededen,</a:t>
            </a:r>
            <a:r>
              <a:rPr sz="650" dirty="0">
                <a:latin typeface="Scala Sans"/>
                <a:cs typeface="Scala Sans"/>
              </a:rPr>
              <a:t>	behandeling.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Apps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en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online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behandelplatforms,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zoals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spc="-20" dirty="0">
                <a:latin typeface="Scala Sans"/>
                <a:cs typeface="Scala Sans"/>
              </a:rPr>
              <a:t>Quli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maakten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gebruik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van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eHealth.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Ook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hadden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deelnemers</a:t>
            </a:r>
            <a:r>
              <a:rPr sz="650" dirty="0">
                <a:latin typeface="Scala Sans"/>
                <a:cs typeface="Scala Sans"/>
              </a:rPr>
              <a:t>	en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Jouw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Omgeving,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werden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relatief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het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meest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gebruikt.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spc="-25" dirty="0">
                <a:latin typeface="Scala Sans"/>
                <a:cs typeface="Scala Sans"/>
              </a:rPr>
              <a:t>Dat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geen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uitgesproken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positieve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of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negatieve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houding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ten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aanzien</a:t>
            </a:r>
            <a:r>
              <a:rPr sz="650" dirty="0">
                <a:latin typeface="Scala Sans"/>
                <a:cs typeface="Scala Sans"/>
              </a:rPr>
              <a:t>	gebruik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was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vaak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wekelijks.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deelnemers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gebruikten</a:t>
            </a:r>
            <a:endParaRPr sz="650">
              <a:latin typeface="Scala Sans"/>
              <a:cs typeface="Scala Sans"/>
            </a:endParaRPr>
          </a:p>
          <a:p>
            <a:pPr marL="2336800" marR="125095" indent="-2337435">
              <a:lnSpc>
                <a:spcPts val="919"/>
              </a:lnSpc>
              <a:spcBef>
                <a:spcPts val="5"/>
              </a:spcBef>
              <a:tabLst>
                <a:tab pos="2336800" algn="l"/>
              </a:tabLst>
            </a:pPr>
            <a:r>
              <a:rPr sz="650" dirty="0">
                <a:latin typeface="Scala Sans"/>
                <a:cs typeface="Scala Sans"/>
              </a:rPr>
              <a:t>van</a:t>
            </a:r>
            <a:r>
              <a:rPr sz="650" spc="3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eHealth.</a:t>
            </a:r>
            <a:r>
              <a:rPr sz="650" dirty="0">
                <a:latin typeface="Scala Sans"/>
                <a:cs typeface="Scala Sans"/>
              </a:rPr>
              <a:t>	nauwelijks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Virtual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Reality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en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Serious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Gaming.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Beeldzorg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spc="-25" dirty="0">
                <a:latin typeface="Scala Sans"/>
                <a:cs typeface="Scala Sans"/>
              </a:rPr>
              <a:t>en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video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modeling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–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ﬁlmpjes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laten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zien,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bijvoorbeeld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spc="-20" dirty="0">
                <a:latin typeface="Scala Sans"/>
                <a:cs typeface="Scala Sans"/>
              </a:rPr>
              <a:t>voor</a:t>
            </a:r>
            <a:endParaRPr sz="650">
              <a:latin typeface="Scala Sans"/>
              <a:cs typeface="Scala Sans"/>
            </a:endParaRPr>
          </a:p>
          <a:p>
            <a:pPr marR="5080">
              <a:lnSpc>
                <a:spcPts val="919"/>
              </a:lnSpc>
              <a:spcBef>
                <a:spcPts val="5"/>
              </a:spcBef>
              <a:tabLst>
                <a:tab pos="2336800" algn="l"/>
              </a:tabLst>
            </a:pP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Wie</a:t>
            </a:r>
            <a:r>
              <a:rPr sz="750" b="1" spc="145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deden</a:t>
            </a:r>
            <a:r>
              <a:rPr sz="750" b="1" spc="150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mee</a:t>
            </a:r>
            <a:r>
              <a:rPr sz="750" b="1" spc="150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aan</a:t>
            </a:r>
            <a:r>
              <a:rPr sz="750" b="1" spc="150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het</a:t>
            </a:r>
            <a:r>
              <a:rPr sz="750" b="1" spc="150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spc="-10" dirty="0">
                <a:solidFill>
                  <a:srgbClr val="009CC4"/>
                </a:solidFill>
                <a:latin typeface="Arial Narrow"/>
                <a:cs typeface="Arial Narrow"/>
              </a:rPr>
              <a:t>onderzoek?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	</a:t>
            </a:r>
            <a:r>
              <a:rPr sz="650" dirty="0">
                <a:latin typeface="Scala Sans"/>
                <a:cs typeface="Scala Sans"/>
              </a:rPr>
              <a:t>vaardigheidstraining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–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werden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met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enige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regelmaat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gebruikt.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Aan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het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onderzoek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deden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1001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professionals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van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vijf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spc="-20" dirty="0">
                <a:latin typeface="Scala Sans"/>
                <a:cs typeface="Scala Sans"/>
              </a:rPr>
              <a:t>zorg­</a:t>
            </a:r>
            <a:r>
              <a:rPr sz="650" dirty="0">
                <a:latin typeface="Scala Sans"/>
                <a:cs typeface="Scala Sans"/>
              </a:rPr>
              <a:t>	In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2018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werden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apps,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video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modeling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en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overige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toepassingen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organisaties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mee.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deelnemers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hadden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verschillende</a:t>
            </a:r>
            <a:r>
              <a:rPr sz="650" dirty="0">
                <a:latin typeface="Scala Sans"/>
                <a:cs typeface="Scala Sans"/>
              </a:rPr>
              <a:t>	(zoals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sociale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robotica­dieren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en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tovertafels)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al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langer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dan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spc="-125" dirty="0">
                <a:latin typeface="Scala Sans"/>
                <a:cs typeface="Scala Sans"/>
              </a:rPr>
              <a:t>een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functies: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zowel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begeleiders,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psychologen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en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orthopedagogen,</a:t>
            </a:r>
            <a:r>
              <a:rPr sz="650" dirty="0">
                <a:latin typeface="Scala Sans"/>
                <a:cs typeface="Scala Sans"/>
              </a:rPr>
              <a:t>	jaar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gebruikt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door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respondenten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aan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het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onderzoek.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spc="-25" dirty="0">
                <a:latin typeface="Scala Sans"/>
                <a:cs typeface="Scala Sans"/>
              </a:rPr>
              <a:t>De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(para)medici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als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teamleiders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en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managers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vulden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een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online</a:t>
            </a:r>
            <a:r>
              <a:rPr sz="650" dirty="0">
                <a:latin typeface="Scala Sans"/>
                <a:cs typeface="Scala Sans"/>
              </a:rPr>
              <a:t>	andere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toepassingen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korter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dan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een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jaar.</a:t>
            </a:r>
            <a:endParaRPr sz="650">
              <a:latin typeface="Scala Sans"/>
              <a:cs typeface="Scala Sans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650" dirty="0">
                <a:latin typeface="Scala Sans"/>
                <a:cs typeface="Scala Sans"/>
              </a:rPr>
              <a:t>vragenlijst</a:t>
            </a:r>
            <a:r>
              <a:rPr sz="650" spc="85" dirty="0">
                <a:latin typeface="Scala Sans"/>
                <a:cs typeface="Scala Sans"/>
              </a:rPr>
              <a:t> </a:t>
            </a:r>
            <a:r>
              <a:rPr sz="650" spc="-25" dirty="0">
                <a:latin typeface="Scala Sans"/>
                <a:cs typeface="Scala Sans"/>
              </a:rPr>
              <a:t>in.</a:t>
            </a:r>
            <a:endParaRPr sz="650">
              <a:latin typeface="Scala Sans"/>
              <a:cs typeface="Scala San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937256" y="5863670"/>
            <a:ext cx="0" cy="3636645"/>
          </a:xfrm>
          <a:custGeom>
            <a:avLst/>
            <a:gdLst/>
            <a:ahLst/>
            <a:cxnLst/>
            <a:rect l="l" t="t" r="r" b="b"/>
            <a:pathLst>
              <a:path h="3636645">
                <a:moveTo>
                  <a:pt x="0" y="0"/>
                </a:moveTo>
                <a:lnTo>
                  <a:pt x="0" y="363663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839971" y="9580716"/>
            <a:ext cx="427355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650" i="1" dirty="0">
                <a:latin typeface="Arial Narrow"/>
                <a:cs typeface="Arial Narrow"/>
              </a:rPr>
              <a:t>lees</a:t>
            </a:r>
            <a:r>
              <a:rPr sz="650" i="1" spc="40" dirty="0">
                <a:latin typeface="Arial Narrow"/>
                <a:cs typeface="Arial Narrow"/>
              </a:rPr>
              <a:t> </a:t>
            </a:r>
            <a:r>
              <a:rPr sz="650" i="1" dirty="0">
                <a:latin typeface="Arial Narrow"/>
                <a:cs typeface="Arial Narrow"/>
              </a:rPr>
              <a:t>verder</a:t>
            </a:r>
            <a:r>
              <a:rPr sz="650" i="1" spc="45" dirty="0">
                <a:latin typeface="Arial Narrow"/>
                <a:cs typeface="Arial Narrow"/>
              </a:rPr>
              <a:t> </a:t>
            </a:r>
            <a:r>
              <a:rPr sz="650" i="1" spc="5" dirty="0">
                <a:latin typeface="Arial Narrow"/>
                <a:cs typeface="Arial Narrow"/>
              </a:rPr>
              <a:t>&gt;</a:t>
            </a:r>
            <a:endParaRPr sz="650">
              <a:latin typeface="Arial Narrow"/>
              <a:cs typeface="Arial Narrow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226274" y="2791439"/>
            <a:ext cx="3388360" cy="206692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740"/>
              </a:spcBef>
            </a:pP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Houding</a:t>
            </a:r>
            <a:r>
              <a:rPr sz="1000" spc="-4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en</a:t>
            </a:r>
            <a:r>
              <a:rPr sz="1000" spc="-3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ervaringen</a:t>
            </a:r>
            <a:r>
              <a:rPr sz="1000" spc="-4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van</a:t>
            </a:r>
            <a:r>
              <a:rPr sz="1000" spc="-3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professionals</a:t>
            </a:r>
            <a:r>
              <a:rPr sz="1000" spc="-4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rondom</a:t>
            </a:r>
            <a:r>
              <a:rPr sz="1000" spc="-3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spc="-10" dirty="0">
                <a:solidFill>
                  <a:srgbClr val="00406F"/>
                </a:solidFill>
                <a:latin typeface="Scala Sans"/>
                <a:cs typeface="Scala Sans"/>
              </a:rPr>
              <a:t>eHealth</a:t>
            </a:r>
            <a:endParaRPr sz="1000">
              <a:latin typeface="Scala Sans"/>
              <a:cs typeface="Scala San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Scala Sans"/>
              <a:cs typeface="Scala Sans"/>
            </a:endParaRPr>
          </a:p>
          <a:p>
            <a:pPr marL="22225" marR="90170">
              <a:lnSpc>
                <a:spcPts val="1839"/>
              </a:lnSpc>
              <a:spcBef>
                <a:spcPts val="5"/>
              </a:spcBef>
            </a:pPr>
            <a:r>
              <a:rPr sz="1700" b="1" spc="110" dirty="0">
                <a:solidFill>
                  <a:srgbClr val="00B4D4"/>
                </a:solidFill>
                <a:latin typeface="Arial Narrow"/>
                <a:cs typeface="Arial Narrow"/>
              </a:rPr>
              <a:t>Hoe</a:t>
            </a:r>
            <a:r>
              <a:rPr sz="1700" b="1" spc="17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700" b="1" dirty="0">
                <a:solidFill>
                  <a:srgbClr val="00B4D4"/>
                </a:solidFill>
                <a:latin typeface="Arial Narrow"/>
                <a:cs typeface="Arial Narrow"/>
              </a:rPr>
              <a:t>denken</a:t>
            </a:r>
            <a:r>
              <a:rPr sz="1700" b="1" spc="17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700" b="1" dirty="0">
                <a:solidFill>
                  <a:srgbClr val="00B4D4"/>
                </a:solidFill>
                <a:latin typeface="Arial Narrow"/>
                <a:cs typeface="Arial Narrow"/>
              </a:rPr>
              <a:t>professionals</a:t>
            </a:r>
            <a:r>
              <a:rPr sz="1700" b="1" spc="17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700" b="1" dirty="0">
                <a:solidFill>
                  <a:srgbClr val="00B4D4"/>
                </a:solidFill>
                <a:latin typeface="Arial Narrow"/>
                <a:cs typeface="Arial Narrow"/>
              </a:rPr>
              <a:t>in</a:t>
            </a:r>
            <a:r>
              <a:rPr sz="1700" b="1" spc="17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700" b="1" dirty="0">
                <a:solidFill>
                  <a:srgbClr val="00B4D4"/>
                </a:solidFill>
                <a:latin typeface="Arial Narrow"/>
                <a:cs typeface="Arial Narrow"/>
              </a:rPr>
              <a:t>de</a:t>
            </a:r>
            <a:r>
              <a:rPr sz="1700" b="1" spc="17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700" b="1" spc="-20" dirty="0">
                <a:solidFill>
                  <a:srgbClr val="00B4D4"/>
                </a:solidFill>
                <a:latin typeface="Arial Narrow"/>
                <a:cs typeface="Arial Narrow"/>
              </a:rPr>
              <a:t>zorg </a:t>
            </a:r>
            <a:r>
              <a:rPr sz="1700" b="1" dirty="0">
                <a:solidFill>
                  <a:srgbClr val="00B4D4"/>
                </a:solidFill>
                <a:latin typeface="Arial Narrow"/>
                <a:cs typeface="Arial Narrow"/>
              </a:rPr>
              <a:t>voor</a:t>
            </a:r>
            <a:r>
              <a:rPr sz="1700" b="1" spc="8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700" b="1" spc="50" dirty="0">
                <a:solidFill>
                  <a:srgbClr val="00B4D4"/>
                </a:solidFill>
                <a:latin typeface="Arial Narrow"/>
                <a:cs typeface="Arial Narrow"/>
              </a:rPr>
              <a:t>mensen</a:t>
            </a:r>
            <a:r>
              <a:rPr sz="1700" b="1" spc="9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700" b="1" spc="80" dirty="0">
                <a:solidFill>
                  <a:srgbClr val="00B4D4"/>
                </a:solidFill>
                <a:latin typeface="Arial Narrow"/>
                <a:cs typeface="Arial Narrow"/>
              </a:rPr>
              <a:t>met</a:t>
            </a:r>
            <a:r>
              <a:rPr sz="1700" b="1" spc="8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700" b="1" dirty="0">
                <a:solidFill>
                  <a:srgbClr val="00B4D4"/>
                </a:solidFill>
                <a:latin typeface="Arial Narrow"/>
                <a:cs typeface="Arial Narrow"/>
              </a:rPr>
              <a:t>een</a:t>
            </a:r>
            <a:r>
              <a:rPr sz="1700" b="1" spc="9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700" b="1" spc="-10" dirty="0">
                <a:solidFill>
                  <a:srgbClr val="00B4D4"/>
                </a:solidFill>
                <a:latin typeface="Arial Narrow"/>
                <a:cs typeface="Arial Narrow"/>
              </a:rPr>
              <a:t>verstandelijke </a:t>
            </a:r>
            <a:r>
              <a:rPr sz="1700" b="1" dirty="0">
                <a:solidFill>
                  <a:srgbClr val="00B4D4"/>
                </a:solidFill>
                <a:latin typeface="Arial Narrow"/>
                <a:cs typeface="Arial Narrow"/>
              </a:rPr>
              <a:t>beperking</a:t>
            </a:r>
            <a:r>
              <a:rPr sz="1700" b="1" spc="21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700" b="1" dirty="0">
                <a:solidFill>
                  <a:srgbClr val="00B4D4"/>
                </a:solidFill>
                <a:latin typeface="Arial Narrow"/>
                <a:cs typeface="Arial Narrow"/>
              </a:rPr>
              <a:t>over</a:t>
            </a:r>
            <a:r>
              <a:rPr sz="1700" b="1" spc="21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700" b="1" dirty="0">
                <a:solidFill>
                  <a:srgbClr val="00B4D4"/>
                </a:solidFill>
                <a:latin typeface="Arial Narrow"/>
                <a:cs typeface="Arial Narrow"/>
              </a:rPr>
              <a:t>het</a:t>
            </a:r>
            <a:r>
              <a:rPr sz="1700" b="1" spc="21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700" b="1" dirty="0">
                <a:solidFill>
                  <a:srgbClr val="00B4D4"/>
                </a:solidFill>
                <a:latin typeface="Arial Narrow"/>
                <a:cs typeface="Arial Narrow"/>
              </a:rPr>
              <a:t>gebruik</a:t>
            </a:r>
            <a:r>
              <a:rPr sz="1700" b="1" spc="21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700" b="1" spc="-25" dirty="0">
                <a:solidFill>
                  <a:srgbClr val="00B4D4"/>
                </a:solidFill>
                <a:latin typeface="Arial Narrow"/>
                <a:cs typeface="Arial Narrow"/>
              </a:rPr>
              <a:t>van </a:t>
            </a:r>
            <a:r>
              <a:rPr sz="1700" b="1" spc="-10" dirty="0">
                <a:solidFill>
                  <a:srgbClr val="00B4D4"/>
                </a:solidFill>
                <a:latin typeface="Arial Narrow"/>
                <a:cs typeface="Arial Narrow"/>
              </a:rPr>
              <a:t>eHealth?</a:t>
            </a:r>
            <a:endParaRPr sz="1700">
              <a:latin typeface="Arial Narrow"/>
              <a:cs typeface="Arial Narrow"/>
            </a:endParaRPr>
          </a:p>
          <a:p>
            <a:pPr marR="5080">
              <a:lnSpc>
                <a:spcPct val="135000"/>
              </a:lnSpc>
              <a:spcBef>
                <a:spcPts val="985"/>
              </a:spcBef>
            </a:pP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eHealth,</a:t>
            </a:r>
            <a:r>
              <a:rPr sz="700" b="1" spc="10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ofwel</a:t>
            </a:r>
            <a:r>
              <a:rPr sz="700" b="1" spc="10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digitale</a:t>
            </a:r>
            <a:r>
              <a:rPr sz="700" b="1" spc="11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zorg,</a:t>
            </a:r>
            <a:r>
              <a:rPr sz="700" b="1" spc="10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is</a:t>
            </a:r>
            <a:r>
              <a:rPr sz="700" b="1" spc="10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steeds</a:t>
            </a:r>
            <a:r>
              <a:rPr sz="700" b="1" spc="11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vaker</a:t>
            </a:r>
            <a:r>
              <a:rPr sz="700" b="1" spc="10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onderdeel</a:t>
            </a:r>
            <a:r>
              <a:rPr sz="700" b="1" spc="10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van</a:t>
            </a:r>
            <a:r>
              <a:rPr sz="700" b="1" spc="11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de</a:t>
            </a:r>
            <a:r>
              <a:rPr sz="700" b="1" spc="10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zorg</a:t>
            </a:r>
            <a:r>
              <a:rPr sz="700" b="1" spc="10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voor</a:t>
            </a:r>
            <a:r>
              <a:rPr sz="700" b="1" spc="11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mensen</a:t>
            </a:r>
            <a:r>
              <a:rPr sz="700" b="1" spc="10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met</a:t>
            </a:r>
            <a:r>
              <a:rPr sz="700" b="1" spc="10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spc="-25" dirty="0">
                <a:solidFill>
                  <a:srgbClr val="00406F"/>
                </a:solidFill>
                <a:latin typeface="Arial Narrow"/>
                <a:cs typeface="Arial Narrow"/>
              </a:rPr>
              <a:t>een</a:t>
            </a:r>
            <a:r>
              <a:rPr sz="700" b="1" spc="50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verstandelijke</a:t>
            </a:r>
            <a:r>
              <a:rPr sz="700" b="1" spc="14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beperking.</a:t>
            </a:r>
            <a:r>
              <a:rPr sz="700" b="1" spc="14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spc="55" dirty="0">
                <a:solidFill>
                  <a:srgbClr val="00406F"/>
                </a:solidFill>
                <a:latin typeface="Arial Narrow"/>
                <a:cs typeface="Arial Narrow"/>
              </a:rPr>
              <a:t>Met</a:t>
            </a:r>
            <a:r>
              <a:rPr sz="700" b="1" spc="14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eHealth</a:t>
            </a:r>
            <a:r>
              <a:rPr sz="700" b="1" spc="14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bedoelen</a:t>
            </a:r>
            <a:r>
              <a:rPr sz="700" b="1" spc="14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we</a:t>
            </a:r>
            <a:r>
              <a:rPr sz="700" b="1" spc="14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het</a:t>
            </a:r>
            <a:r>
              <a:rPr sz="700" b="1" spc="14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gebruik</a:t>
            </a:r>
            <a:r>
              <a:rPr sz="700" b="1" spc="14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van</a:t>
            </a:r>
            <a:r>
              <a:rPr sz="700" b="1" spc="14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informatie-</a:t>
            </a:r>
            <a:r>
              <a:rPr sz="700" b="1" spc="14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spc="-25" dirty="0">
                <a:solidFill>
                  <a:srgbClr val="00406F"/>
                </a:solidFill>
                <a:latin typeface="Arial Narrow"/>
                <a:cs typeface="Arial Narrow"/>
              </a:rPr>
              <a:t>en</a:t>
            </a:r>
            <a:r>
              <a:rPr sz="700" b="1" spc="50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communicatietechnologie</a:t>
            </a:r>
            <a:r>
              <a:rPr sz="700" b="1" spc="14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om</a:t>
            </a:r>
            <a:r>
              <a:rPr sz="700" b="1" spc="14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de</a:t>
            </a:r>
            <a:r>
              <a:rPr sz="700" b="1" spc="14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zorg</a:t>
            </a:r>
            <a:r>
              <a:rPr sz="700" b="1" spc="14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te</a:t>
            </a:r>
            <a:r>
              <a:rPr sz="700" b="1" spc="14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ondersteunen</a:t>
            </a:r>
            <a:r>
              <a:rPr sz="700" b="1" spc="14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en</a:t>
            </a:r>
            <a:r>
              <a:rPr sz="700" b="1" spc="14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te</a:t>
            </a:r>
            <a:r>
              <a:rPr sz="700" b="1" spc="14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verbeteren.</a:t>
            </a:r>
            <a:r>
              <a:rPr sz="700" b="1" spc="14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Denk</a:t>
            </a:r>
            <a:r>
              <a:rPr sz="700" b="1" spc="14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spc="-10" dirty="0">
                <a:solidFill>
                  <a:srgbClr val="00406F"/>
                </a:solidFill>
                <a:latin typeface="Arial Narrow"/>
                <a:cs typeface="Arial Narrow"/>
              </a:rPr>
              <a:t>bijvoorbeeld</a:t>
            </a:r>
            <a:r>
              <a:rPr sz="700" b="1" spc="50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aan</a:t>
            </a:r>
            <a:r>
              <a:rPr sz="700" b="1" spc="10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beeldbellen,</a:t>
            </a:r>
            <a:r>
              <a:rPr sz="700" b="1" spc="11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apps</a:t>
            </a:r>
            <a:r>
              <a:rPr sz="700" b="1" spc="11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en</a:t>
            </a:r>
            <a:r>
              <a:rPr sz="700" b="1" spc="110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dirty="0">
                <a:solidFill>
                  <a:srgbClr val="00406F"/>
                </a:solidFill>
                <a:latin typeface="Arial Narrow"/>
                <a:cs typeface="Arial Narrow"/>
              </a:rPr>
              <a:t>digitale</a:t>
            </a:r>
            <a:r>
              <a:rPr sz="700" b="1" spc="105" dirty="0">
                <a:solidFill>
                  <a:srgbClr val="00406F"/>
                </a:solidFill>
                <a:latin typeface="Arial Narrow"/>
                <a:cs typeface="Arial Narrow"/>
              </a:rPr>
              <a:t> </a:t>
            </a:r>
            <a:r>
              <a:rPr sz="700" b="1" spc="-10" dirty="0">
                <a:solidFill>
                  <a:srgbClr val="00406F"/>
                </a:solidFill>
                <a:latin typeface="Arial Narrow"/>
                <a:cs typeface="Arial Narrow"/>
              </a:rPr>
              <a:t>platforms.</a:t>
            </a:r>
            <a:endParaRPr sz="700">
              <a:latin typeface="Arial Narrow"/>
              <a:cs typeface="Arial Narrow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002196" y="7728763"/>
            <a:ext cx="1852295" cy="261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2400"/>
              </a:lnSpc>
              <a:spcBef>
                <a:spcPts val="105"/>
              </a:spcBef>
            </a:pPr>
            <a:r>
              <a:rPr sz="750" dirty="0">
                <a:solidFill>
                  <a:srgbClr val="00406F"/>
                </a:solidFill>
                <a:latin typeface="ScalaSans"/>
                <a:cs typeface="ScalaSans"/>
              </a:rPr>
              <a:t>hoe</a:t>
            </a:r>
            <a:r>
              <a:rPr sz="750" spc="75" dirty="0">
                <a:solidFill>
                  <a:srgbClr val="00406F"/>
                </a:solidFill>
                <a:latin typeface="ScalaSans"/>
                <a:cs typeface="ScalaSans"/>
              </a:rPr>
              <a:t> </a:t>
            </a:r>
            <a:r>
              <a:rPr sz="750" dirty="0">
                <a:solidFill>
                  <a:srgbClr val="00406F"/>
                </a:solidFill>
                <a:latin typeface="ScalaSans"/>
                <a:cs typeface="ScalaSans"/>
              </a:rPr>
              <a:t>vaak</a:t>
            </a:r>
            <a:r>
              <a:rPr sz="750" spc="75" dirty="0">
                <a:solidFill>
                  <a:srgbClr val="00406F"/>
                </a:solidFill>
                <a:latin typeface="ScalaSans"/>
                <a:cs typeface="ScalaSans"/>
              </a:rPr>
              <a:t> </a:t>
            </a:r>
            <a:r>
              <a:rPr sz="750" dirty="0">
                <a:solidFill>
                  <a:srgbClr val="00406F"/>
                </a:solidFill>
                <a:latin typeface="ScalaSans"/>
                <a:cs typeface="ScalaSans"/>
              </a:rPr>
              <a:t>wordt</a:t>
            </a:r>
            <a:r>
              <a:rPr sz="750" spc="75" dirty="0">
                <a:solidFill>
                  <a:srgbClr val="00406F"/>
                </a:solidFill>
                <a:latin typeface="ScalaSans"/>
                <a:cs typeface="ScalaSans"/>
              </a:rPr>
              <a:t> </a:t>
            </a:r>
            <a:r>
              <a:rPr sz="750" dirty="0">
                <a:solidFill>
                  <a:srgbClr val="00406F"/>
                </a:solidFill>
                <a:latin typeface="ScalaSans"/>
                <a:cs typeface="ScalaSans"/>
              </a:rPr>
              <a:t>een</a:t>
            </a:r>
            <a:r>
              <a:rPr sz="750" spc="75" dirty="0">
                <a:solidFill>
                  <a:srgbClr val="00406F"/>
                </a:solidFill>
                <a:latin typeface="ScalaSans"/>
                <a:cs typeface="ScalaSans"/>
              </a:rPr>
              <a:t> </a:t>
            </a:r>
            <a:r>
              <a:rPr sz="750" dirty="0">
                <a:solidFill>
                  <a:srgbClr val="00406F"/>
                </a:solidFill>
                <a:latin typeface="ScalaSans"/>
                <a:cs typeface="ScalaSans"/>
              </a:rPr>
              <a:t>ehealth-</a:t>
            </a:r>
            <a:r>
              <a:rPr sz="750" spc="-10" dirty="0">
                <a:solidFill>
                  <a:srgbClr val="00406F"/>
                </a:solidFill>
                <a:latin typeface="ScalaSans"/>
                <a:cs typeface="ScalaSans"/>
              </a:rPr>
              <a:t>toepassing</a:t>
            </a:r>
            <a:r>
              <a:rPr sz="750" spc="500" dirty="0">
                <a:solidFill>
                  <a:srgbClr val="00406F"/>
                </a:solidFill>
                <a:latin typeface="ScalaSans"/>
                <a:cs typeface="ScalaSans"/>
              </a:rPr>
              <a:t> </a:t>
            </a:r>
            <a:r>
              <a:rPr sz="750" spc="-10" dirty="0">
                <a:solidFill>
                  <a:srgbClr val="00406F"/>
                </a:solidFill>
                <a:latin typeface="ScalaSans"/>
                <a:cs typeface="ScalaSans"/>
              </a:rPr>
              <a:t>gebruikt?</a:t>
            </a:r>
            <a:endParaRPr sz="750">
              <a:latin typeface="ScalaSans"/>
              <a:cs typeface="ScalaSan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664828" y="7728763"/>
            <a:ext cx="1762760" cy="261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2400"/>
              </a:lnSpc>
              <a:spcBef>
                <a:spcPts val="105"/>
              </a:spcBef>
              <a:tabLst>
                <a:tab pos="897890" algn="l"/>
              </a:tabLst>
            </a:pPr>
            <a:r>
              <a:rPr sz="750" spc="-10" dirty="0">
                <a:solidFill>
                  <a:srgbClr val="00406F"/>
                </a:solidFill>
                <a:latin typeface="ScalaSans"/>
                <a:cs typeface="ScalaSans"/>
              </a:rPr>
              <a:t>geslacht</a:t>
            </a:r>
            <a:r>
              <a:rPr sz="750" dirty="0">
                <a:solidFill>
                  <a:srgbClr val="00406F"/>
                </a:solidFill>
                <a:latin typeface="ScalaSans"/>
                <a:cs typeface="ScalaSans"/>
              </a:rPr>
              <a:t>	</a:t>
            </a:r>
            <a:r>
              <a:rPr sz="750" spc="-10" dirty="0">
                <a:solidFill>
                  <a:srgbClr val="00406F"/>
                </a:solidFill>
                <a:latin typeface="ScalaSans"/>
                <a:cs typeface="ScalaSans"/>
              </a:rPr>
              <a:t>leeftijdsverdeling</a:t>
            </a:r>
            <a:r>
              <a:rPr sz="750" spc="500" dirty="0">
                <a:solidFill>
                  <a:srgbClr val="00406F"/>
                </a:solidFill>
                <a:latin typeface="ScalaSans"/>
                <a:cs typeface="ScalaSans"/>
              </a:rPr>
              <a:t> </a:t>
            </a:r>
            <a:r>
              <a:rPr sz="750" spc="-10" dirty="0">
                <a:solidFill>
                  <a:srgbClr val="00406F"/>
                </a:solidFill>
                <a:latin typeface="ScalaSans"/>
                <a:cs typeface="ScalaSans"/>
              </a:rPr>
              <a:t>deelnemers</a:t>
            </a:r>
            <a:endParaRPr sz="750">
              <a:latin typeface="ScalaSans"/>
              <a:cs typeface="ScalaSan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135919" y="9411171"/>
            <a:ext cx="401955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500" dirty="0">
                <a:latin typeface="ScalaSans"/>
                <a:cs typeface="ScalaSans"/>
              </a:rPr>
              <a:t>niet</a:t>
            </a:r>
            <a:r>
              <a:rPr sz="500" spc="-15" dirty="0">
                <a:latin typeface="ScalaSans"/>
                <a:cs typeface="ScalaSans"/>
              </a:rPr>
              <a:t> </a:t>
            </a:r>
            <a:r>
              <a:rPr sz="500" spc="-10" dirty="0">
                <a:latin typeface="ScalaSans"/>
                <a:cs typeface="ScalaSans"/>
              </a:rPr>
              <a:t>gebruikt</a:t>
            </a:r>
            <a:endParaRPr sz="500">
              <a:latin typeface="ScalaSans"/>
              <a:cs typeface="ScalaSan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50942" y="9409280"/>
            <a:ext cx="36957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500" dirty="0">
                <a:latin typeface="ScalaSans"/>
                <a:cs typeface="ScalaSans"/>
              </a:rPr>
              <a:t>min.</a:t>
            </a:r>
            <a:r>
              <a:rPr sz="500" spc="-15" dirty="0">
                <a:latin typeface="ScalaSans"/>
                <a:cs typeface="ScalaSans"/>
              </a:rPr>
              <a:t> </a:t>
            </a:r>
            <a:r>
              <a:rPr sz="500" dirty="0">
                <a:latin typeface="ScalaSans"/>
                <a:cs typeface="ScalaSans"/>
              </a:rPr>
              <a:t>1x</a:t>
            </a:r>
            <a:r>
              <a:rPr sz="500" spc="-10" dirty="0">
                <a:latin typeface="ScalaSans"/>
                <a:cs typeface="ScalaSans"/>
              </a:rPr>
              <a:t> </a:t>
            </a:r>
            <a:r>
              <a:rPr sz="500" spc="-20" dirty="0">
                <a:latin typeface="ScalaSans"/>
                <a:cs typeface="ScalaSans"/>
              </a:rPr>
              <a:t>p/wk</a:t>
            </a:r>
            <a:endParaRPr sz="500">
              <a:latin typeface="ScalaSans"/>
              <a:cs typeface="ScalaSan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291096" y="9410919"/>
            <a:ext cx="982344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628650" algn="l"/>
              </a:tabLst>
            </a:pPr>
            <a:r>
              <a:rPr sz="500" dirty="0">
                <a:latin typeface="ScalaSans"/>
                <a:cs typeface="ScalaSans"/>
              </a:rPr>
              <a:t>min.</a:t>
            </a:r>
            <a:r>
              <a:rPr sz="500" spc="-15" dirty="0">
                <a:latin typeface="ScalaSans"/>
                <a:cs typeface="ScalaSans"/>
              </a:rPr>
              <a:t> </a:t>
            </a:r>
            <a:r>
              <a:rPr sz="500" dirty="0">
                <a:latin typeface="ScalaSans"/>
                <a:cs typeface="ScalaSans"/>
              </a:rPr>
              <a:t>1x</a:t>
            </a:r>
            <a:r>
              <a:rPr sz="500" spc="-10" dirty="0">
                <a:latin typeface="ScalaSans"/>
                <a:cs typeface="ScalaSans"/>
              </a:rPr>
              <a:t> p/mnd</a:t>
            </a:r>
            <a:r>
              <a:rPr sz="500" dirty="0">
                <a:latin typeface="ScalaSans"/>
                <a:cs typeface="ScalaSans"/>
              </a:rPr>
              <a:t>	</a:t>
            </a:r>
            <a:r>
              <a:rPr sz="500" spc="-10" dirty="0">
                <a:latin typeface="ScalaSans"/>
                <a:cs typeface="ScalaSans"/>
              </a:rPr>
              <a:t>incidenteel</a:t>
            </a:r>
            <a:endParaRPr sz="500">
              <a:latin typeface="ScalaSans"/>
              <a:cs typeface="ScalaSan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1921582" y="8298494"/>
            <a:ext cx="3939540" cy="1199515"/>
            <a:chOff x="1921582" y="8298494"/>
            <a:chExt cx="3939540" cy="1199515"/>
          </a:xfrm>
        </p:grpSpPr>
        <p:sp>
          <p:nvSpPr>
            <p:cNvPr id="48" name="object 48"/>
            <p:cNvSpPr/>
            <p:nvPr/>
          </p:nvSpPr>
          <p:spPr>
            <a:xfrm>
              <a:off x="4061907" y="9446466"/>
              <a:ext cx="51435" cy="51435"/>
            </a:xfrm>
            <a:custGeom>
              <a:avLst/>
              <a:gdLst/>
              <a:ahLst/>
              <a:cxnLst/>
              <a:rect l="l" t="t" r="r" b="b"/>
              <a:pathLst>
                <a:path w="51435" h="51434">
                  <a:moveTo>
                    <a:pt x="51035" y="0"/>
                  </a:moveTo>
                  <a:lnTo>
                    <a:pt x="0" y="0"/>
                  </a:lnTo>
                  <a:lnTo>
                    <a:pt x="0" y="51035"/>
                  </a:lnTo>
                  <a:lnTo>
                    <a:pt x="51035" y="51035"/>
                  </a:lnTo>
                  <a:lnTo>
                    <a:pt x="51035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661638" y="9446466"/>
              <a:ext cx="51435" cy="51435"/>
            </a:xfrm>
            <a:custGeom>
              <a:avLst/>
              <a:gdLst/>
              <a:ahLst/>
              <a:cxnLst/>
              <a:rect l="l" t="t" r="r" b="b"/>
              <a:pathLst>
                <a:path w="51435" h="51434">
                  <a:moveTo>
                    <a:pt x="51035" y="0"/>
                  </a:moveTo>
                  <a:lnTo>
                    <a:pt x="0" y="0"/>
                  </a:lnTo>
                  <a:lnTo>
                    <a:pt x="0" y="51035"/>
                  </a:lnTo>
                  <a:lnTo>
                    <a:pt x="51035" y="51035"/>
                  </a:lnTo>
                  <a:lnTo>
                    <a:pt x="51035" y="0"/>
                  </a:lnTo>
                  <a:close/>
                </a:path>
              </a:pathLst>
            </a:custGeom>
            <a:solidFill>
              <a:srgbClr val="0040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231694" y="9446466"/>
              <a:ext cx="51435" cy="51435"/>
            </a:xfrm>
            <a:custGeom>
              <a:avLst/>
              <a:gdLst/>
              <a:ahLst/>
              <a:cxnLst/>
              <a:rect l="l" t="t" r="r" b="b"/>
              <a:pathLst>
                <a:path w="51435" h="51434">
                  <a:moveTo>
                    <a:pt x="51035" y="0"/>
                  </a:moveTo>
                  <a:lnTo>
                    <a:pt x="0" y="0"/>
                  </a:lnTo>
                  <a:lnTo>
                    <a:pt x="0" y="51035"/>
                  </a:lnTo>
                  <a:lnTo>
                    <a:pt x="51035" y="51035"/>
                  </a:lnTo>
                  <a:lnTo>
                    <a:pt x="51035" y="0"/>
                  </a:lnTo>
                  <a:close/>
                </a:path>
              </a:pathLst>
            </a:custGeom>
            <a:solidFill>
              <a:srgbClr val="22AD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810042" y="9446466"/>
              <a:ext cx="51435" cy="51435"/>
            </a:xfrm>
            <a:custGeom>
              <a:avLst/>
              <a:gdLst/>
              <a:ahLst/>
              <a:cxnLst/>
              <a:rect l="l" t="t" r="r" b="b"/>
              <a:pathLst>
                <a:path w="51435" h="51434">
                  <a:moveTo>
                    <a:pt x="51035" y="0"/>
                  </a:moveTo>
                  <a:lnTo>
                    <a:pt x="0" y="0"/>
                  </a:lnTo>
                  <a:lnTo>
                    <a:pt x="0" y="51035"/>
                  </a:lnTo>
                  <a:lnTo>
                    <a:pt x="51035" y="51035"/>
                  </a:lnTo>
                  <a:lnTo>
                    <a:pt x="51035" y="0"/>
                  </a:lnTo>
                  <a:close/>
                </a:path>
              </a:pathLst>
            </a:custGeom>
            <a:solidFill>
              <a:srgbClr val="DB5E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924122" y="8301034"/>
              <a:ext cx="0" cy="185420"/>
            </a:xfrm>
            <a:custGeom>
              <a:avLst/>
              <a:gdLst/>
              <a:ahLst/>
              <a:cxnLst/>
              <a:rect l="l" t="t" r="r" b="b"/>
              <a:pathLst>
                <a:path h="185420">
                  <a:moveTo>
                    <a:pt x="0" y="0"/>
                  </a:moveTo>
                  <a:lnTo>
                    <a:pt x="0" y="185020"/>
                  </a:lnTo>
                </a:path>
              </a:pathLst>
            </a:custGeom>
            <a:ln w="4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093561" y="8504613"/>
              <a:ext cx="240029" cy="635"/>
            </a:xfrm>
            <a:custGeom>
              <a:avLst/>
              <a:gdLst/>
              <a:ahLst/>
              <a:cxnLst/>
              <a:rect l="l" t="t" r="r" b="b"/>
              <a:pathLst>
                <a:path w="240030" h="634">
                  <a:moveTo>
                    <a:pt x="239898" y="0"/>
                  </a:moveTo>
                  <a:lnTo>
                    <a:pt x="0" y="209"/>
                  </a:lnTo>
                </a:path>
              </a:pathLst>
            </a:custGeom>
            <a:ln w="4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1664822" y="8153926"/>
            <a:ext cx="40259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500" dirty="0">
                <a:latin typeface="ScalaSans"/>
                <a:cs typeface="ScalaSans"/>
              </a:rPr>
              <a:t>3%</a:t>
            </a:r>
            <a:r>
              <a:rPr sz="500" spc="-15" dirty="0">
                <a:latin typeface="ScalaSans"/>
                <a:cs typeface="ScalaSans"/>
              </a:rPr>
              <a:t> </a:t>
            </a:r>
            <a:r>
              <a:rPr sz="500" spc="-10" dirty="0">
                <a:latin typeface="ScalaSans"/>
                <a:cs typeface="ScalaSans"/>
              </a:rPr>
              <a:t>onbekend</a:t>
            </a:r>
            <a:endParaRPr sz="500">
              <a:latin typeface="ScalaSans"/>
              <a:cs typeface="ScalaSan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868991" y="9125077"/>
            <a:ext cx="334645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500" dirty="0">
                <a:latin typeface="ScalaSans"/>
                <a:cs typeface="ScalaSans"/>
              </a:rPr>
              <a:t>77%</a:t>
            </a:r>
            <a:r>
              <a:rPr sz="500" spc="-15" dirty="0">
                <a:latin typeface="ScalaSans"/>
                <a:cs typeface="ScalaSans"/>
              </a:rPr>
              <a:t> </a:t>
            </a:r>
            <a:r>
              <a:rPr sz="500" spc="-20" dirty="0">
                <a:latin typeface="ScalaSans"/>
                <a:cs typeface="ScalaSans"/>
              </a:rPr>
              <a:t>vrouw</a:t>
            </a:r>
            <a:endParaRPr sz="500">
              <a:latin typeface="ScalaSans"/>
              <a:cs typeface="ScalaSans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2021165" y="8301556"/>
            <a:ext cx="1153160" cy="796290"/>
            <a:chOff x="2021165" y="8301556"/>
            <a:chExt cx="1153160" cy="796290"/>
          </a:xfrm>
        </p:grpSpPr>
        <p:sp>
          <p:nvSpPr>
            <p:cNvPr id="57" name="object 57"/>
            <p:cNvSpPr/>
            <p:nvPr/>
          </p:nvSpPr>
          <p:spPr>
            <a:xfrm>
              <a:off x="2023705" y="8910004"/>
              <a:ext cx="0" cy="185420"/>
            </a:xfrm>
            <a:custGeom>
              <a:avLst/>
              <a:gdLst/>
              <a:ahLst/>
              <a:cxnLst/>
              <a:rect l="l" t="t" r="r" b="b"/>
              <a:pathLst>
                <a:path h="185420">
                  <a:moveTo>
                    <a:pt x="0" y="0"/>
                  </a:moveTo>
                  <a:lnTo>
                    <a:pt x="0" y="185020"/>
                  </a:lnTo>
                </a:path>
              </a:pathLst>
            </a:custGeom>
            <a:ln w="4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171242" y="8910004"/>
              <a:ext cx="0" cy="185420"/>
            </a:xfrm>
            <a:custGeom>
              <a:avLst/>
              <a:gdLst/>
              <a:ahLst/>
              <a:cxnLst/>
              <a:rect l="l" t="t" r="r" b="b"/>
              <a:pathLst>
                <a:path h="185420">
                  <a:moveTo>
                    <a:pt x="0" y="0"/>
                  </a:moveTo>
                  <a:lnTo>
                    <a:pt x="0" y="185020"/>
                  </a:lnTo>
                </a:path>
              </a:pathLst>
            </a:custGeom>
            <a:ln w="4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171242" y="8304096"/>
              <a:ext cx="0" cy="185420"/>
            </a:xfrm>
            <a:custGeom>
              <a:avLst/>
              <a:gdLst/>
              <a:ahLst/>
              <a:cxnLst/>
              <a:rect l="l" t="t" r="r" b="b"/>
              <a:pathLst>
                <a:path h="185420">
                  <a:moveTo>
                    <a:pt x="0" y="0"/>
                  </a:moveTo>
                  <a:lnTo>
                    <a:pt x="0" y="185020"/>
                  </a:lnTo>
                </a:path>
              </a:pathLst>
            </a:custGeom>
            <a:ln w="4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755563" y="8700148"/>
              <a:ext cx="199390" cy="0"/>
            </a:xfrm>
            <a:custGeom>
              <a:avLst/>
              <a:gdLst/>
              <a:ahLst/>
              <a:cxnLst/>
              <a:rect l="l" t="t" r="r" b="b"/>
              <a:pathLst>
                <a:path w="199389">
                  <a:moveTo>
                    <a:pt x="199135" y="0"/>
                  </a:moveTo>
                  <a:lnTo>
                    <a:pt x="0" y="0"/>
                  </a:lnTo>
                </a:path>
              </a:pathLst>
            </a:custGeom>
            <a:ln w="4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755568" y="8507882"/>
              <a:ext cx="352425" cy="0"/>
            </a:xfrm>
            <a:custGeom>
              <a:avLst/>
              <a:gdLst/>
              <a:ahLst/>
              <a:cxnLst/>
              <a:rect l="l" t="t" r="r" b="b"/>
              <a:pathLst>
                <a:path w="352425">
                  <a:moveTo>
                    <a:pt x="352251" y="0"/>
                  </a:moveTo>
                  <a:lnTo>
                    <a:pt x="0" y="0"/>
                  </a:lnTo>
                </a:path>
              </a:pathLst>
            </a:custGeom>
            <a:ln w="4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2975757" y="8163359"/>
            <a:ext cx="40259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500" dirty="0">
                <a:latin typeface="ScalaSans"/>
                <a:cs typeface="ScalaSans"/>
              </a:rPr>
              <a:t>3%</a:t>
            </a:r>
            <a:r>
              <a:rPr sz="500" spc="-15" dirty="0">
                <a:latin typeface="ScalaSans"/>
                <a:cs typeface="ScalaSans"/>
              </a:rPr>
              <a:t> </a:t>
            </a:r>
            <a:r>
              <a:rPr sz="750" spc="-15" baseline="5555" dirty="0">
                <a:latin typeface="ScalaSans"/>
                <a:cs typeface="ScalaSans"/>
              </a:rPr>
              <a:t>onbekend</a:t>
            </a:r>
            <a:endParaRPr sz="750" baseline="5555">
              <a:latin typeface="ScalaSans"/>
              <a:cs typeface="ScalaSan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561611" y="8589774"/>
            <a:ext cx="288925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500" dirty="0">
                <a:latin typeface="ScalaSans"/>
                <a:cs typeface="ScalaSans"/>
              </a:rPr>
              <a:t>23%</a:t>
            </a:r>
            <a:r>
              <a:rPr sz="500" spc="5" dirty="0">
                <a:latin typeface="ScalaSans"/>
                <a:cs typeface="ScalaSans"/>
              </a:rPr>
              <a:t> </a:t>
            </a:r>
            <a:r>
              <a:rPr sz="500" spc="-10" dirty="0">
                <a:latin typeface="ScalaSans"/>
                <a:cs typeface="ScalaSans"/>
              </a:rPr>
              <a:t>50-</a:t>
            </a:r>
            <a:r>
              <a:rPr sz="500" spc="-25" dirty="0">
                <a:latin typeface="ScalaSans"/>
                <a:cs typeface="ScalaSans"/>
              </a:rPr>
              <a:t>59</a:t>
            </a:r>
            <a:endParaRPr sz="500">
              <a:latin typeface="ScalaSans"/>
              <a:cs typeface="ScalaSans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3326402" y="8505342"/>
            <a:ext cx="294640" cy="349885"/>
            <a:chOff x="3326402" y="8505342"/>
            <a:chExt cx="294640" cy="349885"/>
          </a:xfrm>
        </p:grpSpPr>
        <p:sp>
          <p:nvSpPr>
            <p:cNvPr id="65" name="object 65"/>
            <p:cNvSpPr/>
            <p:nvPr/>
          </p:nvSpPr>
          <p:spPr>
            <a:xfrm>
              <a:off x="3392616" y="8852068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60">
                  <a:moveTo>
                    <a:pt x="225532" y="0"/>
                  </a:moveTo>
                  <a:lnTo>
                    <a:pt x="0" y="0"/>
                  </a:lnTo>
                </a:path>
              </a:pathLst>
            </a:custGeom>
            <a:ln w="4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328942" y="8507882"/>
              <a:ext cx="289560" cy="0"/>
            </a:xfrm>
            <a:custGeom>
              <a:avLst/>
              <a:gdLst/>
              <a:ahLst/>
              <a:cxnLst/>
              <a:rect l="l" t="t" r="r" b="b"/>
              <a:pathLst>
                <a:path w="289560">
                  <a:moveTo>
                    <a:pt x="289205" y="0"/>
                  </a:moveTo>
                  <a:lnTo>
                    <a:pt x="0" y="0"/>
                  </a:lnTo>
                </a:path>
              </a:pathLst>
            </a:custGeom>
            <a:ln w="4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3515766" y="8686465"/>
            <a:ext cx="640715" cy="16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0540">
              <a:lnSpc>
                <a:spcPts val="535"/>
              </a:lnSpc>
              <a:spcBef>
                <a:spcPts val="95"/>
              </a:spcBef>
            </a:pPr>
            <a:r>
              <a:rPr sz="500" spc="-25" dirty="0">
                <a:latin typeface="ScalaSans"/>
                <a:cs typeface="ScalaSans"/>
              </a:rPr>
              <a:t>40%</a:t>
            </a:r>
            <a:endParaRPr sz="500">
              <a:latin typeface="ScalaSans"/>
              <a:cs typeface="ScalaSans"/>
            </a:endParaRPr>
          </a:p>
          <a:p>
            <a:pPr>
              <a:lnSpc>
                <a:spcPts val="535"/>
              </a:lnSpc>
            </a:pPr>
            <a:r>
              <a:rPr sz="500" dirty="0">
                <a:latin typeface="ScalaSans"/>
                <a:cs typeface="ScalaSans"/>
              </a:rPr>
              <a:t>31%</a:t>
            </a:r>
            <a:r>
              <a:rPr sz="500" spc="5" dirty="0">
                <a:latin typeface="ScalaSans"/>
                <a:cs typeface="ScalaSans"/>
              </a:rPr>
              <a:t> </a:t>
            </a:r>
            <a:r>
              <a:rPr sz="500" spc="-10" dirty="0">
                <a:latin typeface="ScalaSans"/>
                <a:cs typeface="ScalaSans"/>
              </a:rPr>
              <a:t>30-</a:t>
            </a:r>
            <a:r>
              <a:rPr sz="500" spc="-25" dirty="0">
                <a:latin typeface="ScalaSans"/>
                <a:cs typeface="ScalaSans"/>
              </a:rPr>
              <a:t>39</a:t>
            </a:r>
            <a:endParaRPr sz="500">
              <a:latin typeface="ScalaSans"/>
              <a:cs typeface="ScalaSan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205858" y="8399664"/>
            <a:ext cx="159893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309370" algn="l"/>
              </a:tabLst>
            </a:pPr>
            <a:r>
              <a:rPr sz="500" dirty="0">
                <a:latin typeface="ScalaSans"/>
                <a:cs typeface="ScalaSans"/>
              </a:rPr>
              <a:t>19%</a:t>
            </a:r>
            <a:r>
              <a:rPr sz="500" spc="-10" dirty="0">
                <a:latin typeface="ScalaSans"/>
                <a:cs typeface="ScalaSans"/>
              </a:rPr>
              <a:t> </a:t>
            </a:r>
            <a:r>
              <a:rPr sz="500" dirty="0">
                <a:latin typeface="ScalaSans"/>
                <a:cs typeface="ScalaSans"/>
              </a:rPr>
              <a:t>man</a:t>
            </a:r>
            <a:r>
              <a:rPr sz="500" spc="260" dirty="0">
                <a:latin typeface="ScalaSans"/>
                <a:cs typeface="ScalaSans"/>
              </a:rPr>
              <a:t>  </a:t>
            </a:r>
            <a:r>
              <a:rPr sz="500" dirty="0">
                <a:latin typeface="ScalaSans"/>
                <a:cs typeface="ScalaSans"/>
              </a:rPr>
              <a:t>5% </a:t>
            </a:r>
            <a:r>
              <a:rPr sz="750" spc="-15" baseline="5555" dirty="0">
                <a:latin typeface="ScalaSans"/>
                <a:cs typeface="ScalaSans"/>
              </a:rPr>
              <a:t>&gt;</a:t>
            </a:r>
            <a:r>
              <a:rPr sz="750" spc="-97" baseline="5555" dirty="0">
                <a:latin typeface="ScalaSans"/>
                <a:cs typeface="ScalaSans"/>
              </a:rPr>
              <a:t> </a:t>
            </a:r>
            <a:r>
              <a:rPr sz="500" spc="-25" dirty="0">
                <a:latin typeface="ScalaSans"/>
                <a:cs typeface="ScalaSans"/>
              </a:rPr>
              <a:t>60</a:t>
            </a:r>
            <a:r>
              <a:rPr sz="500" dirty="0">
                <a:latin typeface="ScalaSans"/>
                <a:cs typeface="ScalaSans"/>
              </a:rPr>
              <a:t>	14%</a:t>
            </a:r>
            <a:r>
              <a:rPr sz="500" spc="5" dirty="0">
                <a:latin typeface="ScalaSans"/>
                <a:cs typeface="ScalaSans"/>
              </a:rPr>
              <a:t> </a:t>
            </a:r>
            <a:r>
              <a:rPr sz="500" spc="-10" dirty="0">
                <a:latin typeface="ScalaSans"/>
                <a:cs typeface="ScalaSans"/>
              </a:rPr>
              <a:t>20-</a:t>
            </a:r>
            <a:r>
              <a:rPr sz="500" spc="-25" dirty="0">
                <a:latin typeface="ScalaSans"/>
                <a:cs typeface="ScalaSans"/>
              </a:rPr>
              <a:t>29</a:t>
            </a:r>
            <a:endParaRPr sz="500">
              <a:latin typeface="ScalaSans"/>
              <a:cs typeface="ScalaSan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037751" y="9128000"/>
            <a:ext cx="288925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500" dirty="0">
                <a:latin typeface="ScalaSans"/>
                <a:cs typeface="ScalaSans"/>
              </a:rPr>
              <a:t>24%</a:t>
            </a:r>
            <a:r>
              <a:rPr sz="500" spc="5" dirty="0">
                <a:latin typeface="ScalaSans"/>
                <a:cs typeface="ScalaSans"/>
              </a:rPr>
              <a:t> </a:t>
            </a:r>
            <a:r>
              <a:rPr sz="500" spc="-10" dirty="0">
                <a:latin typeface="ScalaSans"/>
                <a:cs typeface="ScalaSans"/>
              </a:rPr>
              <a:t>40-</a:t>
            </a:r>
            <a:r>
              <a:rPr sz="500" spc="-25" dirty="0">
                <a:latin typeface="ScalaSans"/>
                <a:cs typeface="ScalaSans"/>
              </a:rPr>
              <a:t>49</a:t>
            </a:r>
            <a:endParaRPr sz="500">
              <a:latin typeface="ScalaSans"/>
              <a:cs typeface="ScalaSans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1460667" y="2303594"/>
            <a:ext cx="11722735" cy="7644130"/>
            <a:chOff x="1460667" y="2303594"/>
            <a:chExt cx="11722735" cy="7644130"/>
          </a:xfrm>
        </p:grpSpPr>
        <p:pic>
          <p:nvPicPr>
            <p:cNvPr id="71" name="object 7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60667" y="2507766"/>
              <a:ext cx="408312" cy="408322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1489367" y="2303595"/>
              <a:ext cx="11693525" cy="7644130"/>
            </a:xfrm>
            <a:custGeom>
              <a:avLst/>
              <a:gdLst/>
              <a:ahLst/>
              <a:cxnLst/>
              <a:rect l="l" t="t" r="r" b="b"/>
              <a:pathLst>
                <a:path w="11693525" h="7644130">
                  <a:moveTo>
                    <a:pt x="97396" y="401231"/>
                  </a:moveTo>
                  <a:lnTo>
                    <a:pt x="86690" y="374332"/>
                  </a:lnTo>
                  <a:lnTo>
                    <a:pt x="80797" y="359537"/>
                  </a:lnTo>
                  <a:lnTo>
                    <a:pt x="65278" y="320548"/>
                  </a:lnTo>
                  <a:lnTo>
                    <a:pt x="63563" y="316242"/>
                  </a:lnTo>
                  <a:lnTo>
                    <a:pt x="63563" y="359537"/>
                  </a:lnTo>
                  <a:lnTo>
                    <a:pt x="33845" y="359537"/>
                  </a:lnTo>
                  <a:lnTo>
                    <a:pt x="48793" y="320548"/>
                  </a:lnTo>
                  <a:lnTo>
                    <a:pt x="63563" y="359537"/>
                  </a:lnTo>
                  <a:lnTo>
                    <a:pt x="63563" y="316242"/>
                  </a:lnTo>
                  <a:lnTo>
                    <a:pt x="57061" y="299872"/>
                  </a:lnTo>
                  <a:lnTo>
                    <a:pt x="40347" y="299872"/>
                  </a:lnTo>
                  <a:lnTo>
                    <a:pt x="0" y="401231"/>
                  </a:lnTo>
                  <a:lnTo>
                    <a:pt x="17805" y="401231"/>
                  </a:lnTo>
                  <a:lnTo>
                    <a:pt x="28714" y="374332"/>
                  </a:lnTo>
                  <a:lnTo>
                    <a:pt x="68694" y="374332"/>
                  </a:lnTo>
                  <a:lnTo>
                    <a:pt x="79806" y="401231"/>
                  </a:lnTo>
                  <a:lnTo>
                    <a:pt x="97396" y="401231"/>
                  </a:lnTo>
                  <a:close/>
                </a:path>
                <a:path w="11693525" h="7644130">
                  <a:moveTo>
                    <a:pt x="240804" y="302298"/>
                  </a:moveTo>
                  <a:lnTo>
                    <a:pt x="223202" y="302298"/>
                  </a:lnTo>
                  <a:lnTo>
                    <a:pt x="194564" y="375564"/>
                  </a:lnTo>
                  <a:lnTo>
                    <a:pt x="188010" y="361022"/>
                  </a:lnTo>
                  <a:lnTo>
                    <a:pt x="179273" y="341642"/>
                  </a:lnTo>
                  <a:lnTo>
                    <a:pt x="187210" y="323354"/>
                  </a:lnTo>
                  <a:lnTo>
                    <a:pt x="196342" y="302298"/>
                  </a:lnTo>
                  <a:lnTo>
                    <a:pt x="179895" y="302298"/>
                  </a:lnTo>
                  <a:lnTo>
                    <a:pt x="171704" y="323354"/>
                  </a:lnTo>
                  <a:lnTo>
                    <a:pt x="162382" y="302298"/>
                  </a:lnTo>
                  <a:lnTo>
                    <a:pt x="145796" y="302298"/>
                  </a:lnTo>
                  <a:lnTo>
                    <a:pt x="162852" y="342874"/>
                  </a:lnTo>
                  <a:lnTo>
                    <a:pt x="148920" y="375539"/>
                  </a:lnTo>
                  <a:lnTo>
                    <a:pt x="119100" y="302298"/>
                  </a:lnTo>
                  <a:lnTo>
                    <a:pt x="100050" y="302298"/>
                  </a:lnTo>
                  <a:lnTo>
                    <a:pt x="143713" y="403047"/>
                  </a:lnTo>
                  <a:lnTo>
                    <a:pt x="152476" y="403047"/>
                  </a:lnTo>
                  <a:lnTo>
                    <a:pt x="164325" y="375539"/>
                  </a:lnTo>
                  <a:lnTo>
                    <a:pt x="170586" y="361022"/>
                  </a:lnTo>
                  <a:lnTo>
                    <a:pt x="189649" y="403047"/>
                  </a:lnTo>
                  <a:lnTo>
                    <a:pt x="199212" y="403047"/>
                  </a:lnTo>
                  <a:lnTo>
                    <a:pt x="210566" y="375564"/>
                  </a:lnTo>
                  <a:lnTo>
                    <a:pt x="240804" y="302298"/>
                  </a:lnTo>
                  <a:close/>
                </a:path>
                <a:path w="11693525" h="7644130">
                  <a:moveTo>
                    <a:pt x="241160" y="421817"/>
                  </a:moveTo>
                  <a:lnTo>
                    <a:pt x="222110" y="421817"/>
                  </a:lnTo>
                  <a:lnTo>
                    <a:pt x="194754" y="492213"/>
                  </a:lnTo>
                  <a:lnTo>
                    <a:pt x="194640" y="492442"/>
                  </a:lnTo>
                  <a:lnTo>
                    <a:pt x="165150" y="421817"/>
                  </a:lnTo>
                  <a:lnTo>
                    <a:pt x="146126" y="421817"/>
                  </a:lnTo>
                  <a:lnTo>
                    <a:pt x="189153" y="523176"/>
                  </a:lnTo>
                  <a:lnTo>
                    <a:pt x="198742" y="523176"/>
                  </a:lnTo>
                  <a:lnTo>
                    <a:pt x="211594" y="492442"/>
                  </a:lnTo>
                  <a:lnTo>
                    <a:pt x="241160" y="421817"/>
                  </a:lnTo>
                  <a:close/>
                </a:path>
                <a:path w="11693525" h="7644130">
                  <a:moveTo>
                    <a:pt x="335470" y="493331"/>
                  </a:moveTo>
                  <a:lnTo>
                    <a:pt x="317512" y="468706"/>
                  </a:lnTo>
                  <a:lnTo>
                    <a:pt x="323049" y="465264"/>
                  </a:lnTo>
                  <a:lnTo>
                    <a:pt x="325437" y="462470"/>
                  </a:lnTo>
                  <a:lnTo>
                    <a:pt x="327317" y="460260"/>
                  </a:lnTo>
                  <a:lnTo>
                    <a:pt x="330047" y="453999"/>
                  </a:lnTo>
                  <a:lnTo>
                    <a:pt x="331012" y="446798"/>
                  </a:lnTo>
                  <a:lnTo>
                    <a:pt x="329158" y="436816"/>
                  </a:lnTo>
                  <a:lnTo>
                    <a:pt x="328980" y="435902"/>
                  </a:lnTo>
                  <a:lnTo>
                    <a:pt x="322910" y="428091"/>
                  </a:lnTo>
                  <a:lnTo>
                    <a:pt x="317030" y="425361"/>
                  </a:lnTo>
                  <a:lnTo>
                    <a:pt x="317030" y="486905"/>
                  </a:lnTo>
                  <a:lnTo>
                    <a:pt x="317030" y="496747"/>
                  </a:lnTo>
                  <a:lnTo>
                    <a:pt x="314655" y="501243"/>
                  </a:lnTo>
                  <a:lnTo>
                    <a:pt x="310730" y="503669"/>
                  </a:lnTo>
                  <a:lnTo>
                    <a:pt x="306946" y="505752"/>
                  </a:lnTo>
                  <a:lnTo>
                    <a:pt x="279628" y="505752"/>
                  </a:lnTo>
                  <a:lnTo>
                    <a:pt x="279628" y="477469"/>
                  </a:lnTo>
                  <a:lnTo>
                    <a:pt x="304012" y="477469"/>
                  </a:lnTo>
                  <a:lnTo>
                    <a:pt x="306857" y="477659"/>
                  </a:lnTo>
                  <a:lnTo>
                    <a:pt x="309664" y="478650"/>
                  </a:lnTo>
                  <a:lnTo>
                    <a:pt x="311835" y="480288"/>
                  </a:lnTo>
                  <a:lnTo>
                    <a:pt x="315087" y="482638"/>
                  </a:lnTo>
                  <a:lnTo>
                    <a:pt x="317030" y="486905"/>
                  </a:lnTo>
                  <a:lnTo>
                    <a:pt x="317030" y="425361"/>
                  </a:lnTo>
                  <a:lnTo>
                    <a:pt x="313182" y="423570"/>
                  </a:lnTo>
                  <a:lnTo>
                    <a:pt x="313182" y="440004"/>
                  </a:lnTo>
                  <a:lnTo>
                    <a:pt x="313182" y="453478"/>
                  </a:lnTo>
                  <a:lnTo>
                    <a:pt x="311543" y="457250"/>
                  </a:lnTo>
                  <a:lnTo>
                    <a:pt x="308559" y="459676"/>
                  </a:lnTo>
                  <a:lnTo>
                    <a:pt x="305219" y="462292"/>
                  </a:lnTo>
                  <a:lnTo>
                    <a:pt x="304317" y="462470"/>
                  </a:lnTo>
                  <a:lnTo>
                    <a:pt x="279628" y="462470"/>
                  </a:lnTo>
                  <a:lnTo>
                    <a:pt x="279628" y="436816"/>
                  </a:lnTo>
                  <a:lnTo>
                    <a:pt x="308775" y="436816"/>
                  </a:lnTo>
                  <a:lnTo>
                    <a:pt x="313182" y="440004"/>
                  </a:lnTo>
                  <a:lnTo>
                    <a:pt x="313182" y="423570"/>
                  </a:lnTo>
                  <a:lnTo>
                    <a:pt x="312813" y="423392"/>
                  </a:lnTo>
                  <a:lnTo>
                    <a:pt x="298729" y="421817"/>
                  </a:lnTo>
                  <a:lnTo>
                    <a:pt x="262001" y="421817"/>
                  </a:lnTo>
                  <a:lnTo>
                    <a:pt x="262001" y="520750"/>
                  </a:lnTo>
                  <a:lnTo>
                    <a:pt x="303987" y="520750"/>
                  </a:lnTo>
                  <a:lnTo>
                    <a:pt x="316725" y="518731"/>
                  </a:lnTo>
                  <a:lnTo>
                    <a:pt x="326682" y="513092"/>
                  </a:lnTo>
                  <a:lnTo>
                    <a:pt x="332155" y="505752"/>
                  </a:lnTo>
                  <a:lnTo>
                    <a:pt x="333159" y="504431"/>
                  </a:lnTo>
                  <a:lnTo>
                    <a:pt x="335470" y="493331"/>
                  </a:lnTo>
                  <a:close/>
                </a:path>
                <a:path w="11693525" h="7644130">
                  <a:moveTo>
                    <a:pt x="11693474" y="0"/>
                  </a:moveTo>
                  <a:lnTo>
                    <a:pt x="6332372" y="0"/>
                  </a:lnTo>
                  <a:lnTo>
                    <a:pt x="6332372" y="7643749"/>
                  </a:lnTo>
                  <a:lnTo>
                    <a:pt x="11693474" y="7643749"/>
                  </a:lnTo>
                  <a:lnTo>
                    <a:pt x="11693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230075" y="8862299"/>
              <a:ext cx="4542790" cy="204470"/>
            </a:xfrm>
            <a:custGeom>
              <a:avLst/>
              <a:gdLst/>
              <a:ahLst/>
              <a:cxnLst/>
              <a:rect l="l" t="t" r="r" b="b"/>
              <a:pathLst>
                <a:path w="4542790" h="204470">
                  <a:moveTo>
                    <a:pt x="4542605" y="0"/>
                  </a:moveTo>
                  <a:lnTo>
                    <a:pt x="0" y="0"/>
                  </a:lnTo>
                  <a:lnTo>
                    <a:pt x="0" y="204161"/>
                  </a:lnTo>
                  <a:lnTo>
                    <a:pt x="4491559" y="204161"/>
                  </a:lnTo>
                  <a:lnTo>
                    <a:pt x="4542605" y="153126"/>
                  </a:lnTo>
                  <a:lnTo>
                    <a:pt x="4542605" y="0"/>
                  </a:lnTo>
                  <a:close/>
                </a:path>
              </a:pathLst>
            </a:custGeom>
            <a:solidFill>
              <a:srgbClr val="22AD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0501375" y="7957534"/>
              <a:ext cx="2271395" cy="694690"/>
            </a:xfrm>
            <a:custGeom>
              <a:avLst/>
              <a:gdLst/>
              <a:ahLst/>
              <a:cxnLst/>
              <a:rect l="l" t="t" r="r" b="b"/>
              <a:pathLst>
                <a:path w="2271395" h="694690">
                  <a:moveTo>
                    <a:pt x="2271292" y="0"/>
                  </a:moveTo>
                  <a:lnTo>
                    <a:pt x="0" y="0"/>
                  </a:lnTo>
                  <a:lnTo>
                    <a:pt x="0" y="694146"/>
                  </a:lnTo>
                  <a:lnTo>
                    <a:pt x="2169221" y="694146"/>
                  </a:lnTo>
                  <a:lnTo>
                    <a:pt x="2271292" y="592076"/>
                  </a:lnTo>
                  <a:lnTo>
                    <a:pt x="2271292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847317" y="9427318"/>
              <a:ext cx="384679" cy="145236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30085" y="9237435"/>
              <a:ext cx="509890" cy="339424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740997" y="9242623"/>
              <a:ext cx="1018342" cy="384330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199041" y="9245100"/>
              <a:ext cx="359182" cy="359182"/>
            </a:xfrm>
            <a:prstGeom prst="rect">
              <a:avLst/>
            </a:prstGeom>
          </p:spPr>
        </p:pic>
      </p:grpSp>
      <p:sp>
        <p:nvSpPr>
          <p:cNvPr id="79" name="object 79"/>
          <p:cNvSpPr txBox="1"/>
          <p:nvPr/>
        </p:nvSpPr>
        <p:spPr>
          <a:xfrm>
            <a:off x="10889060" y="8879592"/>
            <a:ext cx="1694814" cy="144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750" dirty="0">
                <a:solidFill>
                  <a:srgbClr val="FFFFFF"/>
                </a:solidFill>
                <a:latin typeface="Scala Sans"/>
                <a:cs typeface="Scala Sans"/>
                <a:hlinkClick r:id="rId16"/>
              </a:rPr>
              <a:t>www.tilburguniversity.edu/tranzo-</a:t>
            </a:r>
            <a:r>
              <a:rPr sz="750" spc="-20" dirty="0">
                <a:solidFill>
                  <a:srgbClr val="FFFFFF"/>
                </a:solidFill>
                <a:latin typeface="Scala Sans"/>
                <a:cs typeface="Scala Sans"/>
                <a:hlinkClick r:id="rId16"/>
              </a:rPr>
              <a:t>awvb</a:t>
            </a:r>
            <a:endParaRPr sz="750">
              <a:latin typeface="Scala Sans"/>
              <a:cs typeface="Scala San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230074" y="7957537"/>
            <a:ext cx="2271395" cy="694690"/>
          </a:xfrm>
          <a:prstGeom prst="rect">
            <a:avLst/>
          </a:prstGeom>
          <a:solidFill>
            <a:srgbClr val="009CC4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450">
              <a:latin typeface="Arial Narrow"/>
              <a:cs typeface="Arial Narrow"/>
            </a:endParaRPr>
          </a:p>
          <a:p>
            <a:pPr marL="125095" marR="140970" algn="just">
              <a:lnSpc>
                <a:spcPct val="106400"/>
              </a:lnSpc>
            </a:pPr>
            <a:r>
              <a:rPr sz="500" i="1" dirty="0">
                <a:solidFill>
                  <a:srgbClr val="FFFFFF"/>
                </a:solidFill>
                <a:latin typeface="Arial Narrow"/>
                <a:cs typeface="Arial Narrow"/>
              </a:rPr>
              <a:t>Auteurs</a:t>
            </a:r>
            <a:r>
              <a:rPr sz="500" i="1" spc="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drs.</a:t>
            </a:r>
            <a:r>
              <a:rPr sz="500" spc="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Cathelijn</a:t>
            </a:r>
            <a:r>
              <a:rPr sz="500" spc="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Oudshoorn</a:t>
            </a:r>
            <a:r>
              <a:rPr sz="500" spc="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(promovenda),</a:t>
            </a:r>
            <a:r>
              <a:rPr sz="500" spc="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dr.</a:t>
            </a:r>
            <a:r>
              <a:rPr sz="500" spc="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Noud</a:t>
            </a:r>
            <a:r>
              <a:rPr sz="500" spc="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Frielink</a:t>
            </a:r>
            <a:r>
              <a:rPr sz="500" spc="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(dagelijks</a:t>
            </a:r>
            <a:r>
              <a:rPr sz="500" spc="50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begeleider)</a:t>
            </a:r>
            <a:r>
              <a:rPr sz="500" spc="-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en</a:t>
            </a:r>
            <a:r>
              <a:rPr sz="500" spc="-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prof.</a:t>
            </a:r>
            <a:r>
              <a:rPr sz="500" spc="-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dr.</a:t>
            </a:r>
            <a:r>
              <a:rPr sz="500" spc="-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Petri</a:t>
            </a:r>
            <a:r>
              <a:rPr sz="500" spc="-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Embregts</a:t>
            </a:r>
            <a:r>
              <a:rPr sz="500" spc="-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(promotor).</a:t>
            </a:r>
            <a:r>
              <a:rPr sz="500" spc="-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Allen</a:t>
            </a:r>
            <a:r>
              <a:rPr sz="500" spc="-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zijn</a:t>
            </a:r>
            <a:r>
              <a:rPr sz="500" spc="-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verbonden</a:t>
            </a:r>
            <a:r>
              <a:rPr sz="500" spc="-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25" dirty="0">
                <a:solidFill>
                  <a:srgbClr val="FFFFFF"/>
                </a:solidFill>
                <a:latin typeface="Scala Sans"/>
                <a:cs typeface="Scala Sans"/>
              </a:rPr>
              <a:t>aan</a:t>
            </a:r>
            <a:r>
              <a:rPr sz="500" spc="50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de</a:t>
            </a:r>
            <a:r>
              <a:rPr sz="500" spc="1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Academische</a:t>
            </a:r>
            <a:r>
              <a:rPr sz="500" spc="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Werkplaats</a:t>
            </a:r>
            <a:r>
              <a:rPr sz="500" spc="1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Leven</a:t>
            </a:r>
            <a:r>
              <a:rPr sz="500" spc="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met</a:t>
            </a:r>
            <a:r>
              <a:rPr sz="500" spc="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een</a:t>
            </a:r>
            <a:r>
              <a:rPr sz="500" spc="1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verstandelijke</a:t>
            </a:r>
            <a:r>
              <a:rPr sz="500" spc="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beperking,</a:t>
            </a:r>
            <a:r>
              <a:rPr sz="500" spc="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Tranzo,</a:t>
            </a:r>
            <a:r>
              <a:rPr sz="500" spc="50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Tilburg</a:t>
            </a:r>
            <a:r>
              <a:rPr sz="500" spc="-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University</a:t>
            </a:r>
            <a:endParaRPr sz="500">
              <a:latin typeface="Scala Sans"/>
              <a:cs typeface="Scala San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0625080" y="8006205"/>
            <a:ext cx="2023110" cy="565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18200"/>
              </a:lnSpc>
              <a:spcBef>
                <a:spcPts val="100"/>
              </a:spcBef>
            </a:pPr>
            <a:r>
              <a:rPr sz="500" b="1" dirty="0">
                <a:solidFill>
                  <a:srgbClr val="FFFFFF"/>
                </a:solidFill>
                <a:latin typeface="Arial Narrow"/>
                <a:cs typeface="Arial Narrow"/>
              </a:rPr>
              <a:t>Meer</a:t>
            </a:r>
            <a:r>
              <a:rPr sz="500" b="1" spc="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500" b="1" dirty="0">
                <a:solidFill>
                  <a:srgbClr val="FFFFFF"/>
                </a:solidFill>
                <a:latin typeface="Arial Narrow"/>
                <a:cs typeface="Arial Narrow"/>
              </a:rPr>
              <a:t>weten?</a:t>
            </a:r>
            <a:r>
              <a:rPr sz="500" b="1" spc="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Dit</a:t>
            </a:r>
            <a:r>
              <a:rPr sz="500" spc="1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onderzoek</a:t>
            </a:r>
            <a:r>
              <a:rPr sz="500" spc="1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maakt</a:t>
            </a:r>
            <a:r>
              <a:rPr sz="500" spc="1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deel</a:t>
            </a:r>
            <a:r>
              <a:rPr sz="500" spc="1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uit</a:t>
            </a:r>
            <a:r>
              <a:rPr sz="500" spc="1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van</a:t>
            </a:r>
            <a:r>
              <a:rPr sz="500" spc="1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een</a:t>
            </a:r>
            <a:r>
              <a:rPr sz="500" spc="1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promotieonderzoek</a:t>
            </a:r>
            <a:r>
              <a:rPr sz="500" spc="1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20" dirty="0">
                <a:solidFill>
                  <a:srgbClr val="FFFFFF"/>
                </a:solidFill>
                <a:latin typeface="Scala Sans"/>
                <a:cs typeface="Scala Sans"/>
              </a:rPr>
              <a:t>naar</a:t>
            </a:r>
            <a:r>
              <a:rPr sz="500" spc="50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het</a:t>
            </a:r>
            <a:r>
              <a:rPr sz="500" spc="1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gebruik</a:t>
            </a:r>
            <a:r>
              <a:rPr sz="500" spc="1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van</a:t>
            </a:r>
            <a:r>
              <a:rPr sz="500" spc="1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eHealth</a:t>
            </a:r>
            <a:r>
              <a:rPr sz="500" spc="1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in</a:t>
            </a:r>
            <a:r>
              <a:rPr sz="500" spc="1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de</a:t>
            </a:r>
            <a:r>
              <a:rPr sz="500" spc="1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ondersteuning</a:t>
            </a:r>
            <a:r>
              <a:rPr sz="500" spc="1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en</a:t>
            </a:r>
            <a:r>
              <a:rPr sz="500" spc="1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psychologische</a:t>
            </a:r>
            <a:r>
              <a:rPr sz="500" spc="1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behandeling</a:t>
            </a:r>
            <a:r>
              <a:rPr sz="500" spc="50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van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mensen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met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een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verstandelijke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beperking. Als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u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meer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wilt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weten,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20" dirty="0">
                <a:solidFill>
                  <a:srgbClr val="FFFFFF"/>
                </a:solidFill>
                <a:latin typeface="Scala Sans"/>
                <a:cs typeface="Scala Sans"/>
              </a:rPr>
              <a:t>neem</a:t>
            </a:r>
            <a:r>
              <a:rPr sz="500" spc="50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dan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contact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op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met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Luciënne Heerkens,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kennismanager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van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de</a:t>
            </a:r>
            <a:r>
              <a:rPr sz="500" spc="-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Academische</a:t>
            </a:r>
            <a:r>
              <a:rPr sz="500" spc="50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Werkplaats</a:t>
            </a:r>
            <a:r>
              <a:rPr sz="500" spc="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Leven</a:t>
            </a:r>
            <a:r>
              <a:rPr sz="500" spc="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met</a:t>
            </a:r>
            <a:r>
              <a:rPr sz="500" spc="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dirty="0">
                <a:solidFill>
                  <a:srgbClr val="FFFFFF"/>
                </a:solidFill>
                <a:latin typeface="Scala Sans"/>
                <a:cs typeface="Scala Sans"/>
              </a:rPr>
              <a:t>een</a:t>
            </a:r>
            <a:r>
              <a:rPr sz="500" spc="2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verstandelijke</a:t>
            </a:r>
            <a:r>
              <a:rPr sz="500" spc="2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</a:rPr>
              <a:t>beperking:</a:t>
            </a:r>
            <a:r>
              <a:rPr sz="500" spc="50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Scala Sans"/>
                <a:cs typeface="Scala Sans"/>
                <a:hlinkClick r:id="rId17"/>
              </a:rPr>
              <a:t>g.c.j.heerkens@tilburguniversity.edu</a:t>
            </a:r>
            <a:endParaRPr sz="500">
              <a:latin typeface="Scala Sans"/>
              <a:cs typeface="Scala San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230075" y="5036875"/>
            <a:ext cx="2207895" cy="1546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2400"/>
              </a:lnSpc>
              <a:spcBef>
                <a:spcPts val="105"/>
              </a:spcBef>
            </a:pPr>
            <a:r>
              <a:rPr sz="750" b="1" spc="65" dirty="0">
                <a:solidFill>
                  <a:srgbClr val="009CC4"/>
                </a:solidFill>
                <a:latin typeface="Arial Narrow"/>
                <a:cs typeface="Arial Narrow"/>
              </a:rPr>
              <a:t>Hoe</a:t>
            </a:r>
            <a:r>
              <a:rPr sz="750" b="1" spc="204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stonden</a:t>
            </a:r>
            <a:r>
              <a:rPr sz="750" b="1" spc="204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zorgprofessionals</a:t>
            </a:r>
            <a:r>
              <a:rPr sz="750" b="1" spc="204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tegenover</a:t>
            </a:r>
            <a:r>
              <a:rPr sz="750" b="1" spc="204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het</a:t>
            </a:r>
            <a:r>
              <a:rPr sz="750" b="1" spc="204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spc="-10" dirty="0">
                <a:solidFill>
                  <a:srgbClr val="009CC4"/>
                </a:solidFill>
                <a:latin typeface="Arial Narrow"/>
                <a:cs typeface="Arial Narrow"/>
              </a:rPr>
              <a:t>gebruik</a:t>
            </a:r>
            <a:r>
              <a:rPr sz="750" b="1" spc="500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van</a:t>
            </a:r>
            <a:r>
              <a:rPr sz="750" b="1" spc="170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eHealth</a:t>
            </a:r>
            <a:r>
              <a:rPr sz="750" b="1" spc="175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in</a:t>
            </a:r>
            <a:r>
              <a:rPr sz="750" b="1" spc="175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hun</a:t>
            </a:r>
            <a:r>
              <a:rPr sz="750" b="1" spc="175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spc="-10" dirty="0">
                <a:solidFill>
                  <a:srgbClr val="009CC4"/>
                </a:solidFill>
                <a:latin typeface="Arial Narrow"/>
                <a:cs typeface="Arial Narrow"/>
              </a:rPr>
              <a:t>werk?</a:t>
            </a:r>
            <a:endParaRPr sz="750">
              <a:latin typeface="Arial Narrow"/>
              <a:cs typeface="Arial Narrow"/>
            </a:endParaRPr>
          </a:p>
          <a:p>
            <a:pPr marR="60325">
              <a:lnSpc>
                <a:spcPts val="919"/>
              </a:lnSpc>
              <a:spcBef>
                <a:spcPts val="35"/>
              </a:spcBef>
            </a:pPr>
            <a:r>
              <a:rPr sz="650" dirty="0">
                <a:latin typeface="Scala Sans"/>
                <a:cs typeface="Scala Sans"/>
              </a:rPr>
              <a:t>Om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te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bepalen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welke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houding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zorgprofessionals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hadden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tegenover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het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gebruik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van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eHealth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in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hun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werk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met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cliënten,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werden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hen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32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stellingen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voorgelegd.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meeste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spc="-35" dirty="0">
                <a:latin typeface="Scala Sans"/>
                <a:cs typeface="Scala Sans"/>
              </a:rPr>
              <a:t>zorgprofes­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sionals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hadden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geen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uitgesproken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positieve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of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negatieve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houding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tegenover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eHealth.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Dit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beeld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was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vrijwel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gelijk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spc="-20" dirty="0">
                <a:latin typeface="Scala Sans"/>
                <a:cs typeface="Scala Sans"/>
              </a:rPr>
              <a:t>voor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alle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zorgprofessionals,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ongeacht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of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wel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of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geen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eHealth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inzetten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in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ondersteuning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of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behandeling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van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cliënten.</a:t>
            </a:r>
            <a:endParaRPr sz="650">
              <a:latin typeface="Scala Sans"/>
              <a:cs typeface="Scala Sans"/>
            </a:endParaRPr>
          </a:p>
          <a:p>
            <a:pPr marR="43180" algn="just">
              <a:lnSpc>
                <a:spcPts val="919"/>
              </a:lnSpc>
              <a:spcBef>
                <a:spcPts val="10"/>
              </a:spcBef>
            </a:pPr>
            <a:r>
              <a:rPr sz="650" dirty="0">
                <a:latin typeface="Scala Sans"/>
                <a:cs typeface="Scala Sans"/>
              </a:rPr>
              <a:t>Zorgprofessionals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die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zichzelf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digitaal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actiever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en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bekwamer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vonden,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zeiden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meerwaarde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van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eHealth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te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zien,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hadden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minder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moeite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om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eHealth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te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gebruiken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waren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meer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spc="-25" dirty="0">
                <a:latin typeface="Scala Sans"/>
                <a:cs typeface="Scala Sans"/>
              </a:rPr>
              <a:t>van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plan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daadwerkelijk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met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eHealth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aan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slag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te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(blijven)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gaan.</a:t>
            </a:r>
            <a:endParaRPr sz="650">
              <a:latin typeface="Scala Sans"/>
              <a:cs typeface="Scala Sans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8381106" y="2913607"/>
            <a:ext cx="2122805" cy="3707129"/>
            <a:chOff x="8381106" y="2913607"/>
            <a:chExt cx="2122805" cy="3707129"/>
          </a:xfrm>
        </p:grpSpPr>
        <p:sp>
          <p:nvSpPr>
            <p:cNvPr id="84" name="object 84"/>
            <p:cNvSpPr/>
            <p:nvPr/>
          </p:nvSpPr>
          <p:spPr>
            <a:xfrm>
              <a:off x="10502501" y="2914877"/>
              <a:ext cx="0" cy="3704590"/>
            </a:xfrm>
            <a:custGeom>
              <a:avLst/>
              <a:gdLst/>
              <a:ahLst/>
              <a:cxnLst/>
              <a:rect l="l" t="t" r="r" b="b"/>
              <a:pathLst>
                <a:path h="3704590">
                  <a:moveTo>
                    <a:pt x="0" y="0"/>
                  </a:moveTo>
                  <a:lnTo>
                    <a:pt x="0" y="370419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405415" y="4310240"/>
              <a:ext cx="2028189" cy="0"/>
            </a:xfrm>
            <a:custGeom>
              <a:avLst/>
              <a:gdLst/>
              <a:ahLst/>
              <a:cxnLst/>
              <a:rect l="l" t="t" r="r" b="b"/>
              <a:pathLst>
                <a:path w="2028190">
                  <a:moveTo>
                    <a:pt x="0" y="0"/>
                  </a:moveTo>
                  <a:lnTo>
                    <a:pt x="34767" y="0"/>
                  </a:lnTo>
                </a:path>
                <a:path w="2028190">
                  <a:moveTo>
                    <a:pt x="139057" y="0"/>
                  </a:moveTo>
                  <a:lnTo>
                    <a:pt x="324475" y="0"/>
                  </a:lnTo>
                </a:path>
                <a:path w="2028190">
                  <a:moveTo>
                    <a:pt x="428765" y="0"/>
                  </a:moveTo>
                  <a:lnTo>
                    <a:pt x="440357" y="0"/>
                  </a:lnTo>
                </a:path>
                <a:path w="2028190">
                  <a:moveTo>
                    <a:pt x="544647" y="0"/>
                  </a:moveTo>
                  <a:lnTo>
                    <a:pt x="614173" y="0"/>
                  </a:lnTo>
                </a:path>
                <a:path w="2028190">
                  <a:moveTo>
                    <a:pt x="718463" y="0"/>
                  </a:moveTo>
                  <a:lnTo>
                    <a:pt x="730055" y="0"/>
                  </a:lnTo>
                </a:path>
                <a:path w="2028190">
                  <a:moveTo>
                    <a:pt x="834345" y="0"/>
                  </a:moveTo>
                  <a:lnTo>
                    <a:pt x="903882" y="0"/>
                  </a:lnTo>
                </a:path>
                <a:path w="2028190">
                  <a:moveTo>
                    <a:pt x="1008172" y="0"/>
                  </a:moveTo>
                  <a:lnTo>
                    <a:pt x="1019763" y="0"/>
                  </a:lnTo>
                </a:path>
                <a:path w="2028190">
                  <a:moveTo>
                    <a:pt x="1124053" y="0"/>
                  </a:moveTo>
                  <a:lnTo>
                    <a:pt x="1193590" y="0"/>
                  </a:lnTo>
                </a:path>
                <a:path w="2028190">
                  <a:moveTo>
                    <a:pt x="1297880" y="0"/>
                  </a:moveTo>
                  <a:lnTo>
                    <a:pt x="1309461" y="0"/>
                  </a:lnTo>
                </a:path>
                <a:path w="2028190">
                  <a:moveTo>
                    <a:pt x="1413751" y="0"/>
                  </a:moveTo>
                  <a:lnTo>
                    <a:pt x="1483288" y="0"/>
                  </a:lnTo>
                </a:path>
                <a:path w="2028190">
                  <a:moveTo>
                    <a:pt x="1587578" y="0"/>
                  </a:moveTo>
                  <a:lnTo>
                    <a:pt x="1599170" y="0"/>
                  </a:lnTo>
                </a:path>
                <a:path w="2028190">
                  <a:moveTo>
                    <a:pt x="1703460" y="0"/>
                  </a:moveTo>
                  <a:lnTo>
                    <a:pt x="1766369" y="0"/>
                  </a:lnTo>
                </a:path>
                <a:path w="2028190">
                  <a:moveTo>
                    <a:pt x="1870659" y="0"/>
                  </a:moveTo>
                  <a:lnTo>
                    <a:pt x="1888878" y="0"/>
                  </a:lnTo>
                </a:path>
                <a:path w="2028190">
                  <a:moveTo>
                    <a:pt x="1993168" y="0"/>
                  </a:moveTo>
                  <a:lnTo>
                    <a:pt x="20276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405415" y="4312476"/>
              <a:ext cx="2028189" cy="1270"/>
            </a:xfrm>
            <a:custGeom>
              <a:avLst/>
              <a:gdLst/>
              <a:ahLst/>
              <a:cxnLst/>
              <a:rect l="l" t="t" r="r" b="b"/>
              <a:pathLst>
                <a:path w="2028190" h="1270">
                  <a:moveTo>
                    <a:pt x="0" y="0"/>
                  </a:moveTo>
                  <a:lnTo>
                    <a:pt x="2027655" y="0"/>
                  </a:lnTo>
                </a:path>
                <a:path w="2028190" h="1270">
                  <a:moveTo>
                    <a:pt x="0" y="1125"/>
                  </a:moveTo>
                  <a:lnTo>
                    <a:pt x="2027655" y="112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405415" y="3401645"/>
              <a:ext cx="2028189" cy="909955"/>
            </a:xfrm>
            <a:custGeom>
              <a:avLst/>
              <a:gdLst/>
              <a:ahLst/>
              <a:cxnLst/>
              <a:rect l="l" t="t" r="r" b="b"/>
              <a:pathLst>
                <a:path w="2028190" h="909954">
                  <a:moveTo>
                    <a:pt x="0" y="909720"/>
                  </a:moveTo>
                  <a:lnTo>
                    <a:pt x="0" y="886978"/>
                  </a:lnTo>
                </a:path>
                <a:path w="2028190" h="909954">
                  <a:moveTo>
                    <a:pt x="289666" y="909720"/>
                  </a:moveTo>
                  <a:lnTo>
                    <a:pt x="289666" y="886978"/>
                  </a:lnTo>
                </a:path>
                <a:path w="2028190" h="909954">
                  <a:moveTo>
                    <a:pt x="579333" y="909720"/>
                  </a:moveTo>
                  <a:lnTo>
                    <a:pt x="579333" y="886978"/>
                  </a:lnTo>
                </a:path>
                <a:path w="2028190" h="909954">
                  <a:moveTo>
                    <a:pt x="868989" y="909720"/>
                  </a:moveTo>
                  <a:lnTo>
                    <a:pt x="868989" y="886978"/>
                  </a:lnTo>
                </a:path>
                <a:path w="2028190" h="909954">
                  <a:moveTo>
                    <a:pt x="1158666" y="909720"/>
                  </a:moveTo>
                  <a:lnTo>
                    <a:pt x="1158666" y="886978"/>
                  </a:lnTo>
                </a:path>
                <a:path w="2028190" h="909954">
                  <a:moveTo>
                    <a:pt x="1448322" y="909720"/>
                  </a:moveTo>
                  <a:lnTo>
                    <a:pt x="1448322" y="886978"/>
                  </a:lnTo>
                </a:path>
                <a:path w="2028190" h="909954">
                  <a:moveTo>
                    <a:pt x="1737999" y="909720"/>
                  </a:moveTo>
                  <a:lnTo>
                    <a:pt x="1737999" y="886978"/>
                  </a:lnTo>
                </a:path>
                <a:path w="2028190" h="909954">
                  <a:moveTo>
                    <a:pt x="2027655" y="909720"/>
                  </a:moveTo>
                  <a:lnTo>
                    <a:pt x="2027655" y="886978"/>
                  </a:lnTo>
                </a:path>
                <a:path w="2028190" h="909954">
                  <a:moveTo>
                    <a:pt x="0" y="909720"/>
                  </a:moveTo>
                  <a:lnTo>
                    <a:pt x="0" y="0"/>
                  </a:lnTo>
                </a:path>
              </a:pathLst>
            </a:custGeom>
            <a:ln w="4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384002" y="4310240"/>
              <a:ext cx="72390" cy="2540"/>
            </a:xfrm>
            <a:custGeom>
              <a:avLst/>
              <a:gdLst/>
              <a:ahLst/>
              <a:cxnLst/>
              <a:rect l="l" t="t" r="r" b="b"/>
              <a:pathLst>
                <a:path w="72390" h="2539">
                  <a:moveTo>
                    <a:pt x="0" y="0"/>
                  </a:moveTo>
                  <a:lnTo>
                    <a:pt x="72102" y="0"/>
                  </a:lnTo>
                </a:path>
                <a:path w="72390" h="2539">
                  <a:moveTo>
                    <a:pt x="0" y="2251"/>
                  </a:moveTo>
                  <a:lnTo>
                    <a:pt x="72102" y="225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8383646" y="3401645"/>
              <a:ext cx="24130" cy="796290"/>
            </a:xfrm>
            <a:custGeom>
              <a:avLst/>
              <a:gdLst/>
              <a:ahLst/>
              <a:cxnLst/>
              <a:rect l="l" t="t" r="r" b="b"/>
              <a:pathLst>
                <a:path w="24129" h="796289">
                  <a:moveTo>
                    <a:pt x="356" y="796007"/>
                  </a:moveTo>
                  <a:lnTo>
                    <a:pt x="19549" y="796007"/>
                  </a:lnTo>
                </a:path>
                <a:path w="24129" h="796289">
                  <a:moveTo>
                    <a:pt x="356" y="682293"/>
                  </a:moveTo>
                  <a:lnTo>
                    <a:pt x="19549" y="682293"/>
                  </a:lnTo>
                </a:path>
                <a:path w="24129" h="796289">
                  <a:moveTo>
                    <a:pt x="356" y="568569"/>
                  </a:moveTo>
                  <a:lnTo>
                    <a:pt x="19549" y="568569"/>
                  </a:lnTo>
                </a:path>
                <a:path w="24129" h="796289">
                  <a:moveTo>
                    <a:pt x="356" y="454855"/>
                  </a:moveTo>
                  <a:lnTo>
                    <a:pt x="19549" y="454855"/>
                  </a:lnTo>
                </a:path>
                <a:path w="24129" h="796289">
                  <a:moveTo>
                    <a:pt x="356" y="341151"/>
                  </a:moveTo>
                  <a:lnTo>
                    <a:pt x="19549" y="341151"/>
                  </a:lnTo>
                </a:path>
                <a:path w="24129" h="796289">
                  <a:moveTo>
                    <a:pt x="0" y="227427"/>
                  </a:moveTo>
                  <a:lnTo>
                    <a:pt x="19549" y="227427"/>
                  </a:lnTo>
                </a:path>
                <a:path w="24129" h="796289">
                  <a:moveTo>
                    <a:pt x="0" y="113713"/>
                  </a:moveTo>
                  <a:lnTo>
                    <a:pt x="19549" y="113713"/>
                  </a:lnTo>
                </a:path>
                <a:path w="24129" h="796289">
                  <a:moveTo>
                    <a:pt x="0" y="0"/>
                  </a:moveTo>
                  <a:lnTo>
                    <a:pt x="24051" y="0"/>
                  </a:lnTo>
                </a:path>
              </a:pathLst>
            </a:custGeom>
            <a:ln w="4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556053" y="3560844"/>
              <a:ext cx="1842770" cy="750570"/>
            </a:xfrm>
            <a:custGeom>
              <a:avLst/>
              <a:gdLst/>
              <a:ahLst/>
              <a:cxnLst/>
              <a:rect l="l" t="t" r="r" b="b"/>
              <a:pathLst>
                <a:path w="1842770" h="750570">
                  <a:moveTo>
                    <a:pt x="104292" y="0"/>
                  </a:moveTo>
                  <a:lnTo>
                    <a:pt x="0" y="0"/>
                  </a:lnTo>
                  <a:lnTo>
                    <a:pt x="0" y="750531"/>
                  </a:lnTo>
                  <a:lnTo>
                    <a:pt x="104292" y="750531"/>
                  </a:lnTo>
                  <a:lnTo>
                    <a:pt x="104292" y="0"/>
                  </a:lnTo>
                  <a:close/>
                </a:path>
                <a:path w="1842770" h="750570">
                  <a:moveTo>
                    <a:pt x="394004" y="295656"/>
                  </a:moveTo>
                  <a:lnTo>
                    <a:pt x="289712" y="295656"/>
                  </a:lnTo>
                  <a:lnTo>
                    <a:pt x="289712" y="750531"/>
                  </a:lnTo>
                  <a:lnTo>
                    <a:pt x="394004" y="750531"/>
                  </a:lnTo>
                  <a:lnTo>
                    <a:pt x="394004" y="295656"/>
                  </a:lnTo>
                  <a:close/>
                </a:path>
                <a:path w="1842770" h="750570">
                  <a:moveTo>
                    <a:pt x="683704" y="272923"/>
                  </a:moveTo>
                  <a:lnTo>
                    <a:pt x="579412" y="272923"/>
                  </a:lnTo>
                  <a:lnTo>
                    <a:pt x="579412" y="750531"/>
                  </a:lnTo>
                  <a:lnTo>
                    <a:pt x="683704" y="750531"/>
                  </a:lnTo>
                  <a:lnTo>
                    <a:pt x="683704" y="272923"/>
                  </a:lnTo>
                  <a:close/>
                </a:path>
                <a:path w="1842770" h="750570">
                  <a:moveTo>
                    <a:pt x="973404" y="318414"/>
                  </a:moveTo>
                  <a:lnTo>
                    <a:pt x="869124" y="318414"/>
                  </a:lnTo>
                  <a:lnTo>
                    <a:pt x="869124" y="750531"/>
                  </a:lnTo>
                  <a:lnTo>
                    <a:pt x="973404" y="750531"/>
                  </a:lnTo>
                  <a:lnTo>
                    <a:pt x="973404" y="318414"/>
                  </a:lnTo>
                  <a:close/>
                </a:path>
                <a:path w="1842770" h="750570">
                  <a:moveTo>
                    <a:pt x="1263103" y="375259"/>
                  </a:moveTo>
                  <a:lnTo>
                    <a:pt x="1158811" y="375259"/>
                  </a:lnTo>
                  <a:lnTo>
                    <a:pt x="1158811" y="750531"/>
                  </a:lnTo>
                  <a:lnTo>
                    <a:pt x="1263103" y="750531"/>
                  </a:lnTo>
                  <a:lnTo>
                    <a:pt x="1263103" y="375259"/>
                  </a:lnTo>
                  <a:close/>
                </a:path>
                <a:path w="1842770" h="750570">
                  <a:moveTo>
                    <a:pt x="1552816" y="79603"/>
                  </a:moveTo>
                  <a:lnTo>
                    <a:pt x="1448523" y="79603"/>
                  </a:lnTo>
                  <a:lnTo>
                    <a:pt x="1448523" y="750531"/>
                  </a:lnTo>
                  <a:lnTo>
                    <a:pt x="1552816" y="750531"/>
                  </a:lnTo>
                  <a:lnTo>
                    <a:pt x="1552816" y="79603"/>
                  </a:lnTo>
                  <a:close/>
                </a:path>
                <a:path w="1842770" h="750570">
                  <a:moveTo>
                    <a:pt x="1842528" y="102349"/>
                  </a:moveTo>
                  <a:lnTo>
                    <a:pt x="1738236" y="102349"/>
                  </a:lnTo>
                  <a:lnTo>
                    <a:pt x="1738236" y="750531"/>
                  </a:lnTo>
                  <a:lnTo>
                    <a:pt x="1842528" y="750531"/>
                  </a:lnTo>
                  <a:lnTo>
                    <a:pt x="1842528" y="102349"/>
                  </a:lnTo>
                  <a:close/>
                </a:path>
              </a:pathLst>
            </a:custGeom>
            <a:solidFill>
              <a:srgbClr val="22AD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440179" y="3549478"/>
              <a:ext cx="1836420" cy="764540"/>
            </a:xfrm>
            <a:custGeom>
              <a:avLst/>
              <a:gdLst/>
              <a:ahLst/>
              <a:cxnLst/>
              <a:rect l="l" t="t" r="r" b="b"/>
              <a:pathLst>
                <a:path w="1836420" h="764539">
                  <a:moveTo>
                    <a:pt x="104292" y="386626"/>
                  </a:moveTo>
                  <a:lnTo>
                    <a:pt x="0" y="386626"/>
                  </a:lnTo>
                  <a:lnTo>
                    <a:pt x="0" y="761898"/>
                  </a:lnTo>
                  <a:lnTo>
                    <a:pt x="104292" y="761898"/>
                  </a:lnTo>
                  <a:lnTo>
                    <a:pt x="104292" y="386626"/>
                  </a:lnTo>
                  <a:close/>
                </a:path>
                <a:path w="1836420" h="764539">
                  <a:moveTo>
                    <a:pt x="393992" y="79603"/>
                  </a:moveTo>
                  <a:lnTo>
                    <a:pt x="289712" y="79603"/>
                  </a:lnTo>
                  <a:lnTo>
                    <a:pt x="289712" y="761898"/>
                  </a:lnTo>
                  <a:lnTo>
                    <a:pt x="393992" y="761898"/>
                  </a:lnTo>
                  <a:lnTo>
                    <a:pt x="393992" y="79603"/>
                  </a:lnTo>
                  <a:close/>
                </a:path>
                <a:path w="1836420" h="764539">
                  <a:moveTo>
                    <a:pt x="683691" y="102349"/>
                  </a:moveTo>
                  <a:lnTo>
                    <a:pt x="579399" y="102349"/>
                  </a:lnTo>
                  <a:lnTo>
                    <a:pt x="579399" y="761898"/>
                  </a:lnTo>
                  <a:lnTo>
                    <a:pt x="683691" y="761898"/>
                  </a:lnTo>
                  <a:lnTo>
                    <a:pt x="683691" y="102349"/>
                  </a:lnTo>
                  <a:close/>
                </a:path>
                <a:path w="1836420" h="764539">
                  <a:moveTo>
                    <a:pt x="973404" y="56857"/>
                  </a:moveTo>
                  <a:lnTo>
                    <a:pt x="869111" y="56857"/>
                  </a:lnTo>
                  <a:lnTo>
                    <a:pt x="869111" y="761898"/>
                  </a:lnTo>
                  <a:lnTo>
                    <a:pt x="973404" y="761898"/>
                  </a:lnTo>
                  <a:lnTo>
                    <a:pt x="973404" y="56857"/>
                  </a:lnTo>
                  <a:close/>
                </a:path>
                <a:path w="1836420" h="764539">
                  <a:moveTo>
                    <a:pt x="1263116" y="0"/>
                  </a:moveTo>
                  <a:lnTo>
                    <a:pt x="1158824" y="0"/>
                  </a:lnTo>
                  <a:lnTo>
                    <a:pt x="1158824" y="761898"/>
                  </a:lnTo>
                  <a:lnTo>
                    <a:pt x="1263116" y="761898"/>
                  </a:lnTo>
                  <a:lnTo>
                    <a:pt x="1263116" y="0"/>
                  </a:lnTo>
                  <a:close/>
                </a:path>
                <a:path w="1836420" h="764539">
                  <a:moveTo>
                    <a:pt x="1552803" y="295656"/>
                  </a:moveTo>
                  <a:lnTo>
                    <a:pt x="1448523" y="295656"/>
                  </a:lnTo>
                  <a:lnTo>
                    <a:pt x="1448523" y="761898"/>
                  </a:lnTo>
                  <a:lnTo>
                    <a:pt x="1552803" y="761898"/>
                  </a:lnTo>
                  <a:lnTo>
                    <a:pt x="1552803" y="295656"/>
                  </a:lnTo>
                  <a:close/>
                </a:path>
                <a:path w="1836420" h="764539">
                  <a:moveTo>
                    <a:pt x="1835886" y="275132"/>
                  </a:moveTo>
                  <a:lnTo>
                    <a:pt x="1731594" y="275132"/>
                  </a:lnTo>
                  <a:lnTo>
                    <a:pt x="1731594" y="764108"/>
                  </a:lnTo>
                  <a:lnTo>
                    <a:pt x="1835886" y="764108"/>
                  </a:lnTo>
                  <a:lnTo>
                    <a:pt x="1835886" y="275132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8384360" y="4311457"/>
              <a:ext cx="2051050" cy="0"/>
            </a:xfrm>
            <a:custGeom>
              <a:avLst/>
              <a:gdLst/>
              <a:ahLst/>
              <a:cxnLst/>
              <a:rect l="l" t="t" r="r" b="b"/>
              <a:pathLst>
                <a:path w="2051050">
                  <a:moveTo>
                    <a:pt x="0" y="0"/>
                  </a:moveTo>
                  <a:lnTo>
                    <a:pt x="2050921" y="0"/>
                  </a:lnTo>
                </a:path>
              </a:pathLst>
            </a:custGeom>
            <a:ln w="4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10567427" y="2916626"/>
            <a:ext cx="2197735" cy="97472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35"/>
              </a:spcBef>
            </a:pPr>
            <a:r>
              <a:rPr sz="750" dirty="0">
                <a:solidFill>
                  <a:srgbClr val="00406F"/>
                </a:solidFill>
                <a:latin typeface="ScalaSans"/>
                <a:cs typeface="ScalaSans"/>
              </a:rPr>
              <a:t>twee</a:t>
            </a:r>
            <a:r>
              <a:rPr sz="750" spc="85" dirty="0">
                <a:solidFill>
                  <a:srgbClr val="00406F"/>
                </a:solidFill>
                <a:latin typeface="ScalaSans"/>
                <a:cs typeface="ScalaSans"/>
              </a:rPr>
              <a:t> </a:t>
            </a:r>
            <a:r>
              <a:rPr sz="750" dirty="0">
                <a:solidFill>
                  <a:srgbClr val="00406F"/>
                </a:solidFill>
                <a:latin typeface="ScalaSans"/>
                <a:cs typeface="ScalaSans"/>
              </a:rPr>
              <a:t>opvallende</a:t>
            </a:r>
            <a:r>
              <a:rPr sz="750" spc="90" dirty="0">
                <a:solidFill>
                  <a:srgbClr val="00406F"/>
                </a:solidFill>
                <a:latin typeface="ScalaSans"/>
                <a:cs typeface="ScalaSans"/>
              </a:rPr>
              <a:t> </a:t>
            </a:r>
            <a:r>
              <a:rPr sz="750" spc="-10" dirty="0">
                <a:solidFill>
                  <a:srgbClr val="00406F"/>
                </a:solidFill>
                <a:latin typeface="ScalaSans"/>
                <a:cs typeface="ScalaSans"/>
              </a:rPr>
              <a:t>uitkomsten:</a:t>
            </a:r>
            <a:endParaRPr sz="750">
              <a:latin typeface="ScalaSans"/>
              <a:cs typeface="ScalaSans"/>
            </a:endParaRPr>
          </a:p>
          <a:p>
            <a:pPr marL="51435" marR="7620" indent="-52069">
              <a:lnSpc>
                <a:spcPts val="919"/>
              </a:lnSpc>
              <a:spcBef>
                <a:spcPts val="35"/>
              </a:spcBef>
              <a:buChar char="•"/>
              <a:tabLst>
                <a:tab pos="52069" algn="l"/>
              </a:tabLst>
            </a:pPr>
            <a:r>
              <a:rPr sz="650" dirty="0">
                <a:latin typeface="Scala Sans"/>
                <a:cs typeface="Scala Sans"/>
              </a:rPr>
              <a:t>Wanneer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zorgprofessionals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eenmaal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aan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slag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gingen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spc="-25" dirty="0">
                <a:latin typeface="Scala Sans"/>
                <a:cs typeface="Scala Sans"/>
              </a:rPr>
              <a:t>met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een</a:t>
            </a:r>
            <a:r>
              <a:rPr sz="650" spc="1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willekeurige</a:t>
            </a:r>
            <a:r>
              <a:rPr sz="650" spc="1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eHealth­toepassing,</a:t>
            </a:r>
            <a:r>
              <a:rPr sz="650" spc="1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gebruikten</a:t>
            </a:r>
            <a:r>
              <a:rPr sz="650" spc="1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ze</a:t>
            </a:r>
            <a:r>
              <a:rPr sz="650" spc="100" dirty="0">
                <a:latin typeface="Scala Sans"/>
                <a:cs typeface="Scala Sans"/>
              </a:rPr>
              <a:t> </a:t>
            </a:r>
            <a:r>
              <a:rPr sz="650" spc="-20" dirty="0">
                <a:latin typeface="Scala Sans"/>
                <a:cs typeface="Scala Sans"/>
              </a:rPr>
              <a:t>vaak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meteen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meerdere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toepassingen.</a:t>
            </a:r>
            <a:endParaRPr sz="650">
              <a:latin typeface="Scala Sans"/>
              <a:cs typeface="Scala Sans"/>
            </a:endParaRPr>
          </a:p>
          <a:p>
            <a:pPr marL="51435" marR="5080" indent="-52069">
              <a:lnSpc>
                <a:spcPts val="919"/>
              </a:lnSpc>
              <a:spcBef>
                <a:spcPts val="5"/>
              </a:spcBef>
              <a:buChar char="•"/>
              <a:tabLst>
                <a:tab pos="52069" algn="l"/>
              </a:tabLst>
            </a:pPr>
            <a:r>
              <a:rPr sz="650" dirty="0">
                <a:latin typeface="Scala Sans"/>
                <a:cs typeface="Scala Sans"/>
              </a:rPr>
              <a:t>Gebruikers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van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online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behandelplatforms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zeiden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dat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spc="-25" dirty="0">
                <a:latin typeface="Scala Sans"/>
                <a:cs typeface="Scala Sans"/>
              </a:rPr>
              <a:t>ze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meer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moeite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hadden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om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zich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deze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toepassing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goed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eigen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spc="-25" dirty="0">
                <a:latin typeface="Scala Sans"/>
                <a:cs typeface="Scala Sans"/>
              </a:rPr>
              <a:t>te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maken.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Ook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ervaarden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ze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meer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problemen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met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randvoor­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waarden,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zoals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benodigde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middelen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of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een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helpdesk.</a:t>
            </a:r>
            <a:endParaRPr sz="650">
              <a:latin typeface="Scala Sans"/>
              <a:cs typeface="Scala Sans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0567427" y="3982460"/>
            <a:ext cx="2138680" cy="610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18100"/>
              </a:lnSpc>
              <a:spcBef>
                <a:spcPts val="95"/>
              </a:spcBef>
            </a:pPr>
            <a:r>
              <a:rPr sz="650" dirty="0">
                <a:latin typeface="Scala Sans"/>
                <a:cs typeface="Scala Sans"/>
              </a:rPr>
              <a:t>Bij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het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vergelijken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van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groep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begeleiders,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groep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psychologen,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orthopedagogen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en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(para)medici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en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7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groep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leidinggevenden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vonden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we</a:t>
            </a:r>
            <a:r>
              <a:rPr sz="650" spc="8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geen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belangrijke</a:t>
            </a:r>
            <a:r>
              <a:rPr sz="650" spc="8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verschillen.</a:t>
            </a:r>
            <a:r>
              <a:rPr sz="650" spc="75" dirty="0">
                <a:latin typeface="Scala Sans"/>
                <a:cs typeface="Scala Sans"/>
              </a:rPr>
              <a:t> </a:t>
            </a:r>
            <a:r>
              <a:rPr sz="650" spc="-25" dirty="0">
                <a:latin typeface="Scala Sans"/>
                <a:cs typeface="Scala Sans"/>
              </a:rPr>
              <a:t>De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groep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leidinggevenden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was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relatief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iets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positiever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over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spc="-25" dirty="0">
                <a:latin typeface="Scala Sans"/>
                <a:cs typeface="Scala Sans"/>
              </a:rPr>
              <a:t>het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(mogelijke)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gebruik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van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eHealth.</a:t>
            </a:r>
            <a:endParaRPr sz="650">
              <a:latin typeface="Scala Sans"/>
              <a:cs typeface="Scala Sans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0567427" y="4672207"/>
            <a:ext cx="2219960" cy="97472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5080">
              <a:lnSpc>
                <a:spcPct val="117500"/>
              </a:lnSpc>
              <a:spcBef>
                <a:spcPts val="75"/>
              </a:spcBef>
            </a:pP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Organisatiebeleid</a:t>
            </a:r>
            <a:r>
              <a:rPr sz="750" b="1" spc="245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en</a:t>
            </a:r>
            <a:r>
              <a:rPr sz="750" b="1" spc="250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scholing/training</a:t>
            </a:r>
            <a:r>
              <a:rPr sz="750" b="1" spc="245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009CC4"/>
                </a:solidFill>
                <a:latin typeface="Arial Narrow"/>
                <a:cs typeface="Arial Narrow"/>
              </a:rPr>
              <a:t>rondom</a:t>
            </a:r>
            <a:r>
              <a:rPr sz="750" b="1" spc="250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750" b="1" spc="-10" dirty="0">
                <a:solidFill>
                  <a:srgbClr val="009CC4"/>
                </a:solidFill>
                <a:latin typeface="Arial Narrow"/>
                <a:cs typeface="Arial Narrow"/>
              </a:rPr>
              <a:t>eHealth</a:t>
            </a:r>
            <a:r>
              <a:rPr sz="750" b="1" spc="500" dirty="0">
                <a:solidFill>
                  <a:srgbClr val="009CC4"/>
                </a:solidFill>
                <a:latin typeface="Arial Narrow"/>
                <a:cs typeface="Arial Narrow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grootste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groep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deelnemers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(44%)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gaf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aan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dat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binnen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spc="-25" dirty="0">
                <a:latin typeface="Scala Sans"/>
                <a:cs typeface="Scala Sans"/>
              </a:rPr>
              <a:t>hun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organisatie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geen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afspraken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waren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over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het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gebruik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spc="-25" dirty="0">
                <a:latin typeface="Scala Sans"/>
                <a:cs typeface="Scala Sans"/>
              </a:rPr>
              <a:t>van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eHealth.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Bijna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een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derde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kon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zelf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bepalen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of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hij/zij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spc="-25" dirty="0">
                <a:latin typeface="Scala Sans"/>
                <a:cs typeface="Scala Sans"/>
              </a:rPr>
              <a:t>een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eHealth­toepassing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inzette.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Een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klein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deel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(17%)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zei</a:t>
            </a:r>
            <a:r>
              <a:rPr sz="650" spc="6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dat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spc="-25" dirty="0">
                <a:latin typeface="Scala Sans"/>
                <a:cs typeface="Scala Sans"/>
              </a:rPr>
              <a:t>in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hun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organisatie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niet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met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eHealth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werd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gewerkt,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minder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dan</a:t>
            </a:r>
            <a:r>
              <a:rPr sz="650" spc="4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10%</a:t>
            </a:r>
            <a:r>
              <a:rPr sz="650" spc="4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gaf</a:t>
            </a:r>
            <a:r>
              <a:rPr sz="650" spc="4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aan</a:t>
            </a:r>
            <a:r>
              <a:rPr sz="650" spc="4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verplicht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te</a:t>
            </a:r>
            <a:r>
              <a:rPr sz="650" spc="4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zijn</a:t>
            </a:r>
            <a:r>
              <a:rPr sz="650" spc="4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om</a:t>
            </a:r>
            <a:r>
              <a:rPr sz="650" spc="4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eHealth</a:t>
            </a:r>
            <a:r>
              <a:rPr sz="650" spc="4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te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gebruiken</a:t>
            </a:r>
            <a:r>
              <a:rPr sz="650" spc="40" dirty="0">
                <a:latin typeface="Scala Sans"/>
                <a:cs typeface="Scala Sans"/>
              </a:rPr>
              <a:t> </a:t>
            </a:r>
            <a:r>
              <a:rPr sz="650" spc="-25" dirty="0">
                <a:latin typeface="Scala Sans"/>
                <a:cs typeface="Scala Sans"/>
              </a:rPr>
              <a:t>in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cliëntzorg.</a:t>
            </a:r>
            <a:endParaRPr sz="650">
              <a:latin typeface="Scala Sans"/>
              <a:cs typeface="Scala Sans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0567427" y="5738040"/>
            <a:ext cx="2220595" cy="8451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18200"/>
              </a:lnSpc>
              <a:spcBef>
                <a:spcPts val="95"/>
              </a:spcBef>
            </a:pPr>
            <a:r>
              <a:rPr sz="650" dirty="0">
                <a:latin typeface="Scala Sans"/>
                <a:cs typeface="Scala Sans"/>
              </a:rPr>
              <a:t>Het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merendeel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van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professionals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die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eHealth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gebruikten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(63%)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gaf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aan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dat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ze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daarvoor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geen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scholing/training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hadden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gekregen.</a:t>
            </a:r>
            <a:r>
              <a:rPr sz="650" spc="3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Ruim</a:t>
            </a:r>
            <a:r>
              <a:rPr sz="650" spc="4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een</a:t>
            </a:r>
            <a:r>
              <a:rPr sz="650" spc="4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derde</a:t>
            </a:r>
            <a:r>
              <a:rPr sz="650" spc="4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(37%)</a:t>
            </a:r>
            <a:r>
              <a:rPr sz="650" spc="3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had</a:t>
            </a:r>
            <a:r>
              <a:rPr sz="650" spc="4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wel</a:t>
            </a:r>
            <a:r>
              <a:rPr sz="650" spc="4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scholing/training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ontvangen,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waarvan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iets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meer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dan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een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kwart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in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het</a:t>
            </a:r>
            <a:r>
              <a:rPr sz="650" spc="45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afgelopen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jaar.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Deelnemers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die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onlangs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scholing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hadden</a:t>
            </a:r>
            <a:r>
              <a:rPr sz="650" spc="5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gehad,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gebruikten</a:t>
            </a:r>
            <a:r>
              <a:rPr sz="650" spc="5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vaker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apps,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beeldzorg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en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andere</a:t>
            </a:r>
            <a:r>
              <a:rPr sz="650" spc="6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toepassingen</a:t>
            </a:r>
            <a:r>
              <a:rPr sz="650" spc="500" dirty="0">
                <a:latin typeface="Scala Sans"/>
                <a:cs typeface="Scala Sans"/>
              </a:rPr>
              <a:t> </a:t>
            </a:r>
            <a:r>
              <a:rPr sz="650" spc="-10" dirty="0">
                <a:latin typeface="Scala Sans"/>
                <a:cs typeface="Scala Sans"/>
              </a:rPr>
              <a:t>(bijv.</a:t>
            </a:r>
            <a:r>
              <a:rPr sz="650" spc="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sociale</a:t>
            </a:r>
            <a:r>
              <a:rPr sz="650" spc="1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robotica­dieren)</a:t>
            </a:r>
            <a:r>
              <a:rPr sz="650" spc="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dan</a:t>
            </a:r>
            <a:r>
              <a:rPr sz="650" spc="1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mensen</a:t>
            </a:r>
            <a:r>
              <a:rPr sz="650" spc="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voor</a:t>
            </a:r>
            <a:r>
              <a:rPr sz="650" spc="1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wie</a:t>
            </a:r>
            <a:r>
              <a:rPr sz="650" spc="5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dit</a:t>
            </a:r>
            <a:r>
              <a:rPr sz="650" spc="10" dirty="0">
                <a:latin typeface="Scala Sans"/>
                <a:cs typeface="Scala Sans"/>
              </a:rPr>
              <a:t> </a:t>
            </a:r>
            <a:r>
              <a:rPr sz="650" dirty="0">
                <a:latin typeface="Scala Sans"/>
                <a:cs typeface="Scala Sans"/>
              </a:rPr>
              <a:t>niet</a:t>
            </a:r>
            <a:r>
              <a:rPr sz="650" spc="10" dirty="0">
                <a:latin typeface="Scala Sans"/>
                <a:cs typeface="Scala Sans"/>
              </a:rPr>
              <a:t> </a:t>
            </a:r>
            <a:r>
              <a:rPr sz="650" spc="-105" dirty="0">
                <a:latin typeface="Scala Sans"/>
                <a:cs typeface="Scala Sans"/>
              </a:rPr>
              <a:t>gold.</a:t>
            </a:r>
            <a:endParaRPr sz="650">
              <a:latin typeface="Scala Sans"/>
              <a:cs typeface="Scala Sans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8216557" y="2930178"/>
            <a:ext cx="2129790" cy="1405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2400"/>
              </a:lnSpc>
              <a:spcBef>
                <a:spcPts val="105"/>
              </a:spcBef>
            </a:pPr>
            <a:r>
              <a:rPr sz="750" dirty="0">
                <a:solidFill>
                  <a:srgbClr val="00406F"/>
                </a:solidFill>
                <a:latin typeface="ScalaSans"/>
                <a:cs typeface="ScalaSans"/>
              </a:rPr>
              <a:t>hoe</a:t>
            </a:r>
            <a:r>
              <a:rPr sz="750" spc="55" dirty="0">
                <a:solidFill>
                  <a:srgbClr val="00406F"/>
                </a:solidFill>
                <a:latin typeface="ScalaSans"/>
                <a:cs typeface="ScalaSans"/>
              </a:rPr>
              <a:t> </a:t>
            </a:r>
            <a:r>
              <a:rPr sz="750" dirty="0">
                <a:solidFill>
                  <a:srgbClr val="00406F"/>
                </a:solidFill>
                <a:latin typeface="ScalaSans"/>
                <a:cs typeface="ScalaSans"/>
              </a:rPr>
              <a:t>lang</a:t>
            </a:r>
            <a:r>
              <a:rPr sz="750" spc="55" dirty="0">
                <a:solidFill>
                  <a:srgbClr val="00406F"/>
                </a:solidFill>
                <a:latin typeface="ScalaSans"/>
                <a:cs typeface="ScalaSans"/>
              </a:rPr>
              <a:t> </a:t>
            </a:r>
            <a:r>
              <a:rPr sz="750" dirty="0">
                <a:solidFill>
                  <a:srgbClr val="00406F"/>
                </a:solidFill>
                <a:latin typeface="ScalaSans"/>
                <a:cs typeface="ScalaSans"/>
              </a:rPr>
              <a:t>maakt</a:t>
            </a:r>
            <a:r>
              <a:rPr sz="750" spc="55" dirty="0">
                <a:solidFill>
                  <a:srgbClr val="00406F"/>
                </a:solidFill>
                <a:latin typeface="ScalaSans"/>
                <a:cs typeface="ScalaSans"/>
              </a:rPr>
              <a:t> </a:t>
            </a:r>
            <a:r>
              <a:rPr sz="750" dirty="0">
                <a:solidFill>
                  <a:srgbClr val="00406F"/>
                </a:solidFill>
                <a:latin typeface="ScalaSans"/>
                <a:cs typeface="ScalaSans"/>
              </a:rPr>
              <a:t>men</a:t>
            </a:r>
            <a:r>
              <a:rPr sz="750" spc="55" dirty="0">
                <a:solidFill>
                  <a:srgbClr val="00406F"/>
                </a:solidFill>
                <a:latin typeface="ScalaSans"/>
                <a:cs typeface="ScalaSans"/>
              </a:rPr>
              <a:t> </a:t>
            </a:r>
            <a:r>
              <a:rPr sz="750" dirty="0">
                <a:solidFill>
                  <a:srgbClr val="00406F"/>
                </a:solidFill>
                <a:latin typeface="ScalaSans"/>
                <a:cs typeface="ScalaSans"/>
              </a:rPr>
              <a:t>gebruik</a:t>
            </a:r>
            <a:r>
              <a:rPr sz="750" spc="55" dirty="0">
                <a:solidFill>
                  <a:srgbClr val="00406F"/>
                </a:solidFill>
                <a:latin typeface="ScalaSans"/>
                <a:cs typeface="ScalaSans"/>
              </a:rPr>
              <a:t> </a:t>
            </a:r>
            <a:r>
              <a:rPr sz="750" dirty="0">
                <a:solidFill>
                  <a:srgbClr val="00406F"/>
                </a:solidFill>
                <a:latin typeface="ScalaSans"/>
                <a:cs typeface="ScalaSans"/>
              </a:rPr>
              <a:t>van</a:t>
            </a:r>
            <a:r>
              <a:rPr sz="750" spc="55" dirty="0">
                <a:solidFill>
                  <a:srgbClr val="00406F"/>
                </a:solidFill>
                <a:latin typeface="ScalaSans"/>
                <a:cs typeface="ScalaSans"/>
              </a:rPr>
              <a:t> </a:t>
            </a:r>
            <a:r>
              <a:rPr sz="750" dirty="0">
                <a:solidFill>
                  <a:srgbClr val="00406F"/>
                </a:solidFill>
                <a:latin typeface="ScalaSans"/>
                <a:cs typeface="ScalaSans"/>
              </a:rPr>
              <a:t>een</a:t>
            </a:r>
            <a:r>
              <a:rPr sz="750" spc="55" dirty="0">
                <a:solidFill>
                  <a:srgbClr val="00406F"/>
                </a:solidFill>
                <a:latin typeface="ScalaSans"/>
                <a:cs typeface="ScalaSans"/>
              </a:rPr>
              <a:t> </a:t>
            </a:r>
            <a:r>
              <a:rPr sz="750" spc="-10" dirty="0">
                <a:solidFill>
                  <a:srgbClr val="00406F"/>
                </a:solidFill>
                <a:latin typeface="ScalaSans"/>
                <a:cs typeface="ScalaSans"/>
              </a:rPr>
              <a:t>ehealth-</a:t>
            </a:r>
            <a:r>
              <a:rPr sz="750" spc="500" dirty="0">
                <a:solidFill>
                  <a:srgbClr val="00406F"/>
                </a:solidFill>
                <a:latin typeface="ScalaSans"/>
                <a:cs typeface="ScalaSans"/>
              </a:rPr>
              <a:t> </a:t>
            </a:r>
            <a:r>
              <a:rPr sz="750" spc="-10" dirty="0">
                <a:solidFill>
                  <a:srgbClr val="00406F"/>
                </a:solidFill>
                <a:latin typeface="ScalaSans"/>
                <a:cs typeface="ScalaSans"/>
              </a:rPr>
              <a:t>toepassing?</a:t>
            </a:r>
            <a:endParaRPr sz="750">
              <a:latin typeface="ScalaSans"/>
              <a:cs typeface="ScalaSans"/>
            </a:endParaRPr>
          </a:p>
          <a:p>
            <a:pPr>
              <a:lnSpc>
                <a:spcPct val="100000"/>
              </a:lnSpc>
            </a:pPr>
            <a:endParaRPr sz="800">
              <a:latin typeface="ScalaSans"/>
              <a:cs typeface="ScalaSans"/>
            </a:endParaRPr>
          </a:p>
          <a:p>
            <a:pPr marL="11430">
              <a:lnSpc>
                <a:spcPct val="100000"/>
              </a:lnSpc>
              <a:spcBef>
                <a:spcPts val="570"/>
              </a:spcBef>
            </a:pPr>
            <a:r>
              <a:rPr sz="500" spc="-25" dirty="0">
                <a:latin typeface="ScalaSans"/>
                <a:cs typeface="ScalaSans"/>
              </a:rPr>
              <a:t>80%</a:t>
            </a:r>
            <a:endParaRPr sz="500">
              <a:latin typeface="ScalaSans"/>
              <a:cs typeface="ScalaSans"/>
            </a:endParaRPr>
          </a:p>
          <a:p>
            <a:pPr marL="11430">
              <a:lnSpc>
                <a:spcPct val="100000"/>
              </a:lnSpc>
              <a:spcBef>
                <a:spcPts val="275"/>
              </a:spcBef>
            </a:pPr>
            <a:r>
              <a:rPr sz="500" spc="-25" dirty="0">
                <a:latin typeface="ScalaSans"/>
                <a:cs typeface="ScalaSans"/>
              </a:rPr>
              <a:t>70%</a:t>
            </a:r>
            <a:endParaRPr sz="500">
              <a:latin typeface="ScalaSans"/>
              <a:cs typeface="ScalaSans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500" spc="-25" dirty="0">
                <a:latin typeface="ScalaSans"/>
                <a:cs typeface="ScalaSans"/>
              </a:rPr>
              <a:t>60%</a:t>
            </a:r>
            <a:endParaRPr sz="500">
              <a:latin typeface="ScalaSans"/>
              <a:cs typeface="ScalaSans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500" spc="-25" dirty="0">
                <a:latin typeface="ScalaSans"/>
                <a:cs typeface="ScalaSans"/>
              </a:rPr>
              <a:t>50%</a:t>
            </a:r>
            <a:endParaRPr sz="500">
              <a:latin typeface="ScalaSans"/>
              <a:cs typeface="ScalaSans"/>
            </a:endParaRPr>
          </a:p>
          <a:p>
            <a:pPr marL="11430">
              <a:lnSpc>
                <a:spcPct val="100000"/>
              </a:lnSpc>
              <a:spcBef>
                <a:spcPts val="275"/>
              </a:spcBef>
            </a:pPr>
            <a:r>
              <a:rPr sz="500" spc="-25" dirty="0">
                <a:latin typeface="ScalaSans"/>
                <a:cs typeface="ScalaSans"/>
              </a:rPr>
              <a:t>40%</a:t>
            </a:r>
            <a:endParaRPr sz="500">
              <a:latin typeface="ScalaSans"/>
              <a:cs typeface="ScalaSans"/>
            </a:endParaRPr>
          </a:p>
          <a:p>
            <a:pPr marL="11430">
              <a:lnSpc>
                <a:spcPct val="100000"/>
              </a:lnSpc>
              <a:spcBef>
                <a:spcPts val="320"/>
              </a:spcBef>
            </a:pPr>
            <a:r>
              <a:rPr sz="500" spc="-25" dirty="0">
                <a:latin typeface="ScalaSans"/>
                <a:cs typeface="ScalaSans"/>
              </a:rPr>
              <a:t>30%</a:t>
            </a:r>
            <a:endParaRPr sz="500">
              <a:latin typeface="ScalaSans"/>
              <a:cs typeface="ScalaSans"/>
            </a:endParaRPr>
          </a:p>
          <a:p>
            <a:pPr marL="11430">
              <a:lnSpc>
                <a:spcPct val="100000"/>
              </a:lnSpc>
              <a:spcBef>
                <a:spcPts val="275"/>
              </a:spcBef>
            </a:pPr>
            <a:r>
              <a:rPr sz="500" spc="-25" dirty="0">
                <a:latin typeface="ScalaSans"/>
                <a:cs typeface="ScalaSans"/>
              </a:rPr>
              <a:t>20%</a:t>
            </a:r>
            <a:endParaRPr sz="500">
              <a:latin typeface="ScalaSans"/>
              <a:cs typeface="ScalaSans"/>
            </a:endParaRPr>
          </a:p>
          <a:p>
            <a:pPr marL="11430">
              <a:lnSpc>
                <a:spcPct val="100000"/>
              </a:lnSpc>
              <a:spcBef>
                <a:spcPts val="270"/>
              </a:spcBef>
            </a:pPr>
            <a:r>
              <a:rPr sz="500" spc="-25" dirty="0">
                <a:latin typeface="ScalaSans"/>
                <a:cs typeface="ScalaSans"/>
              </a:rPr>
              <a:t>10%</a:t>
            </a:r>
            <a:endParaRPr sz="500">
              <a:latin typeface="ScalaSans"/>
              <a:cs typeface="ScalaSans"/>
            </a:endParaRPr>
          </a:p>
          <a:p>
            <a:pPr marL="43180">
              <a:lnSpc>
                <a:spcPct val="100000"/>
              </a:lnSpc>
              <a:spcBef>
                <a:spcPts val="145"/>
              </a:spcBef>
            </a:pPr>
            <a:r>
              <a:rPr sz="500" spc="-25" dirty="0">
                <a:latin typeface="ScalaSans"/>
                <a:cs typeface="ScalaSans"/>
              </a:rPr>
              <a:t>0%</a:t>
            </a:r>
            <a:endParaRPr sz="500">
              <a:latin typeface="ScalaSans"/>
              <a:cs typeface="ScalaSans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8434155" y="4350222"/>
            <a:ext cx="1955800" cy="17335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90830" marR="5080" indent="-291465">
              <a:lnSpc>
                <a:spcPts val="570"/>
              </a:lnSpc>
              <a:spcBef>
                <a:spcPts val="140"/>
              </a:spcBef>
              <a:tabLst>
                <a:tab pos="290830" algn="l"/>
                <a:tab pos="868680" algn="l"/>
              </a:tabLst>
            </a:pPr>
            <a:r>
              <a:rPr sz="500" spc="-20" dirty="0">
                <a:latin typeface="ScalaSans"/>
                <a:cs typeface="ScalaSans"/>
              </a:rPr>
              <a:t>apps</a:t>
            </a:r>
            <a:r>
              <a:rPr sz="500" dirty="0">
                <a:latin typeface="ScalaSans"/>
                <a:cs typeface="ScalaSans"/>
              </a:rPr>
              <a:t>	beeld-</a:t>
            </a:r>
            <a:r>
              <a:rPr sz="500" spc="335" dirty="0">
                <a:latin typeface="ScalaSans"/>
                <a:cs typeface="ScalaSans"/>
              </a:rPr>
              <a:t>  </a:t>
            </a:r>
            <a:r>
              <a:rPr sz="500" spc="-25" dirty="0">
                <a:latin typeface="ScalaSans"/>
                <a:cs typeface="ScalaSans"/>
              </a:rPr>
              <a:t>vr</a:t>
            </a:r>
            <a:r>
              <a:rPr sz="500" dirty="0">
                <a:latin typeface="ScalaSans"/>
                <a:cs typeface="ScalaSans"/>
              </a:rPr>
              <a:t>	online</a:t>
            </a:r>
            <a:r>
              <a:rPr sz="500" spc="229" dirty="0">
                <a:latin typeface="ScalaSans"/>
                <a:cs typeface="ScalaSans"/>
              </a:rPr>
              <a:t>  </a:t>
            </a:r>
            <a:r>
              <a:rPr sz="500" dirty="0">
                <a:latin typeface="ScalaSans"/>
                <a:cs typeface="ScalaSans"/>
              </a:rPr>
              <a:t>serious</a:t>
            </a:r>
            <a:r>
              <a:rPr sz="500" spc="415" dirty="0">
                <a:latin typeface="ScalaSans"/>
                <a:cs typeface="ScalaSans"/>
              </a:rPr>
              <a:t> </a:t>
            </a:r>
            <a:r>
              <a:rPr sz="500" dirty="0">
                <a:latin typeface="ScalaSans"/>
                <a:cs typeface="ScalaSans"/>
              </a:rPr>
              <a:t>video</a:t>
            </a:r>
            <a:r>
              <a:rPr sz="500" spc="350" dirty="0">
                <a:latin typeface="ScalaSans"/>
                <a:cs typeface="ScalaSans"/>
              </a:rPr>
              <a:t>  </a:t>
            </a:r>
            <a:r>
              <a:rPr sz="500" spc="-10" dirty="0">
                <a:latin typeface="ScalaSans"/>
                <a:cs typeface="ScalaSans"/>
              </a:rPr>
              <a:t>anders</a:t>
            </a:r>
            <a:r>
              <a:rPr sz="500" spc="500" dirty="0">
                <a:latin typeface="ScalaSans"/>
                <a:cs typeface="ScalaSans"/>
              </a:rPr>
              <a:t> </a:t>
            </a:r>
            <a:r>
              <a:rPr sz="500" spc="-20" dirty="0">
                <a:latin typeface="ScalaSans"/>
                <a:cs typeface="ScalaSans"/>
              </a:rPr>
              <a:t>zorg</a:t>
            </a:r>
            <a:r>
              <a:rPr sz="500" dirty="0">
                <a:latin typeface="ScalaSans"/>
                <a:cs typeface="ScalaSans"/>
              </a:rPr>
              <a:t>	platform</a:t>
            </a:r>
            <a:r>
              <a:rPr sz="500" spc="60" dirty="0">
                <a:latin typeface="ScalaSans"/>
                <a:cs typeface="ScalaSans"/>
              </a:rPr>
              <a:t> </a:t>
            </a:r>
            <a:r>
              <a:rPr sz="500" dirty="0">
                <a:latin typeface="ScalaSans"/>
                <a:cs typeface="ScalaSans"/>
              </a:rPr>
              <a:t>gaming</a:t>
            </a:r>
            <a:r>
              <a:rPr sz="500" spc="390" dirty="0">
                <a:latin typeface="ScalaSans"/>
                <a:cs typeface="ScalaSans"/>
              </a:rPr>
              <a:t> </a:t>
            </a:r>
            <a:r>
              <a:rPr sz="500" spc="-10" dirty="0">
                <a:latin typeface="ScalaSans"/>
                <a:cs typeface="ScalaSans"/>
              </a:rPr>
              <a:t>modeling</a:t>
            </a:r>
            <a:endParaRPr sz="500">
              <a:latin typeface="ScalaSans"/>
              <a:cs typeface="ScalaSans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325696" y="4641127"/>
            <a:ext cx="21844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50" spc="-15" baseline="5555" dirty="0">
                <a:latin typeface="ScalaSans"/>
                <a:cs typeface="ScalaSans"/>
              </a:rPr>
              <a:t>&lt;</a:t>
            </a:r>
            <a:r>
              <a:rPr sz="750" spc="-97" baseline="5555" dirty="0">
                <a:latin typeface="ScalaSans"/>
                <a:cs typeface="ScalaSans"/>
              </a:rPr>
              <a:t> </a:t>
            </a:r>
            <a:r>
              <a:rPr sz="500" dirty="0">
                <a:latin typeface="ScalaSans"/>
                <a:cs typeface="ScalaSans"/>
              </a:rPr>
              <a:t>1</a:t>
            </a:r>
            <a:r>
              <a:rPr sz="500" spc="-5" dirty="0">
                <a:latin typeface="ScalaSans"/>
                <a:cs typeface="ScalaSans"/>
              </a:rPr>
              <a:t> </a:t>
            </a:r>
            <a:r>
              <a:rPr sz="500" spc="-20" dirty="0">
                <a:latin typeface="ScalaSans"/>
                <a:cs typeface="ScalaSans"/>
              </a:rPr>
              <a:t>jaar</a:t>
            </a:r>
            <a:endParaRPr sz="500">
              <a:latin typeface="ScalaSans"/>
              <a:cs typeface="ScalaSans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8707225" y="4645538"/>
            <a:ext cx="21844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750" spc="-15" baseline="5555" dirty="0">
                <a:latin typeface="ScalaSans"/>
                <a:cs typeface="ScalaSans"/>
              </a:rPr>
              <a:t>&gt;</a:t>
            </a:r>
            <a:r>
              <a:rPr sz="750" spc="-97" baseline="5555" dirty="0">
                <a:latin typeface="ScalaSans"/>
                <a:cs typeface="ScalaSans"/>
              </a:rPr>
              <a:t> </a:t>
            </a:r>
            <a:r>
              <a:rPr sz="500" dirty="0">
                <a:latin typeface="ScalaSans"/>
                <a:cs typeface="ScalaSans"/>
              </a:rPr>
              <a:t>1</a:t>
            </a:r>
            <a:r>
              <a:rPr sz="500" spc="-5" dirty="0">
                <a:latin typeface="ScalaSans"/>
                <a:cs typeface="ScalaSans"/>
              </a:rPr>
              <a:t> </a:t>
            </a:r>
            <a:r>
              <a:rPr sz="500" spc="-20" dirty="0">
                <a:latin typeface="ScalaSans"/>
                <a:cs typeface="ScalaSans"/>
              </a:rPr>
              <a:t>jaar</a:t>
            </a:r>
            <a:endParaRPr sz="500">
              <a:latin typeface="ScalaSans"/>
              <a:cs typeface="ScalaSans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1251270" y="962991"/>
            <a:ext cx="17819370" cy="9095105"/>
            <a:chOff x="1251270" y="962991"/>
            <a:chExt cx="17819370" cy="9095105"/>
          </a:xfrm>
        </p:grpSpPr>
        <p:sp>
          <p:nvSpPr>
            <p:cNvPr id="102" name="object 102"/>
            <p:cNvSpPr/>
            <p:nvPr/>
          </p:nvSpPr>
          <p:spPr>
            <a:xfrm>
              <a:off x="8245382" y="4676349"/>
              <a:ext cx="51435" cy="51435"/>
            </a:xfrm>
            <a:custGeom>
              <a:avLst/>
              <a:gdLst/>
              <a:ahLst/>
              <a:cxnLst/>
              <a:rect l="l" t="t" r="r" b="b"/>
              <a:pathLst>
                <a:path w="51434" h="51435">
                  <a:moveTo>
                    <a:pt x="51035" y="0"/>
                  </a:moveTo>
                  <a:lnTo>
                    <a:pt x="0" y="0"/>
                  </a:lnTo>
                  <a:lnTo>
                    <a:pt x="0" y="51035"/>
                  </a:lnTo>
                  <a:lnTo>
                    <a:pt x="51035" y="51035"/>
                  </a:lnTo>
                  <a:lnTo>
                    <a:pt x="51035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8617978" y="4676349"/>
              <a:ext cx="51435" cy="51435"/>
            </a:xfrm>
            <a:custGeom>
              <a:avLst/>
              <a:gdLst/>
              <a:ahLst/>
              <a:cxnLst/>
              <a:rect l="l" t="t" r="r" b="b"/>
              <a:pathLst>
                <a:path w="51434" h="51435">
                  <a:moveTo>
                    <a:pt x="51035" y="0"/>
                  </a:moveTo>
                  <a:lnTo>
                    <a:pt x="0" y="0"/>
                  </a:lnTo>
                  <a:lnTo>
                    <a:pt x="0" y="51035"/>
                  </a:lnTo>
                  <a:lnTo>
                    <a:pt x="51035" y="51035"/>
                  </a:lnTo>
                  <a:lnTo>
                    <a:pt x="51035" y="0"/>
                  </a:lnTo>
                  <a:close/>
                </a:path>
              </a:pathLst>
            </a:custGeom>
            <a:solidFill>
              <a:srgbClr val="22AD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171570" y="1257410"/>
              <a:ext cx="1618725" cy="768349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317543" y="1615608"/>
              <a:ext cx="213847" cy="111085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551564" y="1615608"/>
              <a:ext cx="103850" cy="111085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16685541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51" y="1061"/>
                  </a:lnTo>
                  <a:lnTo>
                    <a:pt x="33053" y="4654"/>
                  </a:lnTo>
                  <a:lnTo>
                    <a:pt x="26094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9"/>
                  </a:lnTo>
                  <a:lnTo>
                    <a:pt x="31174" y="24707"/>
                  </a:lnTo>
                  <a:lnTo>
                    <a:pt x="37072" y="19447"/>
                  </a:lnTo>
                  <a:lnTo>
                    <a:pt x="42302" y="17674"/>
                  </a:lnTo>
                  <a:lnTo>
                    <a:pt x="44375" y="17674"/>
                  </a:lnTo>
                  <a:lnTo>
                    <a:pt x="46228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763026" y="1554246"/>
              <a:ext cx="93389" cy="172424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876583" y="1615598"/>
              <a:ext cx="90353" cy="111085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995657" y="1615584"/>
              <a:ext cx="158785" cy="111100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17180659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230690" y="1554246"/>
              <a:ext cx="96394" cy="172424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17363482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423517" y="1615588"/>
              <a:ext cx="87557" cy="108080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541743" y="1615618"/>
              <a:ext cx="101986" cy="166832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1676943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6961066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51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888" y="13970"/>
                  </a:lnTo>
                  <a:lnTo>
                    <a:pt x="23888" y="101600"/>
                  </a:lnTo>
                  <a:lnTo>
                    <a:pt x="39751" y="101600"/>
                  </a:lnTo>
                  <a:lnTo>
                    <a:pt x="39751" y="13970"/>
                  </a:lnTo>
                  <a:lnTo>
                    <a:pt x="397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171570" y="4043860"/>
              <a:ext cx="1618725" cy="768349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480700" y="4402012"/>
              <a:ext cx="86206" cy="111085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6598893" y="4401997"/>
              <a:ext cx="87557" cy="108080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718224" y="4402012"/>
              <a:ext cx="86206" cy="111085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16835445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34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34" y="169418"/>
                  </a:lnTo>
                  <a:lnTo>
                    <a:pt x="174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6873893" y="4402012"/>
              <a:ext cx="182281" cy="166846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7080242" y="4402012"/>
              <a:ext cx="90353" cy="111085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7199350" y="4401997"/>
              <a:ext cx="158785" cy="111100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386870" y="4401997"/>
              <a:ext cx="87568" cy="108080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16769470" y="374464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10" y="285174"/>
                  </a:lnTo>
                  <a:lnTo>
                    <a:pt x="176108" y="285174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0" y="217039"/>
                  </a:lnTo>
                  <a:lnTo>
                    <a:pt x="214014" y="212116"/>
                  </a:lnTo>
                  <a:lnTo>
                    <a:pt x="201311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6" y="194195"/>
                  </a:lnTo>
                  <a:lnTo>
                    <a:pt x="215667" y="187483"/>
                  </a:lnTo>
                  <a:lnTo>
                    <a:pt x="222183" y="178860"/>
                  </a:lnTo>
                  <a:lnTo>
                    <a:pt x="224410" y="168518"/>
                  </a:lnTo>
                  <a:lnTo>
                    <a:pt x="22441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77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77" y="137849"/>
                  </a:lnTo>
                  <a:lnTo>
                    <a:pt x="223311" y="139906"/>
                  </a:lnTo>
                  <a:lnTo>
                    <a:pt x="232194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1" y="177171"/>
                  </a:lnTo>
                  <a:lnTo>
                    <a:pt x="234665" y="186006"/>
                  </a:lnTo>
                  <a:lnTo>
                    <a:pt x="228056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28" y="234380"/>
                  </a:lnTo>
                  <a:lnTo>
                    <a:pt x="242203" y="255343"/>
                  </a:lnTo>
                  <a:lnTo>
                    <a:pt x="229041" y="271356"/>
                  </a:lnTo>
                  <a:lnTo>
                    <a:pt x="208414" y="281580"/>
                  </a:lnTo>
                  <a:lnTo>
                    <a:pt x="181395" y="285174"/>
                  </a:lnTo>
                  <a:lnTo>
                    <a:pt x="409510" y="285174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32" y="151848"/>
                  </a:moveTo>
                  <a:lnTo>
                    <a:pt x="208714" y="151848"/>
                  </a:lnTo>
                  <a:lnTo>
                    <a:pt x="203590" y="152380"/>
                  </a:lnTo>
                  <a:lnTo>
                    <a:pt x="198500" y="154232"/>
                  </a:lnTo>
                  <a:lnTo>
                    <a:pt x="192702" y="157790"/>
                  </a:lnTo>
                  <a:lnTo>
                    <a:pt x="185458" y="163440"/>
                  </a:lnTo>
                  <a:lnTo>
                    <a:pt x="224410" y="163440"/>
                  </a:lnTo>
                  <a:lnTo>
                    <a:pt x="224410" y="158361"/>
                  </a:lnTo>
                  <a:lnTo>
                    <a:pt x="218232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6945568" y="3882488"/>
              <a:ext cx="70730" cy="147335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4890697" y="2637051"/>
              <a:ext cx="1618777" cy="768772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5150312" y="2840847"/>
              <a:ext cx="1100322" cy="392767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5300086" y="3122528"/>
              <a:ext cx="90353" cy="111085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5419171" y="3122516"/>
              <a:ext cx="87557" cy="108080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15488581" y="2342952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5" y="417416"/>
                  </a:lnTo>
                  <a:lnTo>
                    <a:pt x="304513" y="401502"/>
                  </a:lnTo>
                  <a:lnTo>
                    <a:pt x="343786" y="376533"/>
                  </a:lnTo>
                  <a:lnTo>
                    <a:pt x="376542" y="343777"/>
                  </a:lnTo>
                  <a:lnTo>
                    <a:pt x="401512" y="304507"/>
                  </a:lnTo>
                  <a:lnTo>
                    <a:pt x="417426" y="259991"/>
                  </a:lnTo>
                  <a:lnTo>
                    <a:pt x="423013" y="211501"/>
                  </a:lnTo>
                  <a:lnTo>
                    <a:pt x="417426" y="163011"/>
                  </a:lnTo>
                  <a:lnTo>
                    <a:pt x="401512" y="118495"/>
                  </a:lnTo>
                  <a:lnTo>
                    <a:pt x="376542" y="79225"/>
                  </a:lnTo>
                  <a:lnTo>
                    <a:pt x="343786" y="46469"/>
                  </a:lnTo>
                  <a:lnTo>
                    <a:pt x="304513" y="21500"/>
                  </a:lnTo>
                  <a:lnTo>
                    <a:pt x="259995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5646830" y="2481003"/>
              <a:ext cx="106509" cy="146906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451269" y="2640886"/>
              <a:ext cx="1618767" cy="768349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7823065" y="2872114"/>
              <a:ext cx="206890" cy="166853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8050143" y="2872114"/>
              <a:ext cx="420006" cy="166853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8498883" y="2872099"/>
              <a:ext cx="87568" cy="108080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8619401" y="2872114"/>
              <a:ext cx="76228" cy="111075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7711205" y="3125918"/>
              <a:ext cx="200359" cy="111085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7940326" y="3125902"/>
              <a:ext cx="156503" cy="108080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8118287" y="3125918"/>
              <a:ext cx="86206" cy="111085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8236488" y="3125902"/>
              <a:ext cx="157743" cy="108080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8423551" y="3125918"/>
              <a:ext cx="90342" cy="111085"/>
            </a:xfrm>
            <a:prstGeom prst="rect">
              <a:avLst/>
            </a:prstGeom>
          </p:spPr>
        </p:pic>
        <p:sp>
          <p:nvSpPr>
            <p:cNvPr id="145" name="object 145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4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8588285" y="3125918"/>
              <a:ext cx="90353" cy="111085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8707366" y="3125902"/>
              <a:ext cx="87568" cy="108080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18049146" y="2339534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3"/>
                  </a:lnTo>
                  <a:lnTo>
                    <a:pt x="11339" y="280005"/>
                  </a:lnTo>
                  <a:lnTo>
                    <a:pt x="44527" y="341326"/>
                  </a:lnTo>
                  <a:lnTo>
                    <a:pt x="77403" y="375060"/>
                  </a:lnTo>
                  <a:lnTo>
                    <a:pt x="117082" y="400810"/>
                  </a:lnTo>
                  <a:lnTo>
                    <a:pt x="162226" y="417239"/>
                  </a:lnTo>
                  <a:lnTo>
                    <a:pt x="211501" y="423013"/>
                  </a:lnTo>
                  <a:lnTo>
                    <a:pt x="260776" y="417239"/>
                  </a:lnTo>
                  <a:lnTo>
                    <a:pt x="305920" y="400810"/>
                  </a:lnTo>
                  <a:lnTo>
                    <a:pt x="345599" y="375060"/>
                  </a:lnTo>
                  <a:lnTo>
                    <a:pt x="378475" y="341326"/>
                  </a:lnTo>
                  <a:lnTo>
                    <a:pt x="403212" y="300943"/>
                  </a:lnTo>
                  <a:lnTo>
                    <a:pt x="416504" y="262861"/>
                  </a:lnTo>
                  <a:lnTo>
                    <a:pt x="168958" y="262861"/>
                  </a:lnTo>
                  <a:lnTo>
                    <a:pt x="168958" y="254819"/>
                  </a:lnTo>
                  <a:lnTo>
                    <a:pt x="218066" y="21226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401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43" y="162330"/>
                  </a:lnTo>
                  <a:lnTo>
                    <a:pt x="236170" y="168541"/>
                  </a:lnTo>
                  <a:lnTo>
                    <a:pt x="242849" y="178298"/>
                  </a:lnTo>
                  <a:lnTo>
                    <a:pt x="245186" y="191114"/>
                  </a:lnTo>
                  <a:lnTo>
                    <a:pt x="245186" y="195931"/>
                  </a:lnTo>
                  <a:lnTo>
                    <a:pt x="195439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4" y="262861"/>
                  </a:lnTo>
                  <a:lnTo>
                    <a:pt x="417870" y="258024"/>
                  </a:lnTo>
                  <a:lnTo>
                    <a:pt x="421696" y="235143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69" y="175848"/>
                  </a:lnTo>
                  <a:lnTo>
                    <a:pt x="196067" y="178172"/>
                  </a:lnTo>
                  <a:lnTo>
                    <a:pt x="190999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4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8218104" y="2499682"/>
              <a:ext cx="85107" cy="102708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15318779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64" y="40792"/>
                  </a:moveTo>
                  <a:lnTo>
                    <a:pt x="631952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81" y="0"/>
                  </a:lnTo>
                  <a:lnTo>
                    <a:pt x="462711" y="2133"/>
                  </a:lnTo>
                  <a:lnTo>
                    <a:pt x="448411" y="4940"/>
                  </a:lnTo>
                  <a:lnTo>
                    <a:pt x="440766" y="12141"/>
                  </a:lnTo>
                  <a:lnTo>
                    <a:pt x="440258" y="22644"/>
                  </a:lnTo>
                  <a:lnTo>
                    <a:pt x="447408" y="35331"/>
                  </a:lnTo>
                  <a:lnTo>
                    <a:pt x="494233" y="91884"/>
                  </a:lnTo>
                  <a:lnTo>
                    <a:pt x="457314" y="126098"/>
                  </a:lnTo>
                  <a:lnTo>
                    <a:pt x="421411" y="161302"/>
                  </a:lnTo>
                  <a:lnTo>
                    <a:pt x="386537" y="197485"/>
                  </a:lnTo>
                  <a:lnTo>
                    <a:pt x="352717" y="234607"/>
                  </a:lnTo>
                  <a:lnTo>
                    <a:pt x="319951" y="272656"/>
                  </a:lnTo>
                  <a:lnTo>
                    <a:pt x="288277" y="311594"/>
                  </a:lnTo>
                  <a:lnTo>
                    <a:pt x="257721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47" y="475716"/>
                  </a:lnTo>
                  <a:lnTo>
                    <a:pt x="146900" y="518706"/>
                  </a:lnTo>
                  <a:lnTo>
                    <a:pt x="122148" y="562419"/>
                  </a:lnTo>
                  <a:lnTo>
                    <a:pt x="98628" y="606844"/>
                  </a:lnTo>
                  <a:lnTo>
                    <a:pt x="76339" y="651929"/>
                  </a:lnTo>
                  <a:lnTo>
                    <a:pt x="55321" y="697674"/>
                  </a:lnTo>
                  <a:lnTo>
                    <a:pt x="35572" y="744029"/>
                  </a:lnTo>
                  <a:lnTo>
                    <a:pt x="17132" y="790981"/>
                  </a:lnTo>
                  <a:lnTo>
                    <a:pt x="0" y="838504"/>
                  </a:lnTo>
                  <a:lnTo>
                    <a:pt x="40005" y="852373"/>
                  </a:lnTo>
                  <a:lnTo>
                    <a:pt x="56692" y="806069"/>
                  </a:lnTo>
                  <a:lnTo>
                    <a:pt x="74650" y="760310"/>
                  </a:lnTo>
                  <a:lnTo>
                    <a:pt x="93891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83" y="540689"/>
                  </a:lnTo>
                  <a:lnTo>
                    <a:pt x="208356" y="498779"/>
                  </a:lnTo>
                  <a:lnTo>
                    <a:pt x="234772" y="457619"/>
                  </a:lnTo>
                  <a:lnTo>
                    <a:pt x="262331" y="417207"/>
                  </a:lnTo>
                  <a:lnTo>
                    <a:pt x="290995" y="377583"/>
                  </a:lnTo>
                  <a:lnTo>
                    <a:pt x="320763" y="338772"/>
                  </a:lnTo>
                  <a:lnTo>
                    <a:pt x="351599" y="300812"/>
                  </a:lnTo>
                  <a:lnTo>
                    <a:pt x="383501" y="263702"/>
                  </a:lnTo>
                  <a:lnTo>
                    <a:pt x="416433" y="227495"/>
                  </a:lnTo>
                  <a:lnTo>
                    <a:pt x="450392" y="192201"/>
                  </a:lnTo>
                  <a:lnTo>
                    <a:pt x="485355" y="157861"/>
                  </a:lnTo>
                  <a:lnTo>
                    <a:pt x="521296" y="124498"/>
                  </a:lnTo>
                  <a:lnTo>
                    <a:pt x="575525" y="189928"/>
                  </a:lnTo>
                  <a:lnTo>
                    <a:pt x="581977" y="193573"/>
                  </a:lnTo>
                  <a:lnTo>
                    <a:pt x="587692" y="193573"/>
                  </a:lnTo>
                  <a:lnTo>
                    <a:pt x="593293" y="192290"/>
                  </a:lnTo>
                  <a:lnTo>
                    <a:pt x="598157" y="188480"/>
                  </a:lnTo>
                  <a:lnTo>
                    <a:pt x="602056" y="182194"/>
                  </a:lnTo>
                  <a:lnTo>
                    <a:pt x="604761" y="173482"/>
                  </a:lnTo>
                  <a:lnTo>
                    <a:pt x="631964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47" y="2823934"/>
                  </a:lnTo>
                  <a:lnTo>
                    <a:pt x="632358" y="2793974"/>
                  </a:lnTo>
                  <a:lnTo>
                    <a:pt x="594296" y="2762961"/>
                  </a:lnTo>
                  <a:lnTo>
                    <a:pt x="557149" y="2730919"/>
                  </a:lnTo>
                  <a:lnTo>
                    <a:pt x="520941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211" y="2592971"/>
                  </a:lnTo>
                  <a:lnTo>
                    <a:pt x="385978" y="2556167"/>
                  </a:lnTo>
                  <a:lnTo>
                    <a:pt x="354812" y="2518473"/>
                  </a:lnTo>
                  <a:lnTo>
                    <a:pt x="324700" y="2479941"/>
                  </a:lnTo>
                  <a:lnTo>
                    <a:pt x="295681" y="2440584"/>
                  </a:lnTo>
                  <a:lnTo>
                    <a:pt x="267766" y="2400414"/>
                  </a:lnTo>
                  <a:lnTo>
                    <a:pt x="240969" y="2359469"/>
                  </a:lnTo>
                  <a:lnTo>
                    <a:pt x="215328" y="2317775"/>
                  </a:lnTo>
                  <a:lnTo>
                    <a:pt x="190855" y="2275357"/>
                  </a:lnTo>
                  <a:lnTo>
                    <a:pt x="167563" y="2232241"/>
                  </a:lnTo>
                  <a:lnTo>
                    <a:pt x="145478" y="2188438"/>
                  </a:lnTo>
                  <a:lnTo>
                    <a:pt x="214388" y="2158403"/>
                  </a:lnTo>
                  <a:lnTo>
                    <a:pt x="226504" y="2150287"/>
                  </a:lnTo>
                  <a:lnTo>
                    <a:pt x="230797" y="2140686"/>
                  </a:lnTo>
                  <a:lnTo>
                    <a:pt x="227215" y="2130806"/>
                  </a:lnTo>
                  <a:lnTo>
                    <a:pt x="215734" y="2121852"/>
                  </a:lnTo>
                  <a:lnTo>
                    <a:pt x="90030" y="2055850"/>
                  </a:lnTo>
                  <a:lnTo>
                    <a:pt x="84162" y="2054428"/>
                  </a:lnTo>
                  <a:lnTo>
                    <a:pt x="78562" y="2054428"/>
                  </a:lnTo>
                  <a:lnTo>
                    <a:pt x="47205" y="2080031"/>
                  </a:lnTo>
                  <a:lnTo>
                    <a:pt x="11671" y="2210778"/>
                  </a:lnTo>
                  <a:lnTo>
                    <a:pt x="10121" y="2222182"/>
                  </a:lnTo>
                  <a:lnTo>
                    <a:pt x="12166" y="2230755"/>
                  </a:lnTo>
                  <a:lnTo>
                    <a:pt x="17411" y="2236152"/>
                  </a:lnTo>
                  <a:lnTo>
                    <a:pt x="25450" y="2238019"/>
                  </a:lnTo>
                  <a:lnTo>
                    <a:pt x="29451" y="2238019"/>
                  </a:lnTo>
                  <a:lnTo>
                    <a:pt x="34124" y="2236940"/>
                  </a:lnTo>
                  <a:lnTo>
                    <a:pt x="106641" y="2205367"/>
                  </a:lnTo>
                  <a:lnTo>
                    <a:pt x="129260" y="2250325"/>
                  </a:lnTo>
                  <a:lnTo>
                    <a:pt x="153111" y="2294598"/>
                  </a:lnTo>
                  <a:lnTo>
                    <a:pt x="178193" y="2338159"/>
                  </a:lnTo>
                  <a:lnTo>
                    <a:pt x="204482" y="2380958"/>
                  </a:lnTo>
                  <a:lnTo>
                    <a:pt x="231940" y="2422995"/>
                  </a:lnTo>
                  <a:lnTo>
                    <a:pt x="260565" y="2464231"/>
                  </a:lnTo>
                  <a:lnTo>
                    <a:pt x="290322" y="2504643"/>
                  </a:lnTo>
                  <a:lnTo>
                    <a:pt x="321195" y="2544203"/>
                  </a:lnTo>
                  <a:lnTo>
                    <a:pt x="353174" y="2582888"/>
                  </a:lnTo>
                  <a:lnTo>
                    <a:pt x="386219" y="2620683"/>
                  </a:lnTo>
                  <a:lnTo>
                    <a:pt x="420319" y="2657538"/>
                  </a:lnTo>
                  <a:lnTo>
                    <a:pt x="455460" y="2693441"/>
                  </a:lnTo>
                  <a:lnTo>
                    <a:pt x="491604" y="2728366"/>
                  </a:lnTo>
                  <a:lnTo>
                    <a:pt x="528751" y="2762288"/>
                  </a:lnTo>
                  <a:lnTo>
                    <a:pt x="566851" y="2795181"/>
                  </a:lnTo>
                  <a:lnTo>
                    <a:pt x="605917" y="2827020"/>
                  </a:lnTo>
                  <a:lnTo>
                    <a:pt x="645896" y="2857766"/>
                  </a:lnTo>
                  <a:lnTo>
                    <a:pt x="686803" y="2887421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54"/>
                  </a:moveTo>
                  <a:lnTo>
                    <a:pt x="3306419" y="2049170"/>
                  </a:lnTo>
                  <a:lnTo>
                    <a:pt x="3288436" y="2094992"/>
                  </a:lnTo>
                  <a:lnTo>
                    <a:pt x="3269196" y="2140216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51" y="2397874"/>
                  </a:lnTo>
                  <a:lnTo>
                    <a:pt x="3100679" y="2438285"/>
                  </a:lnTo>
                  <a:lnTo>
                    <a:pt x="3072015" y="2477909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40"/>
                  </a:lnTo>
                  <a:lnTo>
                    <a:pt x="2877743" y="2697581"/>
                  </a:lnTo>
                  <a:lnTo>
                    <a:pt x="2841841" y="2730931"/>
                  </a:lnTo>
                  <a:lnTo>
                    <a:pt x="2804972" y="2763291"/>
                  </a:lnTo>
                  <a:lnTo>
                    <a:pt x="2752445" y="2696184"/>
                  </a:lnTo>
                  <a:lnTo>
                    <a:pt x="2745968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32" y="2873108"/>
                  </a:lnTo>
                  <a:lnTo>
                    <a:pt x="2709011" y="2882125"/>
                  </a:lnTo>
                  <a:lnTo>
                    <a:pt x="2724696" y="2885579"/>
                  </a:lnTo>
                  <a:lnTo>
                    <a:pt x="2860827" y="2887243"/>
                  </a:lnTo>
                  <a:lnTo>
                    <a:pt x="2874835" y="2884665"/>
                  </a:lnTo>
                  <a:lnTo>
                    <a:pt x="2882430" y="2877642"/>
                  </a:lnTo>
                  <a:lnTo>
                    <a:pt x="2883103" y="2867228"/>
                  </a:lnTo>
                  <a:lnTo>
                    <a:pt x="2876346" y="2854452"/>
                  </a:lnTo>
                  <a:lnTo>
                    <a:pt x="2831084" y="2796629"/>
                  </a:lnTo>
                  <a:lnTo>
                    <a:pt x="2868942" y="2763456"/>
                  </a:lnTo>
                  <a:lnTo>
                    <a:pt x="2905836" y="2729268"/>
                  </a:lnTo>
                  <a:lnTo>
                    <a:pt x="2941713" y="2694063"/>
                  </a:lnTo>
                  <a:lnTo>
                    <a:pt x="2976562" y="2657894"/>
                  </a:lnTo>
                  <a:lnTo>
                    <a:pt x="3010382" y="2620772"/>
                  </a:lnTo>
                  <a:lnTo>
                    <a:pt x="3043136" y="2582735"/>
                  </a:lnTo>
                  <a:lnTo>
                    <a:pt x="3074797" y="2543797"/>
                  </a:lnTo>
                  <a:lnTo>
                    <a:pt x="3105366" y="2503995"/>
                  </a:lnTo>
                  <a:lnTo>
                    <a:pt x="3134804" y="2463342"/>
                  </a:lnTo>
                  <a:lnTo>
                    <a:pt x="3163100" y="2421877"/>
                  </a:lnTo>
                  <a:lnTo>
                    <a:pt x="3190240" y="2379624"/>
                  </a:lnTo>
                  <a:lnTo>
                    <a:pt x="3216198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488"/>
                  </a:lnTo>
                  <a:lnTo>
                    <a:pt x="3327552" y="2111083"/>
                  </a:lnTo>
                  <a:lnTo>
                    <a:pt x="3346005" y="2064054"/>
                  </a:lnTo>
                  <a:close/>
                </a:path>
                <a:path w="3408680" h="2887979">
                  <a:moveTo>
                    <a:pt x="3408616" y="679627"/>
                  </a:moveTo>
                  <a:lnTo>
                    <a:pt x="3408388" y="669607"/>
                  </a:lnTo>
                  <a:lnTo>
                    <a:pt x="3402647" y="663803"/>
                  </a:lnTo>
                  <a:lnTo>
                    <a:pt x="3389249" y="663803"/>
                  </a:lnTo>
                  <a:lnTo>
                    <a:pt x="3384702" y="664794"/>
                  </a:lnTo>
                  <a:lnTo>
                    <a:pt x="3311766" y="694778"/>
                  </a:lnTo>
                  <a:lnTo>
                    <a:pt x="3290062" y="649363"/>
                  </a:lnTo>
                  <a:lnTo>
                    <a:pt x="3267113" y="604608"/>
                  </a:lnTo>
                  <a:lnTo>
                    <a:pt x="3242932" y="560539"/>
                  </a:lnTo>
                  <a:lnTo>
                    <a:pt x="3217519" y="517207"/>
                  </a:lnTo>
                  <a:lnTo>
                    <a:pt x="3190925" y="474624"/>
                  </a:lnTo>
                  <a:lnTo>
                    <a:pt x="3163163" y="432803"/>
                  </a:lnTo>
                  <a:lnTo>
                    <a:pt x="3134233" y="391795"/>
                  </a:lnTo>
                  <a:lnTo>
                    <a:pt x="3104184" y="351599"/>
                  </a:lnTo>
                  <a:lnTo>
                    <a:pt x="3073006" y="312267"/>
                  </a:lnTo>
                  <a:lnTo>
                    <a:pt x="3040748" y="273812"/>
                  </a:lnTo>
                  <a:lnTo>
                    <a:pt x="3007410" y="236258"/>
                  </a:lnTo>
                  <a:lnTo>
                    <a:pt x="2973032" y="199631"/>
                  </a:lnTo>
                  <a:lnTo>
                    <a:pt x="2937611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7997"/>
                  </a:lnTo>
                  <a:lnTo>
                    <a:pt x="3205378" y="580212"/>
                  </a:lnTo>
                  <a:lnTo>
                    <a:pt x="3228975" y="623112"/>
                  </a:lnTo>
                  <a:lnTo>
                    <a:pt x="3251365" y="666699"/>
                  </a:lnTo>
                  <a:lnTo>
                    <a:pt x="3272548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54" y="846277"/>
                  </a:lnTo>
                  <a:lnTo>
                    <a:pt x="3337458" y="846277"/>
                  </a:lnTo>
                  <a:lnTo>
                    <a:pt x="3368573" y="821296"/>
                  </a:lnTo>
                  <a:lnTo>
                    <a:pt x="3407968" y="687539"/>
                  </a:lnTo>
                  <a:lnTo>
                    <a:pt x="3408553" y="684060"/>
                  </a:lnTo>
                  <a:lnTo>
                    <a:pt x="3408616" y="679627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1251267" y="2319457"/>
              <a:ext cx="11923395" cy="7738109"/>
            </a:xfrm>
            <a:custGeom>
              <a:avLst/>
              <a:gdLst/>
              <a:ahLst/>
              <a:cxnLst/>
              <a:rect l="l" t="t" r="r" b="b"/>
              <a:pathLst>
                <a:path w="11923394" h="7738109">
                  <a:moveTo>
                    <a:pt x="5350624" y="0"/>
                  </a:moveTo>
                  <a:lnTo>
                    <a:pt x="5340147" y="0"/>
                  </a:lnTo>
                  <a:lnTo>
                    <a:pt x="5340147" y="10160"/>
                  </a:lnTo>
                  <a:lnTo>
                    <a:pt x="5340147" y="7727950"/>
                  </a:lnTo>
                  <a:lnTo>
                    <a:pt x="10464" y="7727950"/>
                  </a:lnTo>
                  <a:lnTo>
                    <a:pt x="10464" y="10236"/>
                  </a:lnTo>
                  <a:lnTo>
                    <a:pt x="5340147" y="10160"/>
                  </a:lnTo>
                  <a:lnTo>
                    <a:pt x="5340147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7727950"/>
                  </a:lnTo>
                  <a:lnTo>
                    <a:pt x="0" y="7738110"/>
                  </a:lnTo>
                  <a:lnTo>
                    <a:pt x="5350624" y="7738110"/>
                  </a:lnTo>
                  <a:lnTo>
                    <a:pt x="5350624" y="7727950"/>
                  </a:lnTo>
                  <a:lnTo>
                    <a:pt x="5350624" y="10160"/>
                  </a:lnTo>
                  <a:lnTo>
                    <a:pt x="5350624" y="5080"/>
                  </a:lnTo>
                  <a:lnTo>
                    <a:pt x="5350624" y="0"/>
                  </a:lnTo>
                  <a:close/>
                </a:path>
                <a:path w="11923394" h="7738109">
                  <a:moveTo>
                    <a:pt x="11923370" y="0"/>
                  </a:moveTo>
                  <a:lnTo>
                    <a:pt x="11912892" y="0"/>
                  </a:lnTo>
                  <a:lnTo>
                    <a:pt x="11912892" y="10160"/>
                  </a:lnTo>
                  <a:lnTo>
                    <a:pt x="11912892" y="7727950"/>
                  </a:lnTo>
                  <a:lnTo>
                    <a:pt x="6583210" y="7727950"/>
                  </a:lnTo>
                  <a:lnTo>
                    <a:pt x="6583210" y="10236"/>
                  </a:lnTo>
                  <a:lnTo>
                    <a:pt x="11912892" y="10160"/>
                  </a:lnTo>
                  <a:lnTo>
                    <a:pt x="11912892" y="0"/>
                  </a:lnTo>
                  <a:lnTo>
                    <a:pt x="6572745" y="0"/>
                  </a:lnTo>
                  <a:lnTo>
                    <a:pt x="6572745" y="5080"/>
                  </a:lnTo>
                  <a:lnTo>
                    <a:pt x="6572745" y="10160"/>
                  </a:lnTo>
                  <a:lnTo>
                    <a:pt x="6572745" y="7727950"/>
                  </a:lnTo>
                  <a:lnTo>
                    <a:pt x="6572745" y="7738110"/>
                  </a:lnTo>
                  <a:lnTo>
                    <a:pt x="11923370" y="7738110"/>
                  </a:lnTo>
                  <a:lnTo>
                    <a:pt x="11923370" y="7727950"/>
                  </a:lnTo>
                  <a:lnTo>
                    <a:pt x="11923370" y="10160"/>
                  </a:lnTo>
                  <a:lnTo>
                    <a:pt x="11923370" y="5080"/>
                  </a:lnTo>
                  <a:lnTo>
                    <a:pt x="11923370" y="0"/>
                  </a:lnTo>
                  <a:close/>
                </a:path>
              </a:pathLst>
            </a:custGeom>
            <a:solidFill>
              <a:srgbClr val="D9BB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8804275" cy="1570990"/>
            </a:xfrm>
            <a:custGeom>
              <a:avLst/>
              <a:gdLst/>
              <a:ahLst/>
              <a:cxnLst/>
              <a:rect l="l" t="t" r="r" b="b"/>
              <a:pathLst>
                <a:path w="8804275" h="1570990">
                  <a:moveTo>
                    <a:pt x="8804265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8385430" y="1570632"/>
                  </a:lnTo>
                  <a:lnTo>
                    <a:pt x="8804265" y="1151797"/>
                  </a:lnTo>
                  <a:lnTo>
                    <a:pt x="8804265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3044" y="536755"/>
              <a:ext cx="6943956" cy="60057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4679930" y="1277448"/>
              <a:ext cx="586740" cy="1499870"/>
            </a:xfrm>
            <a:custGeom>
              <a:avLst/>
              <a:gdLst/>
              <a:ahLst/>
              <a:cxnLst/>
              <a:rect l="l" t="t" r="r" b="b"/>
              <a:pathLst>
                <a:path w="586740" h="1499870">
                  <a:moveTo>
                    <a:pt x="586369" y="0"/>
                  </a:moveTo>
                  <a:lnTo>
                    <a:pt x="0" y="0"/>
                  </a:lnTo>
                  <a:lnTo>
                    <a:pt x="0" y="1499713"/>
                  </a:lnTo>
                  <a:lnTo>
                    <a:pt x="586369" y="1499713"/>
                  </a:lnTo>
                  <a:lnTo>
                    <a:pt x="586369" y="0"/>
                  </a:lnTo>
                  <a:close/>
                </a:path>
              </a:pathLst>
            </a:custGeom>
            <a:solidFill>
              <a:srgbClr val="D9F4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05625" y="2689268"/>
              <a:ext cx="6820431" cy="68204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71569" y="1257410"/>
              <a:ext cx="1618725" cy="76834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17543" y="1615608"/>
              <a:ext cx="213847" cy="11108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551564" y="1615608"/>
              <a:ext cx="103850" cy="11108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6685541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51" y="1061"/>
                  </a:lnTo>
                  <a:lnTo>
                    <a:pt x="33053" y="4654"/>
                  </a:lnTo>
                  <a:lnTo>
                    <a:pt x="26094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9"/>
                  </a:lnTo>
                  <a:lnTo>
                    <a:pt x="31174" y="24707"/>
                  </a:lnTo>
                  <a:lnTo>
                    <a:pt x="37072" y="19447"/>
                  </a:lnTo>
                  <a:lnTo>
                    <a:pt x="42302" y="17674"/>
                  </a:lnTo>
                  <a:lnTo>
                    <a:pt x="44375" y="17674"/>
                  </a:lnTo>
                  <a:lnTo>
                    <a:pt x="46228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763026" y="1554246"/>
              <a:ext cx="93389" cy="1724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876583" y="1615598"/>
              <a:ext cx="90353" cy="11108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995657" y="1615584"/>
              <a:ext cx="158785" cy="1111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7180659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230690" y="1554246"/>
              <a:ext cx="96394" cy="17242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7363482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423517" y="1615588"/>
              <a:ext cx="87557" cy="10808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541741" y="1615618"/>
              <a:ext cx="101986" cy="16683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676943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961067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51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888" y="13970"/>
                  </a:lnTo>
                  <a:lnTo>
                    <a:pt x="23888" y="101600"/>
                  </a:lnTo>
                  <a:lnTo>
                    <a:pt x="39751" y="101600"/>
                  </a:lnTo>
                  <a:lnTo>
                    <a:pt x="39751" y="13970"/>
                  </a:lnTo>
                  <a:lnTo>
                    <a:pt x="397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171569" y="4043860"/>
              <a:ext cx="1618725" cy="76834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480701" y="4402012"/>
              <a:ext cx="86206" cy="11108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598893" y="4401997"/>
              <a:ext cx="87557" cy="10808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718224" y="4402012"/>
              <a:ext cx="86206" cy="11108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6835445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34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34" y="169418"/>
                  </a:lnTo>
                  <a:lnTo>
                    <a:pt x="174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873894" y="4402012"/>
              <a:ext cx="182281" cy="16684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080242" y="4402012"/>
              <a:ext cx="90353" cy="11108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199350" y="4401997"/>
              <a:ext cx="158785" cy="1111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386868" y="4401997"/>
              <a:ext cx="87568" cy="10808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6769469" y="374464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10" y="285174"/>
                  </a:lnTo>
                  <a:lnTo>
                    <a:pt x="176108" y="285174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0" y="217039"/>
                  </a:lnTo>
                  <a:lnTo>
                    <a:pt x="214014" y="212116"/>
                  </a:lnTo>
                  <a:lnTo>
                    <a:pt x="201311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6" y="194195"/>
                  </a:lnTo>
                  <a:lnTo>
                    <a:pt x="215667" y="187483"/>
                  </a:lnTo>
                  <a:lnTo>
                    <a:pt x="222183" y="178860"/>
                  </a:lnTo>
                  <a:lnTo>
                    <a:pt x="224410" y="168518"/>
                  </a:lnTo>
                  <a:lnTo>
                    <a:pt x="22441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77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77" y="137849"/>
                  </a:lnTo>
                  <a:lnTo>
                    <a:pt x="223311" y="139906"/>
                  </a:lnTo>
                  <a:lnTo>
                    <a:pt x="232194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1" y="177171"/>
                  </a:lnTo>
                  <a:lnTo>
                    <a:pt x="234665" y="186006"/>
                  </a:lnTo>
                  <a:lnTo>
                    <a:pt x="228056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28" y="234380"/>
                  </a:lnTo>
                  <a:lnTo>
                    <a:pt x="242203" y="255343"/>
                  </a:lnTo>
                  <a:lnTo>
                    <a:pt x="229041" y="271356"/>
                  </a:lnTo>
                  <a:lnTo>
                    <a:pt x="208414" y="281580"/>
                  </a:lnTo>
                  <a:lnTo>
                    <a:pt x="181395" y="285174"/>
                  </a:lnTo>
                  <a:lnTo>
                    <a:pt x="409510" y="285174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32" y="151848"/>
                  </a:moveTo>
                  <a:lnTo>
                    <a:pt x="208714" y="151848"/>
                  </a:lnTo>
                  <a:lnTo>
                    <a:pt x="203590" y="152380"/>
                  </a:lnTo>
                  <a:lnTo>
                    <a:pt x="198500" y="154232"/>
                  </a:lnTo>
                  <a:lnTo>
                    <a:pt x="192702" y="157790"/>
                  </a:lnTo>
                  <a:lnTo>
                    <a:pt x="185458" y="163440"/>
                  </a:lnTo>
                  <a:lnTo>
                    <a:pt x="224410" y="163440"/>
                  </a:lnTo>
                  <a:lnTo>
                    <a:pt x="224410" y="158361"/>
                  </a:lnTo>
                  <a:lnTo>
                    <a:pt x="218232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945568" y="3882488"/>
              <a:ext cx="70730" cy="14733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890697" y="2637051"/>
              <a:ext cx="1618777" cy="76877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150312" y="2840847"/>
              <a:ext cx="1100322" cy="39276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300086" y="3122528"/>
              <a:ext cx="90353" cy="11108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419172" y="3122516"/>
              <a:ext cx="87557" cy="10808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5488581" y="2342952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5" y="417416"/>
                  </a:lnTo>
                  <a:lnTo>
                    <a:pt x="304513" y="401502"/>
                  </a:lnTo>
                  <a:lnTo>
                    <a:pt x="343786" y="376533"/>
                  </a:lnTo>
                  <a:lnTo>
                    <a:pt x="376542" y="343777"/>
                  </a:lnTo>
                  <a:lnTo>
                    <a:pt x="401512" y="304507"/>
                  </a:lnTo>
                  <a:lnTo>
                    <a:pt x="417426" y="259991"/>
                  </a:lnTo>
                  <a:lnTo>
                    <a:pt x="423013" y="211501"/>
                  </a:lnTo>
                  <a:lnTo>
                    <a:pt x="417426" y="163011"/>
                  </a:lnTo>
                  <a:lnTo>
                    <a:pt x="401512" y="118495"/>
                  </a:lnTo>
                  <a:lnTo>
                    <a:pt x="376542" y="79225"/>
                  </a:lnTo>
                  <a:lnTo>
                    <a:pt x="343786" y="46469"/>
                  </a:lnTo>
                  <a:lnTo>
                    <a:pt x="304513" y="21500"/>
                  </a:lnTo>
                  <a:lnTo>
                    <a:pt x="259995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646830" y="2481003"/>
              <a:ext cx="106509" cy="14690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7451269" y="2640886"/>
              <a:ext cx="1618767" cy="76834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7823064" y="2872114"/>
              <a:ext cx="206890" cy="16685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8050143" y="2872114"/>
              <a:ext cx="420006" cy="16685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8498883" y="2872100"/>
              <a:ext cx="87568" cy="10808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619401" y="2872114"/>
              <a:ext cx="76228" cy="11107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711205" y="3125918"/>
              <a:ext cx="200359" cy="11108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7940326" y="3125902"/>
              <a:ext cx="156503" cy="10808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8118287" y="3125918"/>
              <a:ext cx="86206" cy="11108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236488" y="3125902"/>
              <a:ext cx="157743" cy="10808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423551" y="3125918"/>
              <a:ext cx="90342" cy="11108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588285" y="3125918"/>
              <a:ext cx="90353" cy="11108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707366" y="3125902"/>
              <a:ext cx="87568" cy="10808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8049146" y="2339533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3"/>
                  </a:lnTo>
                  <a:lnTo>
                    <a:pt x="11339" y="280005"/>
                  </a:lnTo>
                  <a:lnTo>
                    <a:pt x="44527" y="341326"/>
                  </a:lnTo>
                  <a:lnTo>
                    <a:pt x="77403" y="375060"/>
                  </a:lnTo>
                  <a:lnTo>
                    <a:pt x="117082" y="400810"/>
                  </a:lnTo>
                  <a:lnTo>
                    <a:pt x="162226" y="417239"/>
                  </a:lnTo>
                  <a:lnTo>
                    <a:pt x="211501" y="423013"/>
                  </a:lnTo>
                  <a:lnTo>
                    <a:pt x="260776" y="417239"/>
                  </a:lnTo>
                  <a:lnTo>
                    <a:pt x="305920" y="400810"/>
                  </a:lnTo>
                  <a:lnTo>
                    <a:pt x="345599" y="375060"/>
                  </a:lnTo>
                  <a:lnTo>
                    <a:pt x="378475" y="341326"/>
                  </a:lnTo>
                  <a:lnTo>
                    <a:pt x="403212" y="300943"/>
                  </a:lnTo>
                  <a:lnTo>
                    <a:pt x="416504" y="262861"/>
                  </a:lnTo>
                  <a:lnTo>
                    <a:pt x="168958" y="262861"/>
                  </a:lnTo>
                  <a:lnTo>
                    <a:pt x="168958" y="254819"/>
                  </a:lnTo>
                  <a:lnTo>
                    <a:pt x="218066" y="21226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401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43" y="162330"/>
                  </a:lnTo>
                  <a:lnTo>
                    <a:pt x="236170" y="168541"/>
                  </a:lnTo>
                  <a:lnTo>
                    <a:pt x="242849" y="178298"/>
                  </a:lnTo>
                  <a:lnTo>
                    <a:pt x="245186" y="191114"/>
                  </a:lnTo>
                  <a:lnTo>
                    <a:pt x="245186" y="195931"/>
                  </a:lnTo>
                  <a:lnTo>
                    <a:pt x="195439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4" y="262861"/>
                  </a:lnTo>
                  <a:lnTo>
                    <a:pt x="417870" y="258024"/>
                  </a:lnTo>
                  <a:lnTo>
                    <a:pt x="421696" y="235143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69" y="175848"/>
                  </a:lnTo>
                  <a:lnTo>
                    <a:pt x="196067" y="178172"/>
                  </a:lnTo>
                  <a:lnTo>
                    <a:pt x="190999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218105" y="2499682"/>
              <a:ext cx="85107" cy="102708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64" y="40792"/>
                  </a:moveTo>
                  <a:lnTo>
                    <a:pt x="631952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81" y="0"/>
                  </a:lnTo>
                  <a:lnTo>
                    <a:pt x="462711" y="2133"/>
                  </a:lnTo>
                  <a:lnTo>
                    <a:pt x="448411" y="4940"/>
                  </a:lnTo>
                  <a:lnTo>
                    <a:pt x="440766" y="12141"/>
                  </a:lnTo>
                  <a:lnTo>
                    <a:pt x="440258" y="22644"/>
                  </a:lnTo>
                  <a:lnTo>
                    <a:pt x="447408" y="35331"/>
                  </a:lnTo>
                  <a:lnTo>
                    <a:pt x="494233" y="91884"/>
                  </a:lnTo>
                  <a:lnTo>
                    <a:pt x="457314" y="126098"/>
                  </a:lnTo>
                  <a:lnTo>
                    <a:pt x="421411" y="161302"/>
                  </a:lnTo>
                  <a:lnTo>
                    <a:pt x="386537" y="197485"/>
                  </a:lnTo>
                  <a:lnTo>
                    <a:pt x="352717" y="234607"/>
                  </a:lnTo>
                  <a:lnTo>
                    <a:pt x="319951" y="272656"/>
                  </a:lnTo>
                  <a:lnTo>
                    <a:pt x="288277" y="311594"/>
                  </a:lnTo>
                  <a:lnTo>
                    <a:pt x="257721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47" y="475716"/>
                  </a:lnTo>
                  <a:lnTo>
                    <a:pt x="146900" y="518706"/>
                  </a:lnTo>
                  <a:lnTo>
                    <a:pt x="122148" y="562419"/>
                  </a:lnTo>
                  <a:lnTo>
                    <a:pt x="98628" y="606844"/>
                  </a:lnTo>
                  <a:lnTo>
                    <a:pt x="76339" y="651929"/>
                  </a:lnTo>
                  <a:lnTo>
                    <a:pt x="55321" y="697674"/>
                  </a:lnTo>
                  <a:lnTo>
                    <a:pt x="35572" y="744029"/>
                  </a:lnTo>
                  <a:lnTo>
                    <a:pt x="17132" y="790981"/>
                  </a:lnTo>
                  <a:lnTo>
                    <a:pt x="0" y="838504"/>
                  </a:lnTo>
                  <a:lnTo>
                    <a:pt x="40005" y="852373"/>
                  </a:lnTo>
                  <a:lnTo>
                    <a:pt x="56692" y="806069"/>
                  </a:lnTo>
                  <a:lnTo>
                    <a:pt x="74650" y="760310"/>
                  </a:lnTo>
                  <a:lnTo>
                    <a:pt x="93891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83" y="540689"/>
                  </a:lnTo>
                  <a:lnTo>
                    <a:pt x="208356" y="498779"/>
                  </a:lnTo>
                  <a:lnTo>
                    <a:pt x="234772" y="457619"/>
                  </a:lnTo>
                  <a:lnTo>
                    <a:pt x="262331" y="417207"/>
                  </a:lnTo>
                  <a:lnTo>
                    <a:pt x="290995" y="377583"/>
                  </a:lnTo>
                  <a:lnTo>
                    <a:pt x="320763" y="338772"/>
                  </a:lnTo>
                  <a:lnTo>
                    <a:pt x="351599" y="300812"/>
                  </a:lnTo>
                  <a:lnTo>
                    <a:pt x="383501" y="263702"/>
                  </a:lnTo>
                  <a:lnTo>
                    <a:pt x="416433" y="227495"/>
                  </a:lnTo>
                  <a:lnTo>
                    <a:pt x="450392" y="192201"/>
                  </a:lnTo>
                  <a:lnTo>
                    <a:pt x="485355" y="157861"/>
                  </a:lnTo>
                  <a:lnTo>
                    <a:pt x="521296" y="124498"/>
                  </a:lnTo>
                  <a:lnTo>
                    <a:pt x="575525" y="189928"/>
                  </a:lnTo>
                  <a:lnTo>
                    <a:pt x="581977" y="193573"/>
                  </a:lnTo>
                  <a:lnTo>
                    <a:pt x="587692" y="193573"/>
                  </a:lnTo>
                  <a:lnTo>
                    <a:pt x="593293" y="192290"/>
                  </a:lnTo>
                  <a:lnTo>
                    <a:pt x="598157" y="188480"/>
                  </a:lnTo>
                  <a:lnTo>
                    <a:pt x="602056" y="182194"/>
                  </a:lnTo>
                  <a:lnTo>
                    <a:pt x="604761" y="173482"/>
                  </a:lnTo>
                  <a:lnTo>
                    <a:pt x="631964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47" y="2823934"/>
                  </a:lnTo>
                  <a:lnTo>
                    <a:pt x="632358" y="2793974"/>
                  </a:lnTo>
                  <a:lnTo>
                    <a:pt x="594296" y="2762961"/>
                  </a:lnTo>
                  <a:lnTo>
                    <a:pt x="557149" y="2730919"/>
                  </a:lnTo>
                  <a:lnTo>
                    <a:pt x="520941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211" y="2592971"/>
                  </a:lnTo>
                  <a:lnTo>
                    <a:pt x="385978" y="2556167"/>
                  </a:lnTo>
                  <a:lnTo>
                    <a:pt x="354812" y="2518473"/>
                  </a:lnTo>
                  <a:lnTo>
                    <a:pt x="324700" y="2479941"/>
                  </a:lnTo>
                  <a:lnTo>
                    <a:pt x="295681" y="2440584"/>
                  </a:lnTo>
                  <a:lnTo>
                    <a:pt x="267766" y="2400414"/>
                  </a:lnTo>
                  <a:lnTo>
                    <a:pt x="240969" y="2359469"/>
                  </a:lnTo>
                  <a:lnTo>
                    <a:pt x="215328" y="2317775"/>
                  </a:lnTo>
                  <a:lnTo>
                    <a:pt x="190855" y="2275357"/>
                  </a:lnTo>
                  <a:lnTo>
                    <a:pt x="167563" y="2232241"/>
                  </a:lnTo>
                  <a:lnTo>
                    <a:pt x="145478" y="2188438"/>
                  </a:lnTo>
                  <a:lnTo>
                    <a:pt x="214388" y="2158403"/>
                  </a:lnTo>
                  <a:lnTo>
                    <a:pt x="226504" y="2150287"/>
                  </a:lnTo>
                  <a:lnTo>
                    <a:pt x="230797" y="2140686"/>
                  </a:lnTo>
                  <a:lnTo>
                    <a:pt x="227215" y="2130806"/>
                  </a:lnTo>
                  <a:lnTo>
                    <a:pt x="215734" y="2121852"/>
                  </a:lnTo>
                  <a:lnTo>
                    <a:pt x="90030" y="2055850"/>
                  </a:lnTo>
                  <a:lnTo>
                    <a:pt x="84162" y="2054428"/>
                  </a:lnTo>
                  <a:lnTo>
                    <a:pt x="78562" y="2054428"/>
                  </a:lnTo>
                  <a:lnTo>
                    <a:pt x="47205" y="2080031"/>
                  </a:lnTo>
                  <a:lnTo>
                    <a:pt x="11671" y="2210778"/>
                  </a:lnTo>
                  <a:lnTo>
                    <a:pt x="10121" y="2222182"/>
                  </a:lnTo>
                  <a:lnTo>
                    <a:pt x="12166" y="2230755"/>
                  </a:lnTo>
                  <a:lnTo>
                    <a:pt x="17411" y="2236152"/>
                  </a:lnTo>
                  <a:lnTo>
                    <a:pt x="25450" y="2238019"/>
                  </a:lnTo>
                  <a:lnTo>
                    <a:pt x="29451" y="2238019"/>
                  </a:lnTo>
                  <a:lnTo>
                    <a:pt x="34124" y="2236940"/>
                  </a:lnTo>
                  <a:lnTo>
                    <a:pt x="106641" y="2205367"/>
                  </a:lnTo>
                  <a:lnTo>
                    <a:pt x="129260" y="2250325"/>
                  </a:lnTo>
                  <a:lnTo>
                    <a:pt x="153111" y="2294598"/>
                  </a:lnTo>
                  <a:lnTo>
                    <a:pt x="178193" y="2338159"/>
                  </a:lnTo>
                  <a:lnTo>
                    <a:pt x="204482" y="2380958"/>
                  </a:lnTo>
                  <a:lnTo>
                    <a:pt x="231940" y="2422995"/>
                  </a:lnTo>
                  <a:lnTo>
                    <a:pt x="260565" y="2464231"/>
                  </a:lnTo>
                  <a:lnTo>
                    <a:pt x="290322" y="2504643"/>
                  </a:lnTo>
                  <a:lnTo>
                    <a:pt x="321195" y="2544203"/>
                  </a:lnTo>
                  <a:lnTo>
                    <a:pt x="353174" y="2582888"/>
                  </a:lnTo>
                  <a:lnTo>
                    <a:pt x="386219" y="2620683"/>
                  </a:lnTo>
                  <a:lnTo>
                    <a:pt x="420319" y="2657538"/>
                  </a:lnTo>
                  <a:lnTo>
                    <a:pt x="455460" y="2693441"/>
                  </a:lnTo>
                  <a:lnTo>
                    <a:pt x="491604" y="2728366"/>
                  </a:lnTo>
                  <a:lnTo>
                    <a:pt x="528751" y="2762288"/>
                  </a:lnTo>
                  <a:lnTo>
                    <a:pt x="566851" y="2795181"/>
                  </a:lnTo>
                  <a:lnTo>
                    <a:pt x="605917" y="2827020"/>
                  </a:lnTo>
                  <a:lnTo>
                    <a:pt x="645896" y="2857766"/>
                  </a:lnTo>
                  <a:lnTo>
                    <a:pt x="686803" y="2887421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54"/>
                  </a:moveTo>
                  <a:lnTo>
                    <a:pt x="3306419" y="2049170"/>
                  </a:lnTo>
                  <a:lnTo>
                    <a:pt x="3288436" y="2094992"/>
                  </a:lnTo>
                  <a:lnTo>
                    <a:pt x="3269196" y="2140216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51" y="2397874"/>
                  </a:lnTo>
                  <a:lnTo>
                    <a:pt x="3100679" y="2438285"/>
                  </a:lnTo>
                  <a:lnTo>
                    <a:pt x="3072015" y="2477909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40"/>
                  </a:lnTo>
                  <a:lnTo>
                    <a:pt x="2877743" y="2697581"/>
                  </a:lnTo>
                  <a:lnTo>
                    <a:pt x="2841841" y="2730931"/>
                  </a:lnTo>
                  <a:lnTo>
                    <a:pt x="2804972" y="2763291"/>
                  </a:lnTo>
                  <a:lnTo>
                    <a:pt x="2752445" y="2696184"/>
                  </a:lnTo>
                  <a:lnTo>
                    <a:pt x="2745968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32" y="2873108"/>
                  </a:lnTo>
                  <a:lnTo>
                    <a:pt x="2709011" y="2882125"/>
                  </a:lnTo>
                  <a:lnTo>
                    <a:pt x="2724696" y="2885579"/>
                  </a:lnTo>
                  <a:lnTo>
                    <a:pt x="2860827" y="2887243"/>
                  </a:lnTo>
                  <a:lnTo>
                    <a:pt x="2874835" y="2884665"/>
                  </a:lnTo>
                  <a:lnTo>
                    <a:pt x="2882430" y="2877642"/>
                  </a:lnTo>
                  <a:lnTo>
                    <a:pt x="2883103" y="2867228"/>
                  </a:lnTo>
                  <a:lnTo>
                    <a:pt x="2876346" y="2854452"/>
                  </a:lnTo>
                  <a:lnTo>
                    <a:pt x="2831084" y="2796629"/>
                  </a:lnTo>
                  <a:lnTo>
                    <a:pt x="2868942" y="2763456"/>
                  </a:lnTo>
                  <a:lnTo>
                    <a:pt x="2905836" y="2729268"/>
                  </a:lnTo>
                  <a:lnTo>
                    <a:pt x="2941713" y="2694063"/>
                  </a:lnTo>
                  <a:lnTo>
                    <a:pt x="2976562" y="2657894"/>
                  </a:lnTo>
                  <a:lnTo>
                    <a:pt x="3010382" y="2620772"/>
                  </a:lnTo>
                  <a:lnTo>
                    <a:pt x="3043136" y="2582735"/>
                  </a:lnTo>
                  <a:lnTo>
                    <a:pt x="3074797" y="2543797"/>
                  </a:lnTo>
                  <a:lnTo>
                    <a:pt x="3105366" y="2503995"/>
                  </a:lnTo>
                  <a:lnTo>
                    <a:pt x="3134804" y="2463342"/>
                  </a:lnTo>
                  <a:lnTo>
                    <a:pt x="3163100" y="2421877"/>
                  </a:lnTo>
                  <a:lnTo>
                    <a:pt x="3190240" y="2379624"/>
                  </a:lnTo>
                  <a:lnTo>
                    <a:pt x="3216198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488"/>
                  </a:lnTo>
                  <a:lnTo>
                    <a:pt x="3327552" y="2111083"/>
                  </a:lnTo>
                  <a:lnTo>
                    <a:pt x="3346005" y="2064054"/>
                  </a:lnTo>
                  <a:close/>
                </a:path>
                <a:path w="3408680" h="2887979">
                  <a:moveTo>
                    <a:pt x="3408616" y="679627"/>
                  </a:moveTo>
                  <a:lnTo>
                    <a:pt x="3408388" y="669607"/>
                  </a:lnTo>
                  <a:lnTo>
                    <a:pt x="3402647" y="663803"/>
                  </a:lnTo>
                  <a:lnTo>
                    <a:pt x="3389249" y="663803"/>
                  </a:lnTo>
                  <a:lnTo>
                    <a:pt x="3384702" y="664794"/>
                  </a:lnTo>
                  <a:lnTo>
                    <a:pt x="3311766" y="694778"/>
                  </a:lnTo>
                  <a:lnTo>
                    <a:pt x="3290062" y="649363"/>
                  </a:lnTo>
                  <a:lnTo>
                    <a:pt x="3267113" y="604608"/>
                  </a:lnTo>
                  <a:lnTo>
                    <a:pt x="3242932" y="560539"/>
                  </a:lnTo>
                  <a:lnTo>
                    <a:pt x="3217519" y="517207"/>
                  </a:lnTo>
                  <a:lnTo>
                    <a:pt x="3190925" y="474624"/>
                  </a:lnTo>
                  <a:lnTo>
                    <a:pt x="3163163" y="432803"/>
                  </a:lnTo>
                  <a:lnTo>
                    <a:pt x="3134233" y="391795"/>
                  </a:lnTo>
                  <a:lnTo>
                    <a:pt x="3104184" y="351599"/>
                  </a:lnTo>
                  <a:lnTo>
                    <a:pt x="3073006" y="312267"/>
                  </a:lnTo>
                  <a:lnTo>
                    <a:pt x="3040748" y="273812"/>
                  </a:lnTo>
                  <a:lnTo>
                    <a:pt x="3007410" y="236258"/>
                  </a:lnTo>
                  <a:lnTo>
                    <a:pt x="2973032" y="199631"/>
                  </a:lnTo>
                  <a:lnTo>
                    <a:pt x="2937611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7997"/>
                  </a:lnTo>
                  <a:lnTo>
                    <a:pt x="3205378" y="580212"/>
                  </a:lnTo>
                  <a:lnTo>
                    <a:pt x="3228975" y="623112"/>
                  </a:lnTo>
                  <a:lnTo>
                    <a:pt x="3251365" y="666699"/>
                  </a:lnTo>
                  <a:lnTo>
                    <a:pt x="3272548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54" y="846277"/>
                  </a:lnTo>
                  <a:lnTo>
                    <a:pt x="3337458" y="846277"/>
                  </a:lnTo>
                  <a:lnTo>
                    <a:pt x="3368573" y="821296"/>
                  </a:lnTo>
                  <a:lnTo>
                    <a:pt x="3407968" y="687539"/>
                  </a:lnTo>
                  <a:lnTo>
                    <a:pt x="3408553" y="684060"/>
                  </a:lnTo>
                  <a:lnTo>
                    <a:pt x="3408616" y="679627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4932045" cy="1570990"/>
            </a:xfrm>
            <a:custGeom>
              <a:avLst/>
              <a:gdLst/>
              <a:ahLst/>
              <a:cxnLst/>
              <a:rect l="l" t="t" r="r" b="b"/>
              <a:pathLst>
                <a:path w="4932045" h="1570990">
                  <a:moveTo>
                    <a:pt x="4931787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4512951" y="1570632"/>
                  </a:lnTo>
                  <a:lnTo>
                    <a:pt x="4931787" y="1151797"/>
                  </a:lnTo>
                  <a:lnTo>
                    <a:pt x="4931787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56499" y="518534"/>
              <a:ext cx="5361305" cy="9466580"/>
            </a:xfrm>
            <a:custGeom>
              <a:avLst/>
              <a:gdLst/>
              <a:ahLst/>
              <a:cxnLst/>
              <a:rect l="l" t="t" r="r" b="b"/>
              <a:pathLst>
                <a:path w="5361305" h="9466580">
                  <a:moveTo>
                    <a:pt x="133807" y="51511"/>
                  </a:moveTo>
                  <a:lnTo>
                    <a:pt x="54648" y="51511"/>
                  </a:lnTo>
                  <a:lnTo>
                    <a:pt x="54648" y="466140"/>
                  </a:lnTo>
                  <a:lnTo>
                    <a:pt x="133807" y="466140"/>
                  </a:lnTo>
                  <a:lnTo>
                    <a:pt x="133807" y="51511"/>
                  </a:lnTo>
                  <a:close/>
                </a:path>
                <a:path w="5361305" h="9466580">
                  <a:moveTo>
                    <a:pt x="488759" y="251294"/>
                  </a:moveTo>
                  <a:lnTo>
                    <a:pt x="485673" y="228688"/>
                  </a:lnTo>
                  <a:lnTo>
                    <a:pt x="484822" y="222402"/>
                  </a:lnTo>
                  <a:lnTo>
                    <a:pt x="483806" y="215011"/>
                  </a:lnTo>
                  <a:lnTo>
                    <a:pt x="468972" y="189103"/>
                  </a:lnTo>
                  <a:lnTo>
                    <a:pt x="444233" y="173558"/>
                  </a:lnTo>
                  <a:lnTo>
                    <a:pt x="409600" y="168376"/>
                  </a:lnTo>
                  <a:lnTo>
                    <a:pt x="383108" y="171424"/>
                  </a:lnTo>
                  <a:lnTo>
                    <a:pt x="358330" y="181013"/>
                  </a:lnTo>
                  <a:lnTo>
                    <a:pt x="333895" y="197789"/>
                  </a:lnTo>
                  <a:lnTo>
                    <a:pt x="308457" y="222402"/>
                  </a:lnTo>
                  <a:lnTo>
                    <a:pt x="308457" y="174028"/>
                  </a:lnTo>
                  <a:lnTo>
                    <a:pt x="233070" y="174028"/>
                  </a:lnTo>
                  <a:lnTo>
                    <a:pt x="233070" y="466153"/>
                  </a:lnTo>
                  <a:lnTo>
                    <a:pt x="308457" y="466153"/>
                  </a:lnTo>
                  <a:lnTo>
                    <a:pt x="308457" y="290245"/>
                  </a:lnTo>
                  <a:lnTo>
                    <a:pt x="318516" y="279565"/>
                  </a:lnTo>
                  <a:lnTo>
                    <a:pt x="341083" y="256768"/>
                  </a:lnTo>
                  <a:lnTo>
                    <a:pt x="360057" y="240931"/>
                  </a:lnTo>
                  <a:lnTo>
                    <a:pt x="375843" y="231686"/>
                  </a:lnTo>
                  <a:lnTo>
                    <a:pt x="388874" y="228688"/>
                  </a:lnTo>
                  <a:lnTo>
                    <a:pt x="400380" y="231317"/>
                  </a:lnTo>
                  <a:lnTo>
                    <a:pt x="407949" y="239826"/>
                  </a:lnTo>
                  <a:lnTo>
                    <a:pt x="412102" y="255181"/>
                  </a:lnTo>
                  <a:lnTo>
                    <a:pt x="413372" y="278307"/>
                  </a:lnTo>
                  <a:lnTo>
                    <a:pt x="413372" y="466153"/>
                  </a:lnTo>
                  <a:lnTo>
                    <a:pt x="488759" y="466153"/>
                  </a:lnTo>
                  <a:lnTo>
                    <a:pt x="488759" y="251294"/>
                  </a:lnTo>
                  <a:close/>
                </a:path>
                <a:path w="5361305" h="9466580">
                  <a:moveTo>
                    <a:pt x="807288" y="23876"/>
                  </a:moveTo>
                  <a:lnTo>
                    <a:pt x="760107" y="6121"/>
                  </a:lnTo>
                  <a:lnTo>
                    <a:pt x="717613" y="228"/>
                  </a:lnTo>
                  <a:lnTo>
                    <a:pt x="709282" y="0"/>
                  </a:lnTo>
                  <a:lnTo>
                    <a:pt x="665200" y="5918"/>
                  </a:lnTo>
                  <a:lnTo>
                    <a:pt x="629869" y="23202"/>
                  </a:lnTo>
                  <a:lnTo>
                    <a:pt x="603885" y="51155"/>
                  </a:lnTo>
                  <a:lnTo>
                    <a:pt x="587857" y="89103"/>
                  </a:lnTo>
                  <a:lnTo>
                    <a:pt x="582383" y="136334"/>
                  </a:lnTo>
                  <a:lnTo>
                    <a:pt x="582383" y="174028"/>
                  </a:lnTo>
                  <a:lnTo>
                    <a:pt x="534631" y="181559"/>
                  </a:lnTo>
                  <a:lnTo>
                    <a:pt x="534631" y="229311"/>
                  </a:lnTo>
                  <a:lnTo>
                    <a:pt x="582383" y="229311"/>
                  </a:lnTo>
                  <a:lnTo>
                    <a:pt x="582383" y="466153"/>
                  </a:lnTo>
                  <a:lnTo>
                    <a:pt x="657136" y="466153"/>
                  </a:lnTo>
                  <a:lnTo>
                    <a:pt x="657136" y="229311"/>
                  </a:lnTo>
                  <a:lnTo>
                    <a:pt x="718705" y="229311"/>
                  </a:lnTo>
                  <a:lnTo>
                    <a:pt x="718705" y="174028"/>
                  </a:lnTo>
                  <a:lnTo>
                    <a:pt x="657136" y="174028"/>
                  </a:lnTo>
                  <a:lnTo>
                    <a:pt x="657136" y="157060"/>
                  </a:lnTo>
                  <a:lnTo>
                    <a:pt x="660120" y="109004"/>
                  </a:lnTo>
                  <a:lnTo>
                    <a:pt x="679500" y="73063"/>
                  </a:lnTo>
                  <a:lnTo>
                    <a:pt x="714298" y="62191"/>
                  </a:lnTo>
                  <a:lnTo>
                    <a:pt x="728319" y="63106"/>
                  </a:lnTo>
                  <a:lnTo>
                    <a:pt x="742099" y="66128"/>
                  </a:lnTo>
                  <a:lnTo>
                    <a:pt x="757059" y="71742"/>
                  </a:lnTo>
                  <a:lnTo>
                    <a:pt x="774611" y="80416"/>
                  </a:lnTo>
                  <a:lnTo>
                    <a:pt x="785139" y="62191"/>
                  </a:lnTo>
                  <a:lnTo>
                    <a:pt x="807288" y="23876"/>
                  </a:lnTo>
                  <a:close/>
                </a:path>
                <a:path w="5361305" h="9466580">
                  <a:moveTo>
                    <a:pt x="1020889" y="319773"/>
                  </a:moveTo>
                  <a:lnTo>
                    <a:pt x="1013625" y="270230"/>
                  </a:lnTo>
                  <a:lnTo>
                    <a:pt x="993203" y="227876"/>
                  </a:lnTo>
                  <a:lnTo>
                    <a:pt x="961720" y="194894"/>
                  </a:lnTo>
                  <a:lnTo>
                    <a:pt x="942987" y="184988"/>
                  </a:lnTo>
                  <a:lnTo>
                    <a:pt x="942987" y="319773"/>
                  </a:lnTo>
                  <a:lnTo>
                    <a:pt x="937488" y="356590"/>
                  </a:lnTo>
                  <a:lnTo>
                    <a:pt x="922566" y="386753"/>
                  </a:lnTo>
                  <a:lnTo>
                    <a:pt x="900582" y="407149"/>
                  </a:lnTo>
                  <a:lnTo>
                    <a:pt x="873874" y="414642"/>
                  </a:lnTo>
                  <a:lnTo>
                    <a:pt x="847178" y="407149"/>
                  </a:lnTo>
                  <a:lnTo>
                    <a:pt x="825195" y="386753"/>
                  </a:lnTo>
                  <a:lnTo>
                    <a:pt x="810272" y="356590"/>
                  </a:lnTo>
                  <a:lnTo>
                    <a:pt x="804773" y="319773"/>
                  </a:lnTo>
                  <a:lnTo>
                    <a:pt x="810272" y="283311"/>
                  </a:lnTo>
                  <a:lnTo>
                    <a:pt x="825195" y="253339"/>
                  </a:lnTo>
                  <a:lnTo>
                    <a:pt x="847178" y="233019"/>
                  </a:lnTo>
                  <a:lnTo>
                    <a:pt x="873874" y="225539"/>
                  </a:lnTo>
                  <a:lnTo>
                    <a:pt x="900582" y="233019"/>
                  </a:lnTo>
                  <a:lnTo>
                    <a:pt x="922566" y="253339"/>
                  </a:lnTo>
                  <a:lnTo>
                    <a:pt x="937488" y="283311"/>
                  </a:lnTo>
                  <a:lnTo>
                    <a:pt x="942987" y="319773"/>
                  </a:lnTo>
                  <a:lnTo>
                    <a:pt x="942987" y="184988"/>
                  </a:lnTo>
                  <a:lnTo>
                    <a:pt x="921258" y="173482"/>
                  </a:lnTo>
                  <a:lnTo>
                    <a:pt x="873874" y="165862"/>
                  </a:lnTo>
                  <a:lnTo>
                    <a:pt x="826503" y="173482"/>
                  </a:lnTo>
                  <a:lnTo>
                    <a:pt x="786041" y="194894"/>
                  </a:lnTo>
                  <a:lnTo>
                    <a:pt x="754557" y="227876"/>
                  </a:lnTo>
                  <a:lnTo>
                    <a:pt x="734148" y="270230"/>
                  </a:lnTo>
                  <a:lnTo>
                    <a:pt x="726884" y="319773"/>
                  </a:lnTo>
                  <a:lnTo>
                    <a:pt x="734148" y="369620"/>
                  </a:lnTo>
                  <a:lnTo>
                    <a:pt x="754557" y="412165"/>
                  </a:lnTo>
                  <a:lnTo>
                    <a:pt x="786041" y="445249"/>
                  </a:lnTo>
                  <a:lnTo>
                    <a:pt x="826503" y="466686"/>
                  </a:lnTo>
                  <a:lnTo>
                    <a:pt x="873874" y="474319"/>
                  </a:lnTo>
                  <a:lnTo>
                    <a:pt x="921258" y="466686"/>
                  </a:lnTo>
                  <a:lnTo>
                    <a:pt x="961720" y="445249"/>
                  </a:lnTo>
                  <a:lnTo>
                    <a:pt x="990854" y="414642"/>
                  </a:lnTo>
                  <a:lnTo>
                    <a:pt x="993203" y="412165"/>
                  </a:lnTo>
                  <a:lnTo>
                    <a:pt x="1013625" y="369620"/>
                  </a:lnTo>
                  <a:lnTo>
                    <a:pt x="1020889" y="319773"/>
                  </a:lnTo>
                  <a:close/>
                </a:path>
                <a:path w="5361305" h="9466580">
                  <a:moveTo>
                    <a:pt x="1350086" y="174028"/>
                  </a:moveTo>
                  <a:lnTo>
                    <a:pt x="1291031" y="177800"/>
                  </a:lnTo>
                  <a:lnTo>
                    <a:pt x="1247673" y="177800"/>
                  </a:lnTo>
                  <a:lnTo>
                    <a:pt x="1235011" y="173736"/>
                  </a:lnTo>
                  <a:lnTo>
                    <a:pt x="1235011" y="273913"/>
                  </a:lnTo>
                  <a:lnTo>
                    <a:pt x="1235011" y="275170"/>
                  </a:lnTo>
                  <a:lnTo>
                    <a:pt x="1231366" y="295706"/>
                  </a:lnTo>
                  <a:lnTo>
                    <a:pt x="1221066" y="312864"/>
                  </a:lnTo>
                  <a:lnTo>
                    <a:pt x="1205699" y="324370"/>
                  </a:lnTo>
                  <a:lnTo>
                    <a:pt x="1186751" y="328561"/>
                  </a:lnTo>
                  <a:lnTo>
                    <a:pt x="1167777" y="324370"/>
                  </a:lnTo>
                  <a:lnTo>
                    <a:pt x="1152436" y="312940"/>
                  </a:lnTo>
                  <a:lnTo>
                    <a:pt x="1142136" y="295960"/>
                  </a:lnTo>
                  <a:lnTo>
                    <a:pt x="1138377" y="275170"/>
                  </a:lnTo>
                  <a:lnTo>
                    <a:pt x="1142123" y="253809"/>
                  </a:lnTo>
                  <a:lnTo>
                    <a:pt x="1152347" y="236220"/>
                  </a:lnTo>
                  <a:lnTo>
                    <a:pt x="1167523" y="224282"/>
                  </a:lnTo>
                  <a:lnTo>
                    <a:pt x="1186116" y="219887"/>
                  </a:lnTo>
                  <a:lnTo>
                    <a:pt x="1205179" y="224180"/>
                  </a:lnTo>
                  <a:lnTo>
                    <a:pt x="1220749" y="235902"/>
                  </a:lnTo>
                  <a:lnTo>
                    <a:pt x="1231265" y="253276"/>
                  </a:lnTo>
                  <a:lnTo>
                    <a:pt x="1235011" y="273913"/>
                  </a:lnTo>
                  <a:lnTo>
                    <a:pt x="1235011" y="173736"/>
                  </a:lnTo>
                  <a:lnTo>
                    <a:pt x="1229499" y="171958"/>
                  </a:lnTo>
                  <a:lnTo>
                    <a:pt x="1214856" y="168287"/>
                  </a:lnTo>
                  <a:lnTo>
                    <a:pt x="1201394" y="166395"/>
                  </a:lnTo>
                  <a:lnTo>
                    <a:pt x="1186751" y="165862"/>
                  </a:lnTo>
                  <a:lnTo>
                    <a:pt x="1134618" y="173621"/>
                  </a:lnTo>
                  <a:lnTo>
                    <a:pt x="1095260" y="195935"/>
                  </a:lnTo>
                  <a:lnTo>
                    <a:pt x="1070394" y="231317"/>
                  </a:lnTo>
                  <a:lnTo>
                    <a:pt x="1061732" y="278307"/>
                  </a:lnTo>
                  <a:lnTo>
                    <a:pt x="1063371" y="298335"/>
                  </a:lnTo>
                  <a:lnTo>
                    <a:pt x="1087488" y="349923"/>
                  </a:lnTo>
                  <a:lnTo>
                    <a:pt x="1113243" y="372541"/>
                  </a:lnTo>
                  <a:lnTo>
                    <a:pt x="1096911" y="383857"/>
                  </a:lnTo>
                  <a:lnTo>
                    <a:pt x="1077899" y="398170"/>
                  </a:lnTo>
                  <a:lnTo>
                    <a:pt x="1065491" y="410705"/>
                  </a:lnTo>
                  <a:lnTo>
                    <a:pt x="1058748" y="422554"/>
                  </a:lnTo>
                  <a:lnTo>
                    <a:pt x="1056703" y="434746"/>
                  </a:lnTo>
                  <a:lnTo>
                    <a:pt x="1059014" y="446849"/>
                  </a:lnTo>
                  <a:lnTo>
                    <a:pt x="1066279" y="457123"/>
                  </a:lnTo>
                  <a:lnTo>
                    <a:pt x="1078966" y="466102"/>
                  </a:lnTo>
                  <a:lnTo>
                    <a:pt x="1097534" y="474319"/>
                  </a:lnTo>
                  <a:lnTo>
                    <a:pt x="1075956" y="494423"/>
                  </a:lnTo>
                  <a:lnTo>
                    <a:pt x="1061567" y="512165"/>
                  </a:lnTo>
                  <a:lnTo>
                    <a:pt x="1053541" y="528739"/>
                  </a:lnTo>
                  <a:lnTo>
                    <a:pt x="1051052" y="545299"/>
                  </a:lnTo>
                  <a:lnTo>
                    <a:pt x="1059726" y="575335"/>
                  </a:lnTo>
                  <a:lnTo>
                    <a:pt x="1084186" y="598551"/>
                  </a:lnTo>
                  <a:lnTo>
                    <a:pt x="1122083" y="613511"/>
                  </a:lnTo>
                  <a:lnTo>
                    <a:pt x="1171041" y="618807"/>
                  </a:lnTo>
                  <a:lnTo>
                    <a:pt x="1226185" y="612736"/>
                  </a:lnTo>
                  <a:lnTo>
                    <a:pt x="1272641" y="595566"/>
                  </a:lnTo>
                  <a:lnTo>
                    <a:pt x="1308366" y="568871"/>
                  </a:lnTo>
                  <a:lnTo>
                    <a:pt x="1314399" y="559752"/>
                  </a:lnTo>
                  <a:lnTo>
                    <a:pt x="1331302" y="534212"/>
                  </a:lnTo>
                  <a:lnTo>
                    <a:pt x="1339405" y="493166"/>
                  </a:lnTo>
                  <a:lnTo>
                    <a:pt x="1337843" y="483743"/>
                  </a:lnTo>
                  <a:lnTo>
                    <a:pt x="1334287" y="462292"/>
                  </a:lnTo>
                  <a:lnTo>
                    <a:pt x="1318755" y="440321"/>
                  </a:lnTo>
                  <a:lnTo>
                    <a:pt x="1292491" y="427177"/>
                  </a:lnTo>
                  <a:lnTo>
                    <a:pt x="1269034" y="424434"/>
                  </a:lnTo>
                  <a:lnTo>
                    <a:pt x="1269034" y="501954"/>
                  </a:lnTo>
                  <a:lnTo>
                    <a:pt x="1267548" y="510717"/>
                  </a:lnTo>
                  <a:lnTo>
                    <a:pt x="1232700" y="546760"/>
                  </a:lnTo>
                  <a:lnTo>
                    <a:pt x="1182357" y="559752"/>
                  </a:lnTo>
                  <a:lnTo>
                    <a:pt x="1158151" y="557212"/>
                  </a:lnTo>
                  <a:lnTo>
                    <a:pt x="1138605" y="550252"/>
                  </a:lnTo>
                  <a:lnTo>
                    <a:pt x="1125537" y="539877"/>
                  </a:lnTo>
                  <a:lnTo>
                    <a:pt x="1120787" y="527088"/>
                  </a:lnTo>
                  <a:lnTo>
                    <a:pt x="1121791" y="520560"/>
                  </a:lnTo>
                  <a:lnTo>
                    <a:pt x="1124635" y="512559"/>
                  </a:lnTo>
                  <a:lnTo>
                    <a:pt x="1129004" y="503504"/>
                  </a:lnTo>
                  <a:lnTo>
                    <a:pt x="1134605" y="493801"/>
                  </a:lnTo>
                  <a:lnTo>
                    <a:pt x="1140891" y="483743"/>
                  </a:lnTo>
                  <a:lnTo>
                    <a:pt x="1231988" y="483743"/>
                  </a:lnTo>
                  <a:lnTo>
                    <a:pt x="1248371" y="484911"/>
                  </a:lnTo>
                  <a:lnTo>
                    <a:pt x="1259928" y="488378"/>
                  </a:lnTo>
                  <a:lnTo>
                    <a:pt x="1266786" y="494080"/>
                  </a:lnTo>
                  <a:lnTo>
                    <a:pt x="1269034" y="501954"/>
                  </a:lnTo>
                  <a:lnTo>
                    <a:pt x="1269034" y="424434"/>
                  </a:lnTo>
                  <a:lnTo>
                    <a:pt x="1255217" y="422808"/>
                  </a:lnTo>
                  <a:lnTo>
                    <a:pt x="1138377" y="422808"/>
                  </a:lnTo>
                  <a:lnTo>
                    <a:pt x="1133348" y="420916"/>
                  </a:lnTo>
                  <a:lnTo>
                    <a:pt x="1133348" y="414642"/>
                  </a:lnTo>
                  <a:lnTo>
                    <a:pt x="1135126" y="408584"/>
                  </a:lnTo>
                  <a:lnTo>
                    <a:pt x="1140498" y="401523"/>
                  </a:lnTo>
                  <a:lnTo>
                    <a:pt x="1149515" y="393166"/>
                  </a:lnTo>
                  <a:lnTo>
                    <a:pt x="1162253" y="383222"/>
                  </a:lnTo>
                  <a:lnTo>
                    <a:pt x="1171676" y="385114"/>
                  </a:lnTo>
                  <a:lnTo>
                    <a:pt x="1183601" y="385114"/>
                  </a:lnTo>
                  <a:lnTo>
                    <a:pt x="1195920" y="383222"/>
                  </a:lnTo>
                  <a:lnTo>
                    <a:pt x="1235964" y="377101"/>
                  </a:lnTo>
                  <a:lnTo>
                    <a:pt x="1276426" y="354482"/>
                  </a:lnTo>
                  <a:lnTo>
                    <a:pt x="1295679" y="328561"/>
                  </a:lnTo>
                  <a:lnTo>
                    <a:pt x="1302512" y="319379"/>
                  </a:lnTo>
                  <a:lnTo>
                    <a:pt x="1311757" y="273913"/>
                  </a:lnTo>
                  <a:lnTo>
                    <a:pt x="1311109" y="261213"/>
                  </a:lnTo>
                  <a:lnTo>
                    <a:pt x="1308938" y="250583"/>
                  </a:lnTo>
                  <a:lnTo>
                    <a:pt x="1304874" y="240779"/>
                  </a:lnTo>
                  <a:lnTo>
                    <a:pt x="1298562" y="230568"/>
                  </a:lnTo>
                  <a:lnTo>
                    <a:pt x="1350086" y="230568"/>
                  </a:lnTo>
                  <a:lnTo>
                    <a:pt x="1350086" y="219887"/>
                  </a:lnTo>
                  <a:lnTo>
                    <a:pt x="1350086" y="177800"/>
                  </a:lnTo>
                  <a:lnTo>
                    <a:pt x="1350086" y="174028"/>
                  </a:lnTo>
                  <a:close/>
                </a:path>
                <a:path w="5361305" h="9466580">
                  <a:moveTo>
                    <a:pt x="1570596" y="190360"/>
                  </a:moveTo>
                  <a:lnTo>
                    <a:pt x="1561388" y="181292"/>
                  </a:lnTo>
                  <a:lnTo>
                    <a:pt x="1551597" y="174815"/>
                  </a:lnTo>
                  <a:lnTo>
                    <a:pt x="1541094" y="170929"/>
                  </a:lnTo>
                  <a:lnTo>
                    <a:pt x="1529765" y="169633"/>
                  </a:lnTo>
                  <a:lnTo>
                    <a:pt x="1513395" y="173355"/>
                  </a:lnTo>
                  <a:lnTo>
                    <a:pt x="1497330" y="185254"/>
                  </a:lnTo>
                  <a:lnTo>
                    <a:pt x="1480197" y="206463"/>
                  </a:lnTo>
                  <a:lnTo>
                    <a:pt x="1460652" y="238099"/>
                  </a:lnTo>
                  <a:lnTo>
                    <a:pt x="1457515" y="174028"/>
                  </a:lnTo>
                  <a:lnTo>
                    <a:pt x="1392809" y="174028"/>
                  </a:lnTo>
                  <a:lnTo>
                    <a:pt x="1392809" y="466153"/>
                  </a:lnTo>
                  <a:lnTo>
                    <a:pt x="1467573" y="466153"/>
                  </a:lnTo>
                  <a:lnTo>
                    <a:pt x="1467573" y="332333"/>
                  </a:lnTo>
                  <a:lnTo>
                    <a:pt x="1468767" y="316712"/>
                  </a:lnTo>
                  <a:lnTo>
                    <a:pt x="1487678" y="276415"/>
                  </a:lnTo>
                  <a:lnTo>
                    <a:pt x="1524114" y="254431"/>
                  </a:lnTo>
                  <a:lnTo>
                    <a:pt x="1532280" y="254431"/>
                  </a:lnTo>
                  <a:lnTo>
                    <a:pt x="1538566" y="256946"/>
                  </a:lnTo>
                  <a:lnTo>
                    <a:pt x="1546733" y="263232"/>
                  </a:lnTo>
                  <a:lnTo>
                    <a:pt x="1549615" y="254431"/>
                  </a:lnTo>
                  <a:lnTo>
                    <a:pt x="1554962" y="238099"/>
                  </a:lnTo>
                  <a:lnTo>
                    <a:pt x="1570596" y="190360"/>
                  </a:lnTo>
                  <a:close/>
                </a:path>
                <a:path w="5361305" h="9466580">
                  <a:moveTo>
                    <a:pt x="1845132" y="413385"/>
                  </a:moveTo>
                  <a:lnTo>
                    <a:pt x="1833029" y="411187"/>
                  </a:lnTo>
                  <a:lnTo>
                    <a:pt x="1825980" y="406234"/>
                  </a:lnTo>
                  <a:lnTo>
                    <a:pt x="1822691" y="396684"/>
                  </a:lnTo>
                  <a:lnTo>
                    <a:pt x="1821891" y="380707"/>
                  </a:lnTo>
                  <a:lnTo>
                    <a:pt x="1821891" y="336105"/>
                  </a:lnTo>
                  <a:lnTo>
                    <a:pt x="1821802" y="258203"/>
                  </a:lnTo>
                  <a:lnTo>
                    <a:pt x="1815909" y="217373"/>
                  </a:lnTo>
                  <a:lnTo>
                    <a:pt x="1797469" y="188315"/>
                  </a:lnTo>
                  <a:lnTo>
                    <a:pt x="1765973" y="171373"/>
                  </a:lnTo>
                  <a:lnTo>
                    <a:pt x="1720748" y="165862"/>
                  </a:lnTo>
                  <a:lnTo>
                    <a:pt x="1667916" y="171272"/>
                  </a:lnTo>
                  <a:lnTo>
                    <a:pt x="1628876" y="187058"/>
                  </a:lnTo>
                  <a:lnTo>
                    <a:pt x="1604670" y="212496"/>
                  </a:lnTo>
                  <a:lnTo>
                    <a:pt x="1596364" y="246888"/>
                  </a:lnTo>
                  <a:lnTo>
                    <a:pt x="1596364" y="255066"/>
                  </a:lnTo>
                  <a:lnTo>
                    <a:pt x="1596986" y="258203"/>
                  </a:lnTo>
                  <a:lnTo>
                    <a:pt x="1600123" y="266992"/>
                  </a:lnTo>
                  <a:lnTo>
                    <a:pt x="1671751" y="251294"/>
                  </a:lnTo>
                  <a:lnTo>
                    <a:pt x="1670494" y="247523"/>
                  </a:lnTo>
                  <a:lnTo>
                    <a:pt x="1669859" y="246265"/>
                  </a:lnTo>
                  <a:lnTo>
                    <a:pt x="1669859" y="243751"/>
                  </a:lnTo>
                  <a:lnTo>
                    <a:pt x="1673059" y="233540"/>
                  </a:lnTo>
                  <a:lnTo>
                    <a:pt x="1681797" y="225145"/>
                  </a:lnTo>
                  <a:lnTo>
                    <a:pt x="1694776" y="219468"/>
                  </a:lnTo>
                  <a:lnTo>
                    <a:pt x="1710690" y="217373"/>
                  </a:lnTo>
                  <a:lnTo>
                    <a:pt x="1726628" y="220129"/>
                  </a:lnTo>
                  <a:lnTo>
                    <a:pt x="1737779" y="228523"/>
                  </a:lnTo>
                  <a:lnTo>
                    <a:pt x="1744357" y="242811"/>
                  </a:lnTo>
                  <a:lnTo>
                    <a:pt x="1746504" y="263232"/>
                  </a:lnTo>
                  <a:lnTo>
                    <a:pt x="1746504" y="287731"/>
                  </a:lnTo>
                  <a:lnTo>
                    <a:pt x="1746504" y="336105"/>
                  </a:lnTo>
                  <a:lnTo>
                    <a:pt x="1746504" y="393280"/>
                  </a:lnTo>
                  <a:lnTo>
                    <a:pt x="1735823" y="401447"/>
                  </a:lnTo>
                  <a:lnTo>
                    <a:pt x="1696250" y="415264"/>
                  </a:lnTo>
                  <a:lnTo>
                    <a:pt x="1683588" y="413207"/>
                  </a:lnTo>
                  <a:lnTo>
                    <a:pt x="1674101" y="407250"/>
                  </a:lnTo>
                  <a:lnTo>
                    <a:pt x="1668157" y="397776"/>
                  </a:lnTo>
                  <a:lnTo>
                    <a:pt x="1666100" y="385114"/>
                  </a:lnTo>
                  <a:lnTo>
                    <a:pt x="1666100" y="377571"/>
                  </a:lnTo>
                  <a:lnTo>
                    <a:pt x="1667357" y="371919"/>
                  </a:lnTo>
                  <a:lnTo>
                    <a:pt x="1671751" y="360603"/>
                  </a:lnTo>
                  <a:lnTo>
                    <a:pt x="1746504" y="336105"/>
                  </a:lnTo>
                  <a:lnTo>
                    <a:pt x="1746504" y="287731"/>
                  </a:lnTo>
                  <a:lnTo>
                    <a:pt x="1663585" y="311607"/>
                  </a:lnTo>
                  <a:lnTo>
                    <a:pt x="1616151" y="332879"/>
                  </a:lnTo>
                  <a:lnTo>
                    <a:pt x="1593215" y="365010"/>
                  </a:lnTo>
                  <a:lnTo>
                    <a:pt x="1588198" y="394538"/>
                  </a:lnTo>
                  <a:lnTo>
                    <a:pt x="1594459" y="426516"/>
                  </a:lnTo>
                  <a:lnTo>
                    <a:pt x="1611985" y="451548"/>
                  </a:lnTo>
                  <a:lnTo>
                    <a:pt x="1638820" y="467855"/>
                  </a:lnTo>
                  <a:lnTo>
                    <a:pt x="1673009" y="473697"/>
                  </a:lnTo>
                  <a:lnTo>
                    <a:pt x="1694332" y="471627"/>
                  </a:lnTo>
                  <a:lnTo>
                    <a:pt x="1714538" y="465213"/>
                  </a:lnTo>
                  <a:lnTo>
                    <a:pt x="1734400" y="454075"/>
                  </a:lnTo>
                  <a:lnTo>
                    <a:pt x="1754670" y="437883"/>
                  </a:lnTo>
                  <a:lnTo>
                    <a:pt x="1764753" y="453758"/>
                  </a:lnTo>
                  <a:lnTo>
                    <a:pt x="1776895" y="463562"/>
                  </a:lnTo>
                  <a:lnTo>
                    <a:pt x="1793633" y="468541"/>
                  </a:lnTo>
                  <a:lnTo>
                    <a:pt x="1817497" y="469925"/>
                  </a:lnTo>
                  <a:lnTo>
                    <a:pt x="1833206" y="469925"/>
                  </a:lnTo>
                  <a:lnTo>
                    <a:pt x="1839963" y="437883"/>
                  </a:lnTo>
                  <a:lnTo>
                    <a:pt x="1844738" y="415264"/>
                  </a:lnTo>
                  <a:lnTo>
                    <a:pt x="1845132" y="413385"/>
                  </a:lnTo>
                  <a:close/>
                </a:path>
                <a:path w="5361305" h="9466580">
                  <a:moveTo>
                    <a:pt x="2182507" y="311607"/>
                  </a:moveTo>
                  <a:lnTo>
                    <a:pt x="2176653" y="264121"/>
                  </a:lnTo>
                  <a:lnTo>
                    <a:pt x="2161273" y="226796"/>
                  </a:lnTo>
                  <a:lnTo>
                    <a:pt x="2134336" y="192913"/>
                  </a:lnTo>
                  <a:lnTo>
                    <a:pt x="2103983" y="174790"/>
                  </a:lnTo>
                  <a:lnTo>
                    <a:pt x="2103983" y="316623"/>
                  </a:lnTo>
                  <a:lnTo>
                    <a:pt x="2098446" y="354901"/>
                  </a:lnTo>
                  <a:lnTo>
                    <a:pt x="2083244" y="385813"/>
                  </a:lnTo>
                  <a:lnTo>
                    <a:pt x="2060511" y="406476"/>
                  </a:lnTo>
                  <a:lnTo>
                    <a:pt x="2032355" y="414007"/>
                  </a:lnTo>
                  <a:lnTo>
                    <a:pt x="2022678" y="413346"/>
                  </a:lnTo>
                  <a:lnTo>
                    <a:pt x="1982406" y="392811"/>
                  </a:lnTo>
                  <a:lnTo>
                    <a:pt x="1978952" y="370027"/>
                  </a:lnTo>
                  <a:lnTo>
                    <a:pt x="1978952" y="272656"/>
                  </a:lnTo>
                  <a:lnTo>
                    <a:pt x="1993214" y="252501"/>
                  </a:lnTo>
                  <a:lnTo>
                    <a:pt x="2008720" y="238175"/>
                  </a:lnTo>
                  <a:lnTo>
                    <a:pt x="2025510" y="229628"/>
                  </a:lnTo>
                  <a:lnTo>
                    <a:pt x="2043671" y="226796"/>
                  </a:lnTo>
                  <a:lnTo>
                    <a:pt x="2067928" y="233413"/>
                  </a:lnTo>
                  <a:lnTo>
                    <a:pt x="2087016" y="251929"/>
                  </a:lnTo>
                  <a:lnTo>
                    <a:pt x="2099500" y="280327"/>
                  </a:lnTo>
                  <a:lnTo>
                    <a:pt x="2103983" y="316623"/>
                  </a:lnTo>
                  <a:lnTo>
                    <a:pt x="2103983" y="174790"/>
                  </a:lnTo>
                  <a:lnTo>
                    <a:pt x="2100884" y="172935"/>
                  </a:lnTo>
                  <a:lnTo>
                    <a:pt x="2061260" y="165862"/>
                  </a:lnTo>
                  <a:lnTo>
                    <a:pt x="2047481" y="166789"/>
                  </a:lnTo>
                  <a:lnTo>
                    <a:pt x="2010994" y="180314"/>
                  </a:lnTo>
                  <a:lnTo>
                    <a:pt x="1978952" y="213601"/>
                  </a:lnTo>
                  <a:lnTo>
                    <a:pt x="1978952" y="174028"/>
                  </a:lnTo>
                  <a:lnTo>
                    <a:pt x="1903577" y="174028"/>
                  </a:lnTo>
                  <a:lnTo>
                    <a:pt x="1903577" y="612521"/>
                  </a:lnTo>
                  <a:lnTo>
                    <a:pt x="1978952" y="612521"/>
                  </a:lnTo>
                  <a:lnTo>
                    <a:pt x="1978952" y="454215"/>
                  </a:lnTo>
                  <a:lnTo>
                    <a:pt x="1988566" y="462026"/>
                  </a:lnTo>
                  <a:lnTo>
                    <a:pt x="2024811" y="474319"/>
                  </a:lnTo>
                  <a:lnTo>
                    <a:pt x="2032990" y="474954"/>
                  </a:lnTo>
                  <a:lnTo>
                    <a:pt x="2040521" y="474954"/>
                  </a:lnTo>
                  <a:lnTo>
                    <a:pt x="2085924" y="466826"/>
                  </a:lnTo>
                  <a:lnTo>
                    <a:pt x="2107539" y="454215"/>
                  </a:lnTo>
                  <a:lnTo>
                    <a:pt x="2124976" y="444042"/>
                  </a:lnTo>
                  <a:lnTo>
                    <a:pt x="2151138" y="414007"/>
                  </a:lnTo>
                  <a:lnTo>
                    <a:pt x="2155507" y="409003"/>
                  </a:lnTo>
                  <a:lnTo>
                    <a:pt x="2175408" y="364058"/>
                  </a:lnTo>
                  <a:lnTo>
                    <a:pt x="2182507" y="311607"/>
                  </a:lnTo>
                  <a:close/>
                </a:path>
                <a:path w="5361305" h="9466580">
                  <a:moveTo>
                    <a:pt x="2503538" y="251294"/>
                  </a:moveTo>
                  <a:lnTo>
                    <a:pt x="2500452" y="228688"/>
                  </a:lnTo>
                  <a:lnTo>
                    <a:pt x="2499601" y="222402"/>
                  </a:lnTo>
                  <a:lnTo>
                    <a:pt x="2498585" y="215011"/>
                  </a:lnTo>
                  <a:lnTo>
                    <a:pt x="2483751" y="189103"/>
                  </a:lnTo>
                  <a:lnTo>
                    <a:pt x="2459012" y="173558"/>
                  </a:lnTo>
                  <a:lnTo>
                    <a:pt x="2424392" y="168376"/>
                  </a:lnTo>
                  <a:lnTo>
                    <a:pt x="2397887" y="171424"/>
                  </a:lnTo>
                  <a:lnTo>
                    <a:pt x="2373109" y="181013"/>
                  </a:lnTo>
                  <a:lnTo>
                    <a:pt x="2348674" y="197789"/>
                  </a:lnTo>
                  <a:lnTo>
                    <a:pt x="2323236" y="222402"/>
                  </a:lnTo>
                  <a:lnTo>
                    <a:pt x="2323236" y="8166"/>
                  </a:lnTo>
                  <a:lnTo>
                    <a:pt x="2247849" y="8166"/>
                  </a:lnTo>
                  <a:lnTo>
                    <a:pt x="2247849" y="466153"/>
                  </a:lnTo>
                  <a:lnTo>
                    <a:pt x="2323236" y="466153"/>
                  </a:lnTo>
                  <a:lnTo>
                    <a:pt x="2323236" y="290245"/>
                  </a:lnTo>
                  <a:lnTo>
                    <a:pt x="2333294" y="279565"/>
                  </a:lnTo>
                  <a:lnTo>
                    <a:pt x="2355862" y="256768"/>
                  </a:lnTo>
                  <a:lnTo>
                    <a:pt x="2374836" y="240931"/>
                  </a:lnTo>
                  <a:lnTo>
                    <a:pt x="2390622" y="231686"/>
                  </a:lnTo>
                  <a:lnTo>
                    <a:pt x="2403652" y="228688"/>
                  </a:lnTo>
                  <a:lnTo>
                    <a:pt x="2415171" y="231317"/>
                  </a:lnTo>
                  <a:lnTo>
                    <a:pt x="2422741" y="239826"/>
                  </a:lnTo>
                  <a:lnTo>
                    <a:pt x="2426893" y="255181"/>
                  </a:lnTo>
                  <a:lnTo>
                    <a:pt x="2428151" y="278307"/>
                  </a:lnTo>
                  <a:lnTo>
                    <a:pt x="2428151" y="466153"/>
                  </a:lnTo>
                  <a:lnTo>
                    <a:pt x="2503538" y="466153"/>
                  </a:lnTo>
                  <a:lnTo>
                    <a:pt x="2503538" y="251294"/>
                  </a:lnTo>
                  <a:close/>
                </a:path>
                <a:path w="5361305" h="9466580">
                  <a:moveTo>
                    <a:pt x="2660612" y="174028"/>
                  </a:moveTo>
                  <a:lnTo>
                    <a:pt x="2585847" y="174028"/>
                  </a:lnTo>
                  <a:lnTo>
                    <a:pt x="2585847" y="466153"/>
                  </a:lnTo>
                  <a:lnTo>
                    <a:pt x="2660612" y="466153"/>
                  </a:lnTo>
                  <a:lnTo>
                    <a:pt x="2660612" y="174028"/>
                  </a:lnTo>
                  <a:close/>
                </a:path>
                <a:path w="5361305" h="9466580">
                  <a:moveTo>
                    <a:pt x="2665641" y="69113"/>
                  </a:moveTo>
                  <a:lnTo>
                    <a:pt x="2662326" y="49225"/>
                  </a:lnTo>
                  <a:lnTo>
                    <a:pt x="2653309" y="33058"/>
                  </a:lnTo>
                  <a:lnTo>
                    <a:pt x="2639923" y="22199"/>
                  </a:lnTo>
                  <a:lnTo>
                    <a:pt x="2623540" y="18224"/>
                  </a:lnTo>
                  <a:lnTo>
                    <a:pt x="2607056" y="22199"/>
                  </a:lnTo>
                  <a:lnTo>
                    <a:pt x="2593467" y="33058"/>
                  </a:lnTo>
                  <a:lnTo>
                    <a:pt x="2584234" y="49225"/>
                  </a:lnTo>
                  <a:lnTo>
                    <a:pt x="2580817" y="69113"/>
                  </a:lnTo>
                  <a:lnTo>
                    <a:pt x="2584234" y="88988"/>
                  </a:lnTo>
                  <a:lnTo>
                    <a:pt x="2593467" y="105156"/>
                  </a:lnTo>
                  <a:lnTo>
                    <a:pt x="2607056" y="116014"/>
                  </a:lnTo>
                  <a:lnTo>
                    <a:pt x="2623540" y="120002"/>
                  </a:lnTo>
                  <a:lnTo>
                    <a:pt x="2639923" y="116014"/>
                  </a:lnTo>
                  <a:lnTo>
                    <a:pt x="2653309" y="105156"/>
                  </a:lnTo>
                  <a:lnTo>
                    <a:pt x="2662326" y="88988"/>
                  </a:lnTo>
                  <a:lnTo>
                    <a:pt x="2665641" y="69113"/>
                  </a:lnTo>
                  <a:close/>
                </a:path>
                <a:path w="5361305" h="9466580">
                  <a:moveTo>
                    <a:pt x="2974721" y="194132"/>
                  </a:moveTo>
                  <a:lnTo>
                    <a:pt x="2933115" y="174078"/>
                  </a:lnTo>
                  <a:lnTo>
                    <a:pt x="2895168" y="166560"/>
                  </a:lnTo>
                  <a:lnTo>
                    <a:pt x="2871063" y="165227"/>
                  </a:lnTo>
                  <a:lnTo>
                    <a:pt x="2819222" y="172580"/>
                  </a:lnTo>
                  <a:lnTo>
                    <a:pt x="2776283" y="193598"/>
                  </a:lnTo>
                  <a:lnTo>
                    <a:pt x="2743746" y="226707"/>
                  </a:lnTo>
                  <a:lnTo>
                    <a:pt x="2723108" y="270332"/>
                  </a:lnTo>
                  <a:lnTo>
                    <a:pt x="2715895" y="322910"/>
                  </a:lnTo>
                  <a:lnTo>
                    <a:pt x="2722702" y="373875"/>
                  </a:lnTo>
                  <a:lnTo>
                    <a:pt x="2742247" y="415836"/>
                  </a:lnTo>
                  <a:lnTo>
                    <a:pt x="2773299" y="447446"/>
                  </a:lnTo>
                  <a:lnTo>
                    <a:pt x="2814561" y="467385"/>
                  </a:lnTo>
                  <a:lnTo>
                    <a:pt x="2864777" y="474319"/>
                  </a:lnTo>
                  <a:lnTo>
                    <a:pt x="2891586" y="472821"/>
                  </a:lnTo>
                  <a:lnTo>
                    <a:pt x="2918104" y="467956"/>
                  </a:lnTo>
                  <a:lnTo>
                    <a:pt x="2945447" y="459219"/>
                  </a:lnTo>
                  <a:lnTo>
                    <a:pt x="2974721" y="446049"/>
                  </a:lnTo>
                  <a:lnTo>
                    <a:pt x="2958477" y="410235"/>
                  </a:lnTo>
                  <a:lnTo>
                    <a:pt x="2947085" y="385114"/>
                  </a:lnTo>
                  <a:lnTo>
                    <a:pt x="2925318" y="396989"/>
                  </a:lnTo>
                  <a:lnTo>
                    <a:pt x="2906801" y="404736"/>
                  </a:lnTo>
                  <a:lnTo>
                    <a:pt x="2889567" y="408965"/>
                  </a:lnTo>
                  <a:lnTo>
                    <a:pt x="2871698" y="410235"/>
                  </a:lnTo>
                  <a:lnTo>
                    <a:pt x="2840634" y="403834"/>
                  </a:lnTo>
                  <a:lnTo>
                    <a:pt x="2816415" y="385813"/>
                  </a:lnTo>
                  <a:lnTo>
                    <a:pt x="2800667" y="358025"/>
                  </a:lnTo>
                  <a:lnTo>
                    <a:pt x="2795054" y="322287"/>
                  </a:lnTo>
                  <a:lnTo>
                    <a:pt x="2801328" y="284594"/>
                  </a:lnTo>
                  <a:lnTo>
                    <a:pt x="2818854" y="254990"/>
                  </a:lnTo>
                  <a:lnTo>
                    <a:pt x="2845676" y="235623"/>
                  </a:lnTo>
                  <a:lnTo>
                    <a:pt x="2879864" y="228688"/>
                  </a:lnTo>
                  <a:lnTo>
                    <a:pt x="2895536" y="229831"/>
                  </a:lnTo>
                  <a:lnTo>
                    <a:pt x="2909620" y="233629"/>
                  </a:lnTo>
                  <a:lnTo>
                    <a:pt x="2923590" y="240601"/>
                  </a:lnTo>
                  <a:lnTo>
                    <a:pt x="2938919" y="251294"/>
                  </a:lnTo>
                  <a:lnTo>
                    <a:pt x="2953080" y="228688"/>
                  </a:lnTo>
                  <a:lnTo>
                    <a:pt x="2974721" y="194132"/>
                  </a:lnTo>
                  <a:close/>
                </a:path>
                <a:path w="5361305" h="9466580">
                  <a:moveTo>
                    <a:pt x="5361089" y="1822208"/>
                  </a:moveTo>
                  <a:lnTo>
                    <a:pt x="0" y="1822208"/>
                  </a:lnTo>
                  <a:lnTo>
                    <a:pt x="0" y="9465958"/>
                  </a:lnTo>
                  <a:lnTo>
                    <a:pt x="5361089" y="9465958"/>
                  </a:lnTo>
                  <a:lnTo>
                    <a:pt x="5361089" y="1822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26976" y="3405393"/>
              <a:ext cx="17674" cy="1752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4127" y="3422859"/>
              <a:ext cx="164497" cy="8146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44086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08625" y="3422922"/>
              <a:ext cx="82363" cy="16285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26450" y="3260204"/>
              <a:ext cx="82363" cy="16262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08814" y="3341458"/>
              <a:ext cx="164476" cy="8146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808677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08636" y="342291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26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08787" y="342279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72777" y="3422859"/>
              <a:ext cx="164487" cy="8146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972725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37264" y="3422922"/>
              <a:ext cx="82363" cy="16285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55089" y="3260204"/>
              <a:ext cx="82363" cy="16262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37453" y="3341458"/>
              <a:ext cx="164476" cy="8146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37317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37269" y="342291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26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137421" y="342279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01406" y="3422859"/>
              <a:ext cx="164476" cy="8146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301354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65883" y="3422922"/>
              <a:ext cx="82363" cy="16285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83718" y="3260204"/>
              <a:ext cx="82363" cy="16262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66082" y="3341458"/>
              <a:ext cx="164476" cy="81463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465956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465898" y="342291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6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466055" y="342279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30045" y="3422859"/>
              <a:ext cx="164476" cy="8146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629993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94522" y="3422922"/>
              <a:ext cx="82363" cy="16285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12357" y="3260204"/>
              <a:ext cx="82363" cy="16262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94721" y="3341458"/>
              <a:ext cx="164487" cy="81463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2794585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794537" y="342291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1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794689" y="342279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58674" y="3422859"/>
              <a:ext cx="164487" cy="8146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958632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17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23161" y="3422922"/>
              <a:ext cx="82363" cy="16285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40985" y="3260204"/>
              <a:ext cx="82374" cy="16262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23360" y="3341458"/>
              <a:ext cx="164466" cy="81463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123224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123171" y="342291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1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123323" y="342279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87324" y="3422859"/>
              <a:ext cx="164466" cy="8146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287260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51790" y="3422922"/>
              <a:ext cx="82363" cy="16285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69625" y="3260204"/>
              <a:ext cx="82353" cy="16262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51978" y="3341458"/>
              <a:ext cx="164487" cy="81463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3451852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  <a:path w="635">
                  <a:moveTo>
                    <a:pt x="0" y="0"/>
                  </a:moveTo>
                  <a:lnTo>
                    <a:pt x="73" y="0"/>
                  </a:lnTo>
                </a:path>
                <a:path w="635">
                  <a:moveTo>
                    <a:pt x="0" y="0"/>
                  </a:moveTo>
                  <a:lnTo>
                    <a:pt x="73" y="0"/>
                  </a:lnTo>
                </a:path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15963" y="3422859"/>
              <a:ext cx="164455" cy="81463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615889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80418" y="3422922"/>
              <a:ext cx="82374" cy="16285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98253" y="3260204"/>
              <a:ext cx="82374" cy="16262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80628" y="3341458"/>
              <a:ext cx="164466" cy="81463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3780492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780434" y="342291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6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780596" y="342279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4581" y="3422859"/>
              <a:ext cx="164476" cy="81463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944528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09058" y="3422922"/>
              <a:ext cx="82374" cy="16285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26892" y="3260204"/>
              <a:ext cx="82363" cy="162623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09256" y="3341458"/>
              <a:ext cx="164476" cy="81463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4109110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109073" y="342291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26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109225" y="342279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73220" y="3422859"/>
              <a:ext cx="164476" cy="81463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4273168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37697" y="3422922"/>
              <a:ext cx="82363" cy="16285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55521" y="3260204"/>
              <a:ext cx="82374" cy="16262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37896" y="3341458"/>
              <a:ext cx="164466" cy="81463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4437760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437713" y="342291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1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437864" y="342279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01849" y="3422859"/>
              <a:ext cx="164487" cy="81463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4601797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66336" y="3422922"/>
              <a:ext cx="82353" cy="162853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84160" y="3260204"/>
              <a:ext cx="82363" cy="162623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66524" y="3341458"/>
              <a:ext cx="164487" cy="81463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4766399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766347" y="342291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1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766498" y="342279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30488" y="3422859"/>
              <a:ext cx="164466" cy="81463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4930425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94954" y="3422922"/>
              <a:ext cx="82374" cy="162853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12800" y="3260204"/>
              <a:ext cx="82363" cy="162623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95164" y="3341458"/>
              <a:ext cx="164466" cy="81463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5095028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094975" y="342291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6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095138" y="342279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59127" y="3422859"/>
              <a:ext cx="164476" cy="81463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5259075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23604" y="3422922"/>
              <a:ext cx="82363" cy="162853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41439" y="3260204"/>
              <a:ext cx="82363" cy="162623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23803" y="3341458"/>
              <a:ext cx="164466" cy="81463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5423656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423615" y="342291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26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423772" y="342279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87767" y="3422859"/>
              <a:ext cx="164466" cy="81463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5587693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52233" y="3422922"/>
              <a:ext cx="82363" cy="162853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70068" y="3260204"/>
              <a:ext cx="82363" cy="162623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52432" y="3341458"/>
              <a:ext cx="164466" cy="81463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5752296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752248" y="342291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1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752400" y="342279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16406" y="3422859"/>
              <a:ext cx="164466" cy="81463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5916333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80872" y="3422922"/>
              <a:ext cx="82353" cy="162853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98707" y="3260204"/>
              <a:ext cx="82353" cy="162623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81060" y="3341458"/>
              <a:ext cx="164487" cy="81463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6080924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080888" y="342291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26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081034" y="342279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45035" y="3422859"/>
              <a:ext cx="164466" cy="81463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6244972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17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09501" y="3422922"/>
              <a:ext cx="82363" cy="162853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27325" y="3260204"/>
              <a:ext cx="82384" cy="162623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09710" y="3341458"/>
              <a:ext cx="164529" cy="81463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6409553" y="34228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409521" y="342291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26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6409673" y="342279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26976" y="2435685"/>
              <a:ext cx="17674" cy="17538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44127" y="2453160"/>
              <a:ext cx="164497" cy="81453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1644086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E3F0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808625" y="2453223"/>
              <a:ext cx="82363" cy="162853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26450" y="2340703"/>
              <a:ext cx="82363" cy="112425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808814" y="2371760"/>
              <a:ext cx="164476" cy="81463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1808677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E3F0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1808677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D4E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1808787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FEE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1808787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CED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972777" y="2453160"/>
              <a:ext cx="164487" cy="81453"/>
            </a:xfrm>
            <a:prstGeom prst="rect">
              <a:avLst/>
            </a:prstGeom>
          </p:spPr>
        </p:pic>
        <p:sp>
          <p:nvSpPr>
            <p:cNvPr id="138" name="object 138"/>
            <p:cNvSpPr/>
            <p:nvPr/>
          </p:nvSpPr>
          <p:spPr>
            <a:xfrm>
              <a:off x="1972725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E3F0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9" name="object 1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137264" y="2453223"/>
              <a:ext cx="82363" cy="162853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055089" y="2340703"/>
              <a:ext cx="82363" cy="112425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137453" y="2371760"/>
              <a:ext cx="164476" cy="81463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2137421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CED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3" name="object 14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301406" y="2453160"/>
              <a:ext cx="164476" cy="81453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2301354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E3F0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465883" y="2453223"/>
              <a:ext cx="82363" cy="162853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383718" y="2340703"/>
              <a:ext cx="82363" cy="112425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466082" y="2371760"/>
              <a:ext cx="164476" cy="81463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2465956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E2F0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2465898" y="2453208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6" y="0"/>
                  </a:lnTo>
                </a:path>
              </a:pathLst>
            </a:custGeom>
            <a:ln w="3175">
              <a:solidFill>
                <a:srgbClr val="D2E8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2466055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DED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2466055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BEC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2" name="object 15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630045" y="2453160"/>
              <a:ext cx="164476" cy="81453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2629993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E2F0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" name="object 15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794522" y="2453223"/>
              <a:ext cx="82363" cy="162853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712357" y="2340703"/>
              <a:ext cx="82363" cy="112425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794721" y="2371760"/>
              <a:ext cx="164487" cy="81463"/>
            </a:xfrm>
            <a:prstGeom prst="rect">
              <a:avLst/>
            </a:prstGeom>
          </p:spPr>
        </p:pic>
        <p:sp>
          <p:nvSpPr>
            <p:cNvPr id="157" name="object 157"/>
            <p:cNvSpPr/>
            <p:nvPr/>
          </p:nvSpPr>
          <p:spPr>
            <a:xfrm>
              <a:off x="2794585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E2F0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2794585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D2E8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2794689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DED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2794689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BEC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1" name="object 16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958674" y="2453160"/>
              <a:ext cx="164487" cy="81453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123161" y="2453223"/>
              <a:ext cx="82363" cy="162853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040985" y="2340703"/>
              <a:ext cx="82374" cy="112425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123360" y="2371760"/>
              <a:ext cx="164466" cy="81463"/>
            </a:xfrm>
            <a:prstGeom prst="rect">
              <a:avLst/>
            </a:prstGeom>
          </p:spPr>
        </p:pic>
        <p:sp>
          <p:nvSpPr>
            <p:cNvPr id="165" name="object 165"/>
            <p:cNvSpPr/>
            <p:nvPr/>
          </p:nvSpPr>
          <p:spPr>
            <a:xfrm>
              <a:off x="3123255" y="245316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1EF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123255" y="245316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1E8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123323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CED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123323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AEC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" name="object 16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287324" y="2453160"/>
              <a:ext cx="164466" cy="81453"/>
            </a:xfrm>
            <a:prstGeom prst="rect">
              <a:avLst/>
            </a:prstGeom>
          </p:spPr>
        </p:pic>
        <p:sp>
          <p:nvSpPr>
            <p:cNvPr id="170" name="object 170"/>
            <p:cNvSpPr/>
            <p:nvPr/>
          </p:nvSpPr>
          <p:spPr>
            <a:xfrm>
              <a:off x="3287260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E1EF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1" name="object 17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451790" y="2453223"/>
              <a:ext cx="82363" cy="162853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369625" y="2340703"/>
              <a:ext cx="82353" cy="112425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451978" y="2371760"/>
              <a:ext cx="164487" cy="81463"/>
            </a:xfrm>
            <a:prstGeom prst="rect">
              <a:avLst/>
            </a:prstGeom>
          </p:spPr>
        </p:pic>
        <p:sp>
          <p:nvSpPr>
            <p:cNvPr id="174" name="object 174"/>
            <p:cNvSpPr/>
            <p:nvPr/>
          </p:nvSpPr>
          <p:spPr>
            <a:xfrm>
              <a:off x="3451852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E1EF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451805" y="2453208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1" y="0"/>
                  </a:lnTo>
                </a:path>
              </a:pathLst>
            </a:custGeom>
            <a:ln w="3175">
              <a:solidFill>
                <a:srgbClr val="D1E8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451952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CED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451952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AEC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8" name="object 17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615963" y="2453160"/>
              <a:ext cx="164455" cy="81453"/>
            </a:xfrm>
            <a:prstGeom prst="rect">
              <a:avLst/>
            </a:prstGeom>
          </p:spPr>
        </p:pic>
        <p:sp>
          <p:nvSpPr>
            <p:cNvPr id="179" name="object 179"/>
            <p:cNvSpPr/>
            <p:nvPr/>
          </p:nvSpPr>
          <p:spPr>
            <a:xfrm>
              <a:off x="3615889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E1EF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0" name="object 18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780418" y="2453223"/>
              <a:ext cx="82374" cy="162853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698253" y="2340703"/>
              <a:ext cx="82374" cy="112425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780628" y="2371760"/>
              <a:ext cx="164466" cy="81463"/>
            </a:xfrm>
            <a:prstGeom prst="rect">
              <a:avLst/>
            </a:prstGeom>
          </p:spPr>
        </p:pic>
        <p:sp>
          <p:nvSpPr>
            <p:cNvPr id="183" name="object 183"/>
            <p:cNvSpPr/>
            <p:nvPr/>
          </p:nvSpPr>
          <p:spPr>
            <a:xfrm>
              <a:off x="3780492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D0E7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4" name="object 184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944581" y="2453160"/>
              <a:ext cx="164476" cy="81453"/>
            </a:xfrm>
            <a:prstGeom prst="rect">
              <a:avLst/>
            </a:prstGeom>
          </p:spPr>
        </p:pic>
        <p:sp>
          <p:nvSpPr>
            <p:cNvPr id="185" name="object 185"/>
            <p:cNvSpPr/>
            <p:nvPr/>
          </p:nvSpPr>
          <p:spPr>
            <a:xfrm>
              <a:off x="3944528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E0EF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6" name="object 18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109058" y="2453223"/>
              <a:ext cx="82374" cy="162853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026892" y="2340703"/>
              <a:ext cx="82363" cy="112415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109256" y="2371760"/>
              <a:ext cx="164476" cy="81463"/>
            </a:xfrm>
            <a:prstGeom prst="rect">
              <a:avLst/>
            </a:prstGeom>
          </p:spPr>
        </p:pic>
        <p:sp>
          <p:nvSpPr>
            <p:cNvPr id="189" name="object 189"/>
            <p:cNvSpPr/>
            <p:nvPr/>
          </p:nvSpPr>
          <p:spPr>
            <a:xfrm>
              <a:off x="4109110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E0EF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109110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D0E7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109225" y="245309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BEC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109225" y="245309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9EB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3" name="object 19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273220" y="2453160"/>
              <a:ext cx="164476" cy="81453"/>
            </a:xfrm>
            <a:prstGeom prst="rect">
              <a:avLst/>
            </a:prstGeom>
          </p:spPr>
        </p:pic>
        <p:sp>
          <p:nvSpPr>
            <p:cNvPr id="194" name="object 194"/>
            <p:cNvSpPr/>
            <p:nvPr/>
          </p:nvSpPr>
          <p:spPr>
            <a:xfrm>
              <a:off x="4273168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E0EF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5" name="object 19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437697" y="2453223"/>
              <a:ext cx="82363" cy="162853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355521" y="2340703"/>
              <a:ext cx="82374" cy="112425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437896" y="2371760"/>
              <a:ext cx="164466" cy="81463"/>
            </a:xfrm>
            <a:prstGeom prst="rect">
              <a:avLst/>
            </a:prstGeom>
          </p:spPr>
        </p:pic>
        <p:sp>
          <p:nvSpPr>
            <p:cNvPr id="198" name="object 198"/>
            <p:cNvSpPr/>
            <p:nvPr/>
          </p:nvSpPr>
          <p:spPr>
            <a:xfrm>
              <a:off x="4437760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E0EF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437713" y="2453208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1" y="0"/>
                  </a:lnTo>
                </a:path>
              </a:pathLst>
            </a:custGeom>
            <a:ln w="3175">
              <a:solidFill>
                <a:srgbClr val="D0E7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437864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BEC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437864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9EB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2" name="object 202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601849" y="2453160"/>
              <a:ext cx="164487" cy="81453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766336" y="2453223"/>
              <a:ext cx="82353" cy="162853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684160" y="2340703"/>
              <a:ext cx="82363" cy="112425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766524" y="2371760"/>
              <a:ext cx="164487" cy="81463"/>
            </a:xfrm>
            <a:prstGeom prst="rect">
              <a:avLst/>
            </a:prstGeom>
          </p:spPr>
        </p:pic>
        <p:sp>
          <p:nvSpPr>
            <p:cNvPr id="206" name="object 206"/>
            <p:cNvSpPr/>
            <p:nvPr/>
          </p:nvSpPr>
          <p:spPr>
            <a:xfrm>
              <a:off x="4766399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DFEE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4766399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CFE6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4766498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AEC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4766498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9EB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0" name="object 210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930488" y="2453160"/>
              <a:ext cx="164466" cy="81453"/>
            </a:xfrm>
            <a:prstGeom prst="rect">
              <a:avLst/>
            </a:prstGeom>
          </p:spPr>
        </p:pic>
        <p:sp>
          <p:nvSpPr>
            <p:cNvPr id="211" name="object 211"/>
            <p:cNvSpPr/>
            <p:nvPr/>
          </p:nvSpPr>
          <p:spPr>
            <a:xfrm>
              <a:off x="4930425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DFEE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2" name="object 212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094954" y="2453223"/>
              <a:ext cx="82374" cy="162853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012800" y="2340703"/>
              <a:ext cx="82363" cy="112425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095164" y="2371760"/>
              <a:ext cx="164466" cy="81463"/>
            </a:xfrm>
            <a:prstGeom prst="rect">
              <a:avLst/>
            </a:prstGeom>
          </p:spPr>
        </p:pic>
        <p:sp>
          <p:nvSpPr>
            <p:cNvPr id="215" name="object 215"/>
            <p:cNvSpPr/>
            <p:nvPr/>
          </p:nvSpPr>
          <p:spPr>
            <a:xfrm>
              <a:off x="5095028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DFEE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094975" y="2453208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6" y="0"/>
                  </a:lnTo>
                </a:path>
              </a:pathLst>
            </a:custGeom>
            <a:ln w="3175">
              <a:solidFill>
                <a:srgbClr val="CEE6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095138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AEC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095138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8EB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9" name="object 21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259127" y="2453160"/>
              <a:ext cx="164476" cy="81453"/>
            </a:xfrm>
            <a:prstGeom prst="rect">
              <a:avLst/>
            </a:prstGeom>
          </p:spPr>
        </p:pic>
        <p:sp>
          <p:nvSpPr>
            <p:cNvPr id="220" name="object 220"/>
            <p:cNvSpPr/>
            <p:nvPr/>
          </p:nvSpPr>
          <p:spPr>
            <a:xfrm>
              <a:off x="5259075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DEEE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1" name="object 221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5423604" y="2453223"/>
              <a:ext cx="82363" cy="162853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341439" y="2340703"/>
              <a:ext cx="82363" cy="112425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423803" y="2371760"/>
              <a:ext cx="164466" cy="81463"/>
            </a:xfrm>
            <a:prstGeom prst="rect">
              <a:avLst/>
            </a:prstGeom>
          </p:spPr>
        </p:pic>
        <p:sp>
          <p:nvSpPr>
            <p:cNvPr id="224" name="object 224"/>
            <p:cNvSpPr/>
            <p:nvPr/>
          </p:nvSpPr>
          <p:spPr>
            <a:xfrm>
              <a:off x="5423656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DEEE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5423615" y="2453208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26" y="0"/>
                  </a:lnTo>
                </a:path>
              </a:pathLst>
            </a:custGeom>
            <a:ln w="3175">
              <a:solidFill>
                <a:srgbClr val="CDE6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5423772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9EC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5423772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7EA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8" name="object 228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5587767" y="2453160"/>
              <a:ext cx="164466" cy="81453"/>
            </a:xfrm>
            <a:prstGeom prst="rect">
              <a:avLst/>
            </a:prstGeom>
          </p:spPr>
        </p:pic>
        <p:sp>
          <p:nvSpPr>
            <p:cNvPr id="229" name="object 229"/>
            <p:cNvSpPr/>
            <p:nvPr/>
          </p:nvSpPr>
          <p:spPr>
            <a:xfrm>
              <a:off x="5587693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DEEE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0" name="object 230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5752233" y="2453223"/>
              <a:ext cx="82363" cy="162853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670068" y="2340703"/>
              <a:ext cx="82363" cy="112425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5752432" y="2371760"/>
              <a:ext cx="164466" cy="81463"/>
            </a:xfrm>
            <a:prstGeom prst="rect">
              <a:avLst/>
            </a:prstGeom>
          </p:spPr>
        </p:pic>
        <p:sp>
          <p:nvSpPr>
            <p:cNvPr id="233" name="object 233"/>
            <p:cNvSpPr/>
            <p:nvPr/>
          </p:nvSpPr>
          <p:spPr>
            <a:xfrm>
              <a:off x="5752296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DFEE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5752296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CDE6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5752400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9EB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5752400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7EA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7" name="object 237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916406" y="2453160"/>
              <a:ext cx="164466" cy="81453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6080872" y="2453223"/>
              <a:ext cx="82353" cy="162853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5998707" y="2340703"/>
              <a:ext cx="82353" cy="112425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081060" y="2371760"/>
              <a:ext cx="164487" cy="81463"/>
            </a:xfrm>
            <a:prstGeom prst="rect">
              <a:avLst/>
            </a:prstGeom>
          </p:spPr>
        </p:pic>
        <p:sp>
          <p:nvSpPr>
            <p:cNvPr id="241" name="object 241"/>
            <p:cNvSpPr/>
            <p:nvPr/>
          </p:nvSpPr>
          <p:spPr>
            <a:xfrm>
              <a:off x="6080924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DEEE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6080924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CCE5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6081034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9EB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6081034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6EA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5" name="object 24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245035" y="2453160"/>
              <a:ext cx="164466" cy="81453"/>
            </a:xfrm>
            <a:prstGeom prst="rect">
              <a:avLst/>
            </a:prstGeom>
          </p:spPr>
        </p:pic>
        <p:sp>
          <p:nvSpPr>
            <p:cNvPr id="246" name="object 246"/>
            <p:cNvSpPr/>
            <p:nvPr/>
          </p:nvSpPr>
          <p:spPr>
            <a:xfrm>
              <a:off x="6244972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17" y="0"/>
                  </a:lnTo>
                </a:path>
              </a:pathLst>
            </a:custGeom>
            <a:ln w="3175">
              <a:solidFill>
                <a:srgbClr val="DEEE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7" name="object 247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6409501" y="2453223"/>
              <a:ext cx="82363" cy="162853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327325" y="2340703"/>
              <a:ext cx="82384" cy="112425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6409710" y="2371760"/>
              <a:ext cx="164529" cy="81463"/>
            </a:xfrm>
            <a:prstGeom prst="rect">
              <a:avLst/>
            </a:prstGeom>
          </p:spPr>
        </p:pic>
        <p:sp>
          <p:nvSpPr>
            <p:cNvPr id="250" name="object 250"/>
            <p:cNvSpPr/>
            <p:nvPr/>
          </p:nvSpPr>
          <p:spPr>
            <a:xfrm>
              <a:off x="6409553" y="24531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DEEE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6409521" y="2453208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26" y="0"/>
                  </a:lnTo>
                </a:path>
              </a:pathLst>
            </a:custGeom>
            <a:ln w="3175">
              <a:solidFill>
                <a:srgbClr val="CBE5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6409673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8EB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6409673" y="24530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6EA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4" name="object 25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26976" y="3731153"/>
              <a:ext cx="17674" cy="17538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4127" y="3748629"/>
              <a:ext cx="164497" cy="81453"/>
            </a:xfrm>
            <a:prstGeom prst="rect">
              <a:avLst/>
            </a:prstGeom>
          </p:spPr>
        </p:pic>
        <p:sp>
          <p:nvSpPr>
            <p:cNvPr id="256" name="object 256"/>
            <p:cNvSpPr/>
            <p:nvPr/>
          </p:nvSpPr>
          <p:spPr>
            <a:xfrm>
              <a:off x="1644086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7" name="object 257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808625" y="3748692"/>
              <a:ext cx="82363" cy="128519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726450" y="3585775"/>
              <a:ext cx="82363" cy="162822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808814" y="3667228"/>
              <a:ext cx="164476" cy="81463"/>
            </a:xfrm>
            <a:prstGeom prst="rect">
              <a:avLst/>
            </a:prstGeom>
          </p:spPr>
        </p:pic>
        <p:sp>
          <p:nvSpPr>
            <p:cNvPr id="260" name="object 260"/>
            <p:cNvSpPr/>
            <p:nvPr/>
          </p:nvSpPr>
          <p:spPr>
            <a:xfrm>
              <a:off x="1808677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1808636" y="37486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26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1808787" y="37485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3" name="object 26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72777" y="3748629"/>
              <a:ext cx="164487" cy="81453"/>
            </a:xfrm>
            <a:prstGeom prst="rect">
              <a:avLst/>
            </a:prstGeom>
          </p:spPr>
        </p:pic>
        <p:sp>
          <p:nvSpPr>
            <p:cNvPr id="264" name="object 264"/>
            <p:cNvSpPr/>
            <p:nvPr/>
          </p:nvSpPr>
          <p:spPr>
            <a:xfrm>
              <a:off x="1972725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5" name="object 265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137264" y="3748692"/>
              <a:ext cx="82363" cy="128519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055089" y="3585775"/>
              <a:ext cx="82363" cy="162822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137453" y="3667228"/>
              <a:ext cx="164476" cy="81463"/>
            </a:xfrm>
            <a:prstGeom prst="rect">
              <a:avLst/>
            </a:prstGeom>
          </p:spPr>
        </p:pic>
        <p:sp>
          <p:nvSpPr>
            <p:cNvPr id="268" name="object 268"/>
            <p:cNvSpPr/>
            <p:nvPr/>
          </p:nvSpPr>
          <p:spPr>
            <a:xfrm>
              <a:off x="2137317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2137421" y="37485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0" name="object 27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01406" y="3748629"/>
              <a:ext cx="164476" cy="81453"/>
            </a:xfrm>
            <a:prstGeom prst="rect">
              <a:avLst/>
            </a:prstGeom>
          </p:spPr>
        </p:pic>
        <p:sp>
          <p:nvSpPr>
            <p:cNvPr id="271" name="object 271"/>
            <p:cNvSpPr/>
            <p:nvPr/>
          </p:nvSpPr>
          <p:spPr>
            <a:xfrm>
              <a:off x="2301354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2" name="object 272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465883" y="3748692"/>
              <a:ext cx="82363" cy="128519"/>
            </a:xfrm>
            <a:prstGeom prst="rect">
              <a:avLst/>
            </a:prstGeom>
          </p:spPr>
        </p:pic>
        <p:pic>
          <p:nvPicPr>
            <p:cNvPr id="273" name="object 273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383718" y="3585775"/>
              <a:ext cx="82363" cy="162822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466082" y="3667228"/>
              <a:ext cx="164476" cy="81463"/>
            </a:xfrm>
            <a:prstGeom prst="rect">
              <a:avLst/>
            </a:prstGeom>
          </p:spPr>
        </p:pic>
        <p:sp>
          <p:nvSpPr>
            <p:cNvPr id="275" name="object 275"/>
            <p:cNvSpPr/>
            <p:nvPr/>
          </p:nvSpPr>
          <p:spPr>
            <a:xfrm>
              <a:off x="2465956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2465898" y="37486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6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2466055" y="37485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8" name="object 27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30045" y="3748629"/>
              <a:ext cx="164476" cy="81453"/>
            </a:xfrm>
            <a:prstGeom prst="rect">
              <a:avLst/>
            </a:prstGeom>
          </p:spPr>
        </p:pic>
        <p:sp>
          <p:nvSpPr>
            <p:cNvPr id="279" name="object 279"/>
            <p:cNvSpPr/>
            <p:nvPr/>
          </p:nvSpPr>
          <p:spPr>
            <a:xfrm>
              <a:off x="2629993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0" name="object 280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794522" y="3748692"/>
              <a:ext cx="82363" cy="128519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712357" y="3585775"/>
              <a:ext cx="82363" cy="162822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794721" y="3667228"/>
              <a:ext cx="164487" cy="81463"/>
            </a:xfrm>
            <a:prstGeom prst="rect">
              <a:avLst/>
            </a:prstGeom>
          </p:spPr>
        </p:pic>
        <p:sp>
          <p:nvSpPr>
            <p:cNvPr id="283" name="object 283"/>
            <p:cNvSpPr/>
            <p:nvPr/>
          </p:nvSpPr>
          <p:spPr>
            <a:xfrm>
              <a:off x="2794585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2794537" y="37486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1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2794689" y="37485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6" name="object 28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58674" y="3748629"/>
              <a:ext cx="164487" cy="81453"/>
            </a:xfrm>
            <a:prstGeom prst="rect">
              <a:avLst/>
            </a:prstGeom>
          </p:spPr>
        </p:pic>
        <p:sp>
          <p:nvSpPr>
            <p:cNvPr id="287" name="object 287"/>
            <p:cNvSpPr/>
            <p:nvPr/>
          </p:nvSpPr>
          <p:spPr>
            <a:xfrm>
              <a:off x="2958632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17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8" name="object 288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3123161" y="3748692"/>
              <a:ext cx="82363" cy="128519"/>
            </a:xfrm>
            <a:prstGeom prst="rect">
              <a:avLst/>
            </a:prstGeom>
          </p:spPr>
        </p:pic>
        <p:pic>
          <p:nvPicPr>
            <p:cNvPr id="289" name="object 289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3040985" y="3585775"/>
              <a:ext cx="82374" cy="162822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123360" y="3667228"/>
              <a:ext cx="164466" cy="81463"/>
            </a:xfrm>
            <a:prstGeom prst="rect">
              <a:avLst/>
            </a:prstGeom>
          </p:spPr>
        </p:pic>
        <p:sp>
          <p:nvSpPr>
            <p:cNvPr id="291" name="object 291"/>
            <p:cNvSpPr/>
            <p:nvPr/>
          </p:nvSpPr>
          <p:spPr>
            <a:xfrm>
              <a:off x="3123224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" y="0"/>
                  </a:lnTo>
                </a:path>
                <a:path w="635">
                  <a:moveTo>
                    <a:pt x="0" y="0"/>
                  </a:moveTo>
                  <a:lnTo>
                    <a:pt x="62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3123323" y="37485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3" name="object 29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87324" y="3748629"/>
              <a:ext cx="164466" cy="81453"/>
            </a:xfrm>
            <a:prstGeom prst="rect">
              <a:avLst/>
            </a:prstGeom>
          </p:spPr>
        </p:pic>
        <p:sp>
          <p:nvSpPr>
            <p:cNvPr id="294" name="object 294"/>
            <p:cNvSpPr/>
            <p:nvPr/>
          </p:nvSpPr>
          <p:spPr>
            <a:xfrm>
              <a:off x="3287260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5" name="object 295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3451790" y="3748692"/>
              <a:ext cx="82363" cy="128519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3369625" y="3585775"/>
              <a:ext cx="82353" cy="162822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451978" y="3667228"/>
              <a:ext cx="164487" cy="81463"/>
            </a:xfrm>
            <a:prstGeom prst="rect">
              <a:avLst/>
            </a:prstGeom>
          </p:spPr>
        </p:pic>
        <p:sp>
          <p:nvSpPr>
            <p:cNvPr id="298" name="object 298"/>
            <p:cNvSpPr/>
            <p:nvPr/>
          </p:nvSpPr>
          <p:spPr>
            <a:xfrm>
              <a:off x="3451852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3451805" y="37486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1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3451952" y="37485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1" name="object 30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15963" y="3748629"/>
              <a:ext cx="164455" cy="81453"/>
            </a:xfrm>
            <a:prstGeom prst="rect">
              <a:avLst/>
            </a:prstGeom>
          </p:spPr>
        </p:pic>
        <p:sp>
          <p:nvSpPr>
            <p:cNvPr id="302" name="object 302"/>
            <p:cNvSpPr/>
            <p:nvPr/>
          </p:nvSpPr>
          <p:spPr>
            <a:xfrm>
              <a:off x="3615889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3" name="object 303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3780418" y="3748692"/>
              <a:ext cx="82374" cy="128519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3698253" y="3585775"/>
              <a:ext cx="82374" cy="162822"/>
            </a:xfrm>
            <a:prstGeom prst="rect">
              <a:avLst/>
            </a:prstGeom>
          </p:spPr>
        </p:pic>
        <p:pic>
          <p:nvPicPr>
            <p:cNvPr id="305" name="object 305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780628" y="3667228"/>
              <a:ext cx="164466" cy="81463"/>
            </a:xfrm>
            <a:prstGeom prst="rect">
              <a:avLst/>
            </a:prstGeom>
          </p:spPr>
        </p:pic>
        <p:sp>
          <p:nvSpPr>
            <p:cNvPr id="306" name="object 306"/>
            <p:cNvSpPr/>
            <p:nvPr/>
          </p:nvSpPr>
          <p:spPr>
            <a:xfrm>
              <a:off x="3780450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136" y="0"/>
                  </a:lnTo>
                </a:path>
                <a:path w="635">
                  <a:moveTo>
                    <a:pt x="0" y="0"/>
                  </a:moveTo>
                  <a:lnTo>
                    <a:pt x="136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3780596" y="37485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8" name="object 30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4581" y="3748629"/>
              <a:ext cx="164476" cy="81453"/>
            </a:xfrm>
            <a:prstGeom prst="rect">
              <a:avLst/>
            </a:prstGeom>
          </p:spPr>
        </p:pic>
        <p:sp>
          <p:nvSpPr>
            <p:cNvPr id="309" name="object 309"/>
            <p:cNvSpPr/>
            <p:nvPr/>
          </p:nvSpPr>
          <p:spPr>
            <a:xfrm>
              <a:off x="3944528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0" name="object 310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4109058" y="3748692"/>
              <a:ext cx="82374" cy="128519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4026892" y="3585775"/>
              <a:ext cx="82363" cy="162822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4109256" y="3667228"/>
              <a:ext cx="164476" cy="81463"/>
            </a:xfrm>
            <a:prstGeom prst="rect">
              <a:avLst/>
            </a:prstGeom>
          </p:spPr>
        </p:pic>
        <p:sp>
          <p:nvSpPr>
            <p:cNvPr id="313" name="object 313"/>
            <p:cNvSpPr/>
            <p:nvPr/>
          </p:nvSpPr>
          <p:spPr>
            <a:xfrm>
              <a:off x="4109110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4109225" y="374855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78"/>
                  </a:moveTo>
                  <a:lnTo>
                    <a:pt x="0" y="0"/>
                  </a:lnTo>
                </a:path>
                <a:path h="635">
                  <a:moveTo>
                    <a:pt x="0" y="7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5" name="object 3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73220" y="3748629"/>
              <a:ext cx="164476" cy="81453"/>
            </a:xfrm>
            <a:prstGeom prst="rect">
              <a:avLst/>
            </a:prstGeom>
          </p:spPr>
        </p:pic>
        <p:sp>
          <p:nvSpPr>
            <p:cNvPr id="316" name="object 316"/>
            <p:cNvSpPr/>
            <p:nvPr/>
          </p:nvSpPr>
          <p:spPr>
            <a:xfrm>
              <a:off x="4273168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7" name="object 317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4437697" y="3748692"/>
              <a:ext cx="82363" cy="128519"/>
            </a:xfrm>
            <a:prstGeom prst="rect">
              <a:avLst/>
            </a:prstGeom>
          </p:spPr>
        </p:pic>
        <p:pic>
          <p:nvPicPr>
            <p:cNvPr id="318" name="object 318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4355521" y="3585775"/>
              <a:ext cx="82374" cy="162822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4437896" y="3667228"/>
              <a:ext cx="164466" cy="81463"/>
            </a:xfrm>
            <a:prstGeom prst="rect">
              <a:avLst/>
            </a:prstGeom>
          </p:spPr>
        </p:pic>
        <p:sp>
          <p:nvSpPr>
            <p:cNvPr id="320" name="object 320"/>
            <p:cNvSpPr/>
            <p:nvPr/>
          </p:nvSpPr>
          <p:spPr>
            <a:xfrm>
              <a:off x="4437760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4437713" y="37486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1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4437864" y="37485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3" name="object 3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01849" y="3748629"/>
              <a:ext cx="164487" cy="81453"/>
            </a:xfrm>
            <a:prstGeom prst="rect">
              <a:avLst/>
            </a:prstGeom>
          </p:spPr>
        </p:pic>
        <p:sp>
          <p:nvSpPr>
            <p:cNvPr id="324" name="object 324"/>
            <p:cNvSpPr/>
            <p:nvPr/>
          </p:nvSpPr>
          <p:spPr>
            <a:xfrm>
              <a:off x="4601797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5" name="object 325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4766336" y="3748692"/>
              <a:ext cx="82353" cy="128519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4684160" y="3585775"/>
              <a:ext cx="82363" cy="162822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4766524" y="3667228"/>
              <a:ext cx="164487" cy="81463"/>
            </a:xfrm>
            <a:prstGeom prst="rect">
              <a:avLst/>
            </a:prstGeom>
          </p:spPr>
        </p:pic>
        <p:sp>
          <p:nvSpPr>
            <p:cNvPr id="328" name="object 328"/>
            <p:cNvSpPr/>
            <p:nvPr/>
          </p:nvSpPr>
          <p:spPr>
            <a:xfrm>
              <a:off x="4766399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4766347" y="37486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1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4766498" y="37485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1" name="object 3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30488" y="3748629"/>
              <a:ext cx="164466" cy="81453"/>
            </a:xfrm>
            <a:prstGeom prst="rect">
              <a:avLst/>
            </a:prstGeom>
          </p:spPr>
        </p:pic>
        <p:sp>
          <p:nvSpPr>
            <p:cNvPr id="332" name="object 332"/>
            <p:cNvSpPr/>
            <p:nvPr/>
          </p:nvSpPr>
          <p:spPr>
            <a:xfrm>
              <a:off x="4930425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3" name="object 333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5094954" y="3748692"/>
              <a:ext cx="82374" cy="128519"/>
            </a:xfrm>
            <a:prstGeom prst="rect">
              <a:avLst/>
            </a:prstGeom>
          </p:spPr>
        </p:pic>
        <p:pic>
          <p:nvPicPr>
            <p:cNvPr id="334" name="object 334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5012800" y="3585775"/>
              <a:ext cx="82363" cy="162822"/>
            </a:xfrm>
            <a:prstGeom prst="rect">
              <a:avLst/>
            </a:prstGeom>
          </p:spPr>
        </p:pic>
        <p:pic>
          <p:nvPicPr>
            <p:cNvPr id="335" name="object 335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5095164" y="3667228"/>
              <a:ext cx="164466" cy="81463"/>
            </a:xfrm>
            <a:prstGeom prst="rect">
              <a:avLst/>
            </a:prstGeom>
          </p:spPr>
        </p:pic>
        <p:sp>
          <p:nvSpPr>
            <p:cNvPr id="336" name="object 336"/>
            <p:cNvSpPr/>
            <p:nvPr/>
          </p:nvSpPr>
          <p:spPr>
            <a:xfrm>
              <a:off x="5095028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5094975" y="37486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6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5095138" y="37485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9" name="object 33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59127" y="3748629"/>
              <a:ext cx="164476" cy="81453"/>
            </a:xfrm>
            <a:prstGeom prst="rect">
              <a:avLst/>
            </a:prstGeom>
          </p:spPr>
        </p:pic>
        <p:sp>
          <p:nvSpPr>
            <p:cNvPr id="340" name="object 340"/>
            <p:cNvSpPr/>
            <p:nvPr/>
          </p:nvSpPr>
          <p:spPr>
            <a:xfrm>
              <a:off x="5259075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1" name="object 341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5423604" y="3748692"/>
              <a:ext cx="82363" cy="128519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5341439" y="3585775"/>
              <a:ext cx="82363" cy="162822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5423803" y="3667228"/>
              <a:ext cx="164466" cy="81463"/>
            </a:xfrm>
            <a:prstGeom prst="rect">
              <a:avLst/>
            </a:prstGeom>
          </p:spPr>
        </p:pic>
        <p:sp>
          <p:nvSpPr>
            <p:cNvPr id="344" name="object 344"/>
            <p:cNvSpPr/>
            <p:nvPr/>
          </p:nvSpPr>
          <p:spPr>
            <a:xfrm>
              <a:off x="5423656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5423615" y="37486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26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5423772" y="37485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7" name="object 3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87767" y="3748629"/>
              <a:ext cx="164466" cy="81453"/>
            </a:xfrm>
            <a:prstGeom prst="rect">
              <a:avLst/>
            </a:prstGeom>
          </p:spPr>
        </p:pic>
        <p:sp>
          <p:nvSpPr>
            <p:cNvPr id="348" name="object 348"/>
            <p:cNvSpPr/>
            <p:nvPr/>
          </p:nvSpPr>
          <p:spPr>
            <a:xfrm>
              <a:off x="5587693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9" name="object 349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5752233" y="3748692"/>
              <a:ext cx="82363" cy="128519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5670068" y="3585775"/>
              <a:ext cx="82363" cy="162822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5752432" y="3667228"/>
              <a:ext cx="164466" cy="81463"/>
            </a:xfrm>
            <a:prstGeom prst="rect">
              <a:avLst/>
            </a:prstGeom>
          </p:spPr>
        </p:pic>
        <p:sp>
          <p:nvSpPr>
            <p:cNvPr id="352" name="object 352"/>
            <p:cNvSpPr/>
            <p:nvPr/>
          </p:nvSpPr>
          <p:spPr>
            <a:xfrm>
              <a:off x="5752296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5752248" y="37486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1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5752400" y="37485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5" name="object 35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16406" y="3748629"/>
              <a:ext cx="164466" cy="81453"/>
            </a:xfrm>
            <a:prstGeom prst="rect">
              <a:avLst/>
            </a:prstGeom>
          </p:spPr>
        </p:pic>
        <p:sp>
          <p:nvSpPr>
            <p:cNvPr id="356" name="object 356"/>
            <p:cNvSpPr/>
            <p:nvPr/>
          </p:nvSpPr>
          <p:spPr>
            <a:xfrm>
              <a:off x="5916333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7" name="object 357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6080872" y="3748692"/>
              <a:ext cx="82353" cy="128519"/>
            </a:xfrm>
            <a:prstGeom prst="rect">
              <a:avLst/>
            </a:prstGeom>
          </p:spPr>
        </p:pic>
        <p:pic>
          <p:nvPicPr>
            <p:cNvPr id="358" name="object 358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5998707" y="3585775"/>
              <a:ext cx="82353" cy="162822"/>
            </a:xfrm>
            <a:prstGeom prst="rect">
              <a:avLst/>
            </a:prstGeom>
          </p:spPr>
        </p:pic>
        <p:pic>
          <p:nvPicPr>
            <p:cNvPr id="359" name="object 359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6081060" y="3667228"/>
              <a:ext cx="164487" cy="81463"/>
            </a:xfrm>
            <a:prstGeom prst="rect">
              <a:avLst/>
            </a:prstGeom>
          </p:spPr>
        </p:pic>
        <p:sp>
          <p:nvSpPr>
            <p:cNvPr id="360" name="object 360"/>
            <p:cNvSpPr/>
            <p:nvPr/>
          </p:nvSpPr>
          <p:spPr>
            <a:xfrm>
              <a:off x="6080924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6081034" y="37485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2" name="object 36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45035" y="3748629"/>
              <a:ext cx="164466" cy="81453"/>
            </a:xfrm>
            <a:prstGeom prst="rect">
              <a:avLst/>
            </a:prstGeom>
          </p:spPr>
        </p:pic>
        <p:sp>
          <p:nvSpPr>
            <p:cNvPr id="363" name="object 363"/>
            <p:cNvSpPr/>
            <p:nvPr/>
          </p:nvSpPr>
          <p:spPr>
            <a:xfrm>
              <a:off x="6244972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17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4" name="object 364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6409501" y="3748692"/>
              <a:ext cx="82363" cy="128519"/>
            </a:xfrm>
            <a:prstGeom prst="rect">
              <a:avLst/>
            </a:prstGeom>
          </p:spPr>
        </p:pic>
        <p:pic>
          <p:nvPicPr>
            <p:cNvPr id="365" name="object 365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327325" y="3585775"/>
              <a:ext cx="82384" cy="162822"/>
            </a:xfrm>
            <a:prstGeom prst="rect">
              <a:avLst/>
            </a:prstGeom>
          </p:spPr>
        </p:pic>
        <p:pic>
          <p:nvPicPr>
            <p:cNvPr id="366" name="object 366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6409710" y="3667228"/>
              <a:ext cx="164529" cy="81463"/>
            </a:xfrm>
            <a:prstGeom prst="rect">
              <a:avLst/>
            </a:prstGeom>
          </p:spPr>
        </p:pic>
        <p:sp>
          <p:nvSpPr>
            <p:cNvPr id="367" name="object 367"/>
            <p:cNvSpPr/>
            <p:nvPr/>
          </p:nvSpPr>
          <p:spPr>
            <a:xfrm>
              <a:off x="6409553" y="374866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6409521" y="37486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26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6409673" y="37485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0" name="object 370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644127" y="2778931"/>
              <a:ext cx="164497" cy="81453"/>
            </a:xfrm>
            <a:prstGeom prst="rect">
              <a:avLst/>
            </a:prstGeom>
          </p:spPr>
        </p:pic>
        <p:pic>
          <p:nvPicPr>
            <p:cNvPr id="371" name="object 371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808625" y="2778983"/>
              <a:ext cx="82363" cy="162665"/>
            </a:xfrm>
            <a:prstGeom prst="rect">
              <a:avLst/>
            </a:prstGeom>
          </p:spPr>
        </p:pic>
        <p:pic>
          <p:nvPicPr>
            <p:cNvPr id="372" name="object 372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726450" y="2616077"/>
              <a:ext cx="82363" cy="162801"/>
            </a:xfrm>
            <a:prstGeom prst="rect">
              <a:avLst/>
            </a:prstGeom>
          </p:spPr>
        </p:pic>
        <p:pic>
          <p:nvPicPr>
            <p:cNvPr id="373" name="object 373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808814" y="2697530"/>
              <a:ext cx="164476" cy="81453"/>
            </a:xfrm>
            <a:prstGeom prst="rect">
              <a:avLst/>
            </a:prstGeom>
          </p:spPr>
        </p:pic>
        <p:pic>
          <p:nvPicPr>
            <p:cNvPr id="374" name="object 374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972777" y="2778931"/>
              <a:ext cx="164487" cy="81453"/>
            </a:xfrm>
            <a:prstGeom prst="rect">
              <a:avLst/>
            </a:prstGeom>
          </p:spPr>
        </p:pic>
        <p:pic>
          <p:nvPicPr>
            <p:cNvPr id="375" name="object 375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2137264" y="2778983"/>
              <a:ext cx="82363" cy="162665"/>
            </a:xfrm>
            <a:prstGeom prst="rect">
              <a:avLst/>
            </a:prstGeom>
          </p:spPr>
        </p:pic>
        <p:pic>
          <p:nvPicPr>
            <p:cNvPr id="376" name="object 376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2055089" y="2616077"/>
              <a:ext cx="82363" cy="162801"/>
            </a:xfrm>
            <a:prstGeom prst="rect">
              <a:avLst/>
            </a:prstGeom>
          </p:spPr>
        </p:pic>
        <p:pic>
          <p:nvPicPr>
            <p:cNvPr id="377" name="object 377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137453" y="2697530"/>
              <a:ext cx="164476" cy="81453"/>
            </a:xfrm>
            <a:prstGeom prst="rect">
              <a:avLst/>
            </a:prstGeom>
          </p:spPr>
        </p:pic>
        <p:pic>
          <p:nvPicPr>
            <p:cNvPr id="378" name="object 378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2301406" y="2778931"/>
              <a:ext cx="164476" cy="81453"/>
            </a:xfrm>
            <a:prstGeom prst="rect">
              <a:avLst/>
            </a:prstGeom>
          </p:spPr>
        </p:pic>
        <p:pic>
          <p:nvPicPr>
            <p:cNvPr id="379" name="object 379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2465883" y="2778983"/>
              <a:ext cx="82363" cy="162665"/>
            </a:xfrm>
            <a:prstGeom prst="rect">
              <a:avLst/>
            </a:prstGeom>
          </p:spPr>
        </p:pic>
        <p:pic>
          <p:nvPicPr>
            <p:cNvPr id="380" name="object 380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2383718" y="2616077"/>
              <a:ext cx="82363" cy="162801"/>
            </a:xfrm>
            <a:prstGeom prst="rect">
              <a:avLst/>
            </a:prstGeom>
          </p:spPr>
        </p:pic>
        <p:pic>
          <p:nvPicPr>
            <p:cNvPr id="381" name="object 381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2466082" y="2697530"/>
              <a:ext cx="164476" cy="81453"/>
            </a:xfrm>
            <a:prstGeom prst="rect">
              <a:avLst/>
            </a:prstGeom>
          </p:spPr>
        </p:pic>
        <p:pic>
          <p:nvPicPr>
            <p:cNvPr id="382" name="object 382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2630045" y="2778931"/>
              <a:ext cx="164476" cy="81453"/>
            </a:xfrm>
            <a:prstGeom prst="rect">
              <a:avLst/>
            </a:prstGeom>
          </p:spPr>
        </p:pic>
        <p:pic>
          <p:nvPicPr>
            <p:cNvPr id="383" name="object 383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2794522" y="2778983"/>
              <a:ext cx="82363" cy="162665"/>
            </a:xfrm>
            <a:prstGeom prst="rect">
              <a:avLst/>
            </a:prstGeom>
          </p:spPr>
        </p:pic>
        <p:pic>
          <p:nvPicPr>
            <p:cNvPr id="384" name="object 384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2712357" y="2616077"/>
              <a:ext cx="82363" cy="162801"/>
            </a:xfrm>
            <a:prstGeom prst="rect">
              <a:avLst/>
            </a:prstGeom>
          </p:spPr>
        </p:pic>
        <p:pic>
          <p:nvPicPr>
            <p:cNvPr id="385" name="object 385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2794721" y="2697530"/>
              <a:ext cx="164487" cy="81453"/>
            </a:xfrm>
            <a:prstGeom prst="rect">
              <a:avLst/>
            </a:prstGeom>
          </p:spPr>
        </p:pic>
        <p:pic>
          <p:nvPicPr>
            <p:cNvPr id="386" name="object 386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958674" y="2778931"/>
              <a:ext cx="164487" cy="81453"/>
            </a:xfrm>
            <a:prstGeom prst="rect">
              <a:avLst/>
            </a:prstGeom>
          </p:spPr>
        </p:pic>
        <p:pic>
          <p:nvPicPr>
            <p:cNvPr id="387" name="object 387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3123161" y="2778983"/>
              <a:ext cx="82363" cy="162665"/>
            </a:xfrm>
            <a:prstGeom prst="rect">
              <a:avLst/>
            </a:prstGeom>
          </p:spPr>
        </p:pic>
        <p:pic>
          <p:nvPicPr>
            <p:cNvPr id="388" name="object 388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3040985" y="2616077"/>
              <a:ext cx="82374" cy="162801"/>
            </a:xfrm>
            <a:prstGeom prst="rect">
              <a:avLst/>
            </a:prstGeom>
          </p:spPr>
        </p:pic>
        <p:pic>
          <p:nvPicPr>
            <p:cNvPr id="389" name="object 389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3123360" y="2697530"/>
              <a:ext cx="164466" cy="81453"/>
            </a:xfrm>
            <a:prstGeom prst="rect">
              <a:avLst/>
            </a:prstGeom>
          </p:spPr>
        </p:pic>
        <p:pic>
          <p:nvPicPr>
            <p:cNvPr id="390" name="object 390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3287324" y="2778931"/>
              <a:ext cx="164466" cy="81453"/>
            </a:xfrm>
            <a:prstGeom prst="rect">
              <a:avLst/>
            </a:prstGeom>
          </p:spPr>
        </p:pic>
        <p:pic>
          <p:nvPicPr>
            <p:cNvPr id="391" name="object 391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3451790" y="2778983"/>
              <a:ext cx="82363" cy="162665"/>
            </a:xfrm>
            <a:prstGeom prst="rect">
              <a:avLst/>
            </a:prstGeom>
          </p:spPr>
        </p:pic>
        <p:pic>
          <p:nvPicPr>
            <p:cNvPr id="392" name="object 392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3369625" y="2616077"/>
              <a:ext cx="82353" cy="162801"/>
            </a:xfrm>
            <a:prstGeom prst="rect">
              <a:avLst/>
            </a:prstGeom>
          </p:spPr>
        </p:pic>
        <p:pic>
          <p:nvPicPr>
            <p:cNvPr id="393" name="object 393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3451978" y="2697530"/>
              <a:ext cx="164487" cy="81453"/>
            </a:xfrm>
            <a:prstGeom prst="rect">
              <a:avLst/>
            </a:prstGeom>
          </p:spPr>
        </p:pic>
        <p:pic>
          <p:nvPicPr>
            <p:cNvPr id="394" name="object 394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3615963" y="2778931"/>
              <a:ext cx="164455" cy="81453"/>
            </a:xfrm>
            <a:prstGeom prst="rect">
              <a:avLst/>
            </a:prstGeom>
          </p:spPr>
        </p:pic>
        <p:sp>
          <p:nvSpPr>
            <p:cNvPr id="395" name="object 395"/>
            <p:cNvSpPr/>
            <p:nvPr/>
          </p:nvSpPr>
          <p:spPr>
            <a:xfrm>
              <a:off x="3615889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EFF7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6" name="object 396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3780418" y="2778983"/>
              <a:ext cx="82374" cy="162665"/>
            </a:xfrm>
            <a:prstGeom prst="rect">
              <a:avLst/>
            </a:prstGeom>
          </p:spPr>
        </p:pic>
        <p:pic>
          <p:nvPicPr>
            <p:cNvPr id="397" name="object 397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3698253" y="2616077"/>
              <a:ext cx="82374" cy="162801"/>
            </a:xfrm>
            <a:prstGeom prst="rect">
              <a:avLst/>
            </a:prstGeom>
          </p:spPr>
        </p:pic>
        <p:pic>
          <p:nvPicPr>
            <p:cNvPr id="398" name="object 398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3780628" y="2697530"/>
              <a:ext cx="164466" cy="81453"/>
            </a:xfrm>
            <a:prstGeom prst="rect">
              <a:avLst/>
            </a:prstGeom>
          </p:spPr>
        </p:pic>
        <p:sp>
          <p:nvSpPr>
            <p:cNvPr id="399" name="object 399"/>
            <p:cNvSpPr/>
            <p:nvPr/>
          </p:nvSpPr>
          <p:spPr>
            <a:xfrm>
              <a:off x="3780450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136" y="0"/>
                  </a:lnTo>
                </a:path>
              </a:pathLst>
            </a:custGeom>
            <a:ln w="3175">
              <a:solidFill>
                <a:srgbClr val="EFF7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0" name="object 400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3944581" y="2778931"/>
              <a:ext cx="164476" cy="81453"/>
            </a:xfrm>
            <a:prstGeom prst="rect">
              <a:avLst/>
            </a:prstGeom>
          </p:spPr>
        </p:pic>
        <p:sp>
          <p:nvSpPr>
            <p:cNvPr id="401" name="object 401"/>
            <p:cNvSpPr/>
            <p:nvPr/>
          </p:nvSpPr>
          <p:spPr>
            <a:xfrm>
              <a:off x="3944528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EFF7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2" name="object 402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4109058" y="2778983"/>
              <a:ext cx="82374" cy="162665"/>
            </a:xfrm>
            <a:prstGeom prst="rect">
              <a:avLst/>
            </a:prstGeom>
          </p:spPr>
        </p:pic>
        <p:pic>
          <p:nvPicPr>
            <p:cNvPr id="403" name="object 403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4026892" y="2616077"/>
              <a:ext cx="82363" cy="162801"/>
            </a:xfrm>
            <a:prstGeom prst="rect">
              <a:avLst/>
            </a:prstGeom>
          </p:spPr>
        </p:pic>
        <p:pic>
          <p:nvPicPr>
            <p:cNvPr id="404" name="object 404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4109256" y="2697530"/>
              <a:ext cx="164476" cy="81453"/>
            </a:xfrm>
            <a:prstGeom prst="rect">
              <a:avLst/>
            </a:prstGeom>
          </p:spPr>
        </p:pic>
        <p:sp>
          <p:nvSpPr>
            <p:cNvPr id="405" name="object 405"/>
            <p:cNvSpPr/>
            <p:nvPr/>
          </p:nvSpPr>
          <p:spPr>
            <a:xfrm>
              <a:off x="4109110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EFF6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4109110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E7F2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4109225" y="277885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7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CF5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4109225" y="277885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7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BF5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9" name="object 409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4273220" y="2778931"/>
              <a:ext cx="164476" cy="81453"/>
            </a:xfrm>
            <a:prstGeom prst="rect">
              <a:avLst/>
            </a:prstGeom>
          </p:spPr>
        </p:pic>
        <p:sp>
          <p:nvSpPr>
            <p:cNvPr id="410" name="object 410"/>
            <p:cNvSpPr/>
            <p:nvPr/>
          </p:nvSpPr>
          <p:spPr>
            <a:xfrm>
              <a:off x="4273168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EFF6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1" name="object 411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4437697" y="2778983"/>
              <a:ext cx="82363" cy="162665"/>
            </a:xfrm>
            <a:prstGeom prst="rect">
              <a:avLst/>
            </a:prstGeom>
          </p:spPr>
        </p:pic>
        <p:pic>
          <p:nvPicPr>
            <p:cNvPr id="412" name="object 412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4355521" y="2616077"/>
              <a:ext cx="82374" cy="162801"/>
            </a:xfrm>
            <a:prstGeom prst="rect">
              <a:avLst/>
            </a:prstGeom>
          </p:spPr>
        </p:pic>
        <p:pic>
          <p:nvPicPr>
            <p:cNvPr id="413" name="object 413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4437896" y="2697530"/>
              <a:ext cx="164466" cy="81453"/>
            </a:xfrm>
            <a:prstGeom prst="rect">
              <a:avLst/>
            </a:prstGeom>
          </p:spPr>
        </p:pic>
        <p:sp>
          <p:nvSpPr>
            <p:cNvPr id="414" name="object 414"/>
            <p:cNvSpPr/>
            <p:nvPr/>
          </p:nvSpPr>
          <p:spPr>
            <a:xfrm>
              <a:off x="4437760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EFF6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4437713" y="277896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1" y="0"/>
                  </a:lnTo>
                </a:path>
              </a:pathLst>
            </a:custGeom>
            <a:ln w="3175">
              <a:solidFill>
                <a:srgbClr val="E7F2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4437864" y="277886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CF5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4437864" y="277886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BF5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8" name="object 418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4601849" y="2778931"/>
              <a:ext cx="164487" cy="81453"/>
            </a:xfrm>
            <a:prstGeom prst="rect">
              <a:avLst/>
            </a:prstGeom>
          </p:spPr>
        </p:pic>
        <p:sp>
          <p:nvSpPr>
            <p:cNvPr id="419" name="object 419"/>
            <p:cNvSpPr/>
            <p:nvPr/>
          </p:nvSpPr>
          <p:spPr>
            <a:xfrm>
              <a:off x="4601797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EFF6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0" name="object 420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4766336" y="2778983"/>
              <a:ext cx="82353" cy="162665"/>
            </a:xfrm>
            <a:prstGeom prst="rect">
              <a:avLst/>
            </a:prstGeom>
          </p:spPr>
        </p:pic>
        <p:pic>
          <p:nvPicPr>
            <p:cNvPr id="421" name="object 421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4684160" y="2616077"/>
              <a:ext cx="82363" cy="162801"/>
            </a:xfrm>
            <a:prstGeom prst="rect">
              <a:avLst/>
            </a:prstGeom>
          </p:spPr>
        </p:pic>
        <p:pic>
          <p:nvPicPr>
            <p:cNvPr id="422" name="object 422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4766524" y="2697530"/>
              <a:ext cx="164487" cy="81453"/>
            </a:xfrm>
            <a:prstGeom prst="rect">
              <a:avLst/>
            </a:prstGeom>
          </p:spPr>
        </p:pic>
        <p:sp>
          <p:nvSpPr>
            <p:cNvPr id="423" name="object 423"/>
            <p:cNvSpPr/>
            <p:nvPr/>
          </p:nvSpPr>
          <p:spPr>
            <a:xfrm>
              <a:off x="4766399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EFF6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4766347" y="277896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1" y="0"/>
                  </a:lnTo>
                </a:path>
              </a:pathLst>
            </a:custGeom>
            <a:ln w="3175">
              <a:solidFill>
                <a:srgbClr val="E6F2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4766498" y="277886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CF5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4766498" y="277886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AF4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7" name="object 427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4930488" y="2778931"/>
              <a:ext cx="164466" cy="81453"/>
            </a:xfrm>
            <a:prstGeom prst="rect">
              <a:avLst/>
            </a:prstGeom>
          </p:spPr>
        </p:pic>
        <p:sp>
          <p:nvSpPr>
            <p:cNvPr id="428" name="object 428"/>
            <p:cNvSpPr/>
            <p:nvPr/>
          </p:nvSpPr>
          <p:spPr>
            <a:xfrm>
              <a:off x="4930425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EEF6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9" name="object 429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5094954" y="2778983"/>
              <a:ext cx="82374" cy="162665"/>
            </a:xfrm>
            <a:prstGeom prst="rect">
              <a:avLst/>
            </a:prstGeom>
          </p:spPr>
        </p:pic>
        <p:pic>
          <p:nvPicPr>
            <p:cNvPr id="430" name="object 430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5012800" y="2616077"/>
              <a:ext cx="82363" cy="162801"/>
            </a:xfrm>
            <a:prstGeom prst="rect">
              <a:avLst/>
            </a:prstGeom>
          </p:spPr>
        </p:pic>
        <p:pic>
          <p:nvPicPr>
            <p:cNvPr id="431" name="object 431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5095164" y="2697530"/>
              <a:ext cx="164466" cy="81453"/>
            </a:xfrm>
            <a:prstGeom prst="rect">
              <a:avLst/>
            </a:prstGeom>
          </p:spPr>
        </p:pic>
        <p:sp>
          <p:nvSpPr>
            <p:cNvPr id="432" name="object 432"/>
            <p:cNvSpPr/>
            <p:nvPr/>
          </p:nvSpPr>
          <p:spPr>
            <a:xfrm>
              <a:off x="5095028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EEF6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5094975" y="277896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6" y="0"/>
                  </a:lnTo>
                </a:path>
              </a:pathLst>
            </a:custGeom>
            <a:ln w="3175">
              <a:solidFill>
                <a:srgbClr val="E6F2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5095138" y="277886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BF5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5095138" y="277886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AF4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6" name="object 436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5259127" y="2778931"/>
              <a:ext cx="164476" cy="81453"/>
            </a:xfrm>
            <a:prstGeom prst="rect">
              <a:avLst/>
            </a:prstGeom>
          </p:spPr>
        </p:pic>
        <p:sp>
          <p:nvSpPr>
            <p:cNvPr id="437" name="object 437"/>
            <p:cNvSpPr/>
            <p:nvPr/>
          </p:nvSpPr>
          <p:spPr>
            <a:xfrm>
              <a:off x="5259075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EEF6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8" name="object 438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5423604" y="2778983"/>
              <a:ext cx="82363" cy="162665"/>
            </a:xfrm>
            <a:prstGeom prst="rect">
              <a:avLst/>
            </a:prstGeom>
          </p:spPr>
        </p:pic>
        <p:pic>
          <p:nvPicPr>
            <p:cNvPr id="439" name="object 439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5341439" y="2616077"/>
              <a:ext cx="82363" cy="162801"/>
            </a:xfrm>
            <a:prstGeom prst="rect">
              <a:avLst/>
            </a:prstGeom>
          </p:spPr>
        </p:pic>
        <p:pic>
          <p:nvPicPr>
            <p:cNvPr id="440" name="object 440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5423803" y="2697530"/>
              <a:ext cx="164466" cy="81453"/>
            </a:xfrm>
            <a:prstGeom prst="rect">
              <a:avLst/>
            </a:prstGeom>
          </p:spPr>
        </p:pic>
        <p:sp>
          <p:nvSpPr>
            <p:cNvPr id="441" name="object 441"/>
            <p:cNvSpPr/>
            <p:nvPr/>
          </p:nvSpPr>
          <p:spPr>
            <a:xfrm>
              <a:off x="5423656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EEF6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5423615" y="277896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26" y="0"/>
                  </a:lnTo>
                </a:path>
              </a:pathLst>
            </a:custGeom>
            <a:ln w="3175">
              <a:solidFill>
                <a:srgbClr val="E5F1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5423772" y="277886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BF5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5423772" y="277886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AF4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5" name="object 445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5587767" y="2778931"/>
              <a:ext cx="164466" cy="81453"/>
            </a:xfrm>
            <a:prstGeom prst="rect">
              <a:avLst/>
            </a:prstGeom>
          </p:spPr>
        </p:pic>
        <p:sp>
          <p:nvSpPr>
            <p:cNvPr id="446" name="object 446"/>
            <p:cNvSpPr/>
            <p:nvPr/>
          </p:nvSpPr>
          <p:spPr>
            <a:xfrm>
              <a:off x="5587693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EEF6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7" name="object 447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5752233" y="2778983"/>
              <a:ext cx="82363" cy="162665"/>
            </a:xfrm>
            <a:prstGeom prst="rect">
              <a:avLst/>
            </a:prstGeom>
          </p:spPr>
        </p:pic>
        <p:pic>
          <p:nvPicPr>
            <p:cNvPr id="448" name="object 448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5670068" y="2616077"/>
              <a:ext cx="82363" cy="162801"/>
            </a:xfrm>
            <a:prstGeom prst="rect">
              <a:avLst/>
            </a:prstGeom>
          </p:spPr>
        </p:pic>
        <p:pic>
          <p:nvPicPr>
            <p:cNvPr id="449" name="object 449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5752432" y="2697530"/>
              <a:ext cx="164466" cy="81453"/>
            </a:xfrm>
            <a:prstGeom prst="rect">
              <a:avLst/>
            </a:prstGeom>
          </p:spPr>
        </p:pic>
        <p:sp>
          <p:nvSpPr>
            <p:cNvPr id="450" name="object 450"/>
            <p:cNvSpPr/>
            <p:nvPr/>
          </p:nvSpPr>
          <p:spPr>
            <a:xfrm>
              <a:off x="5752400" y="277886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AF4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1" name="object 451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5916406" y="2778931"/>
              <a:ext cx="164466" cy="81453"/>
            </a:xfrm>
            <a:prstGeom prst="rect">
              <a:avLst/>
            </a:prstGeom>
          </p:spPr>
        </p:pic>
        <p:pic>
          <p:nvPicPr>
            <p:cNvPr id="452" name="object 452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6080872" y="2778983"/>
              <a:ext cx="82353" cy="162665"/>
            </a:xfrm>
            <a:prstGeom prst="rect">
              <a:avLst/>
            </a:prstGeom>
          </p:spPr>
        </p:pic>
        <p:pic>
          <p:nvPicPr>
            <p:cNvPr id="453" name="object 453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5998707" y="2616077"/>
              <a:ext cx="82353" cy="162801"/>
            </a:xfrm>
            <a:prstGeom prst="rect">
              <a:avLst/>
            </a:prstGeom>
          </p:spPr>
        </p:pic>
        <p:pic>
          <p:nvPicPr>
            <p:cNvPr id="454" name="object 454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6081060" y="2697530"/>
              <a:ext cx="164487" cy="81453"/>
            </a:xfrm>
            <a:prstGeom prst="rect">
              <a:avLst/>
            </a:prstGeom>
          </p:spPr>
        </p:pic>
        <p:sp>
          <p:nvSpPr>
            <p:cNvPr id="455" name="object 455"/>
            <p:cNvSpPr/>
            <p:nvPr/>
          </p:nvSpPr>
          <p:spPr>
            <a:xfrm>
              <a:off x="6080924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EDF5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6080924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E4F1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6081034" y="277886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AF4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8" name="object 458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6245035" y="2778931"/>
              <a:ext cx="164466" cy="81453"/>
            </a:xfrm>
            <a:prstGeom prst="rect">
              <a:avLst/>
            </a:prstGeom>
          </p:spPr>
        </p:pic>
        <p:sp>
          <p:nvSpPr>
            <p:cNvPr id="459" name="object 459"/>
            <p:cNvSpPr/>
            <p:nvPr/>
          </p:nvSpPr>
          <p:spPr>
            <a:xfrm>
              <a:off x="6244972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17" y="0"/>
                  </a:lnTo>
                </a:path>
              </a:pathLst>
            </a:custGeom>
            <a:ln w="3175">
              <a:solidFill>
                <a:srgbClr val="EDF5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0" name="object 460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6409501" y="2778983"/>
              <a:ext cx="82363" cy="162665"/>
            </a:xfrm>
            <a:prstGeom prst="rect">
              <a:avLst/>
            </a:prstGeom>
          </p:spPr>
        </p:pic>
        <p:pic>
          <p:nvPicPr>
            <p:cNvPr id="461" name="object 461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6327325" y="2616077"/>
              <a:ext cx="82384" cy="162801"/>
            </a:xfrm>
            <a:prstGeom prst="rect">
              <a:avLst/>
            </a:prstGeom>
          </p:spPr>
        </p:pic>
        <p:pic>
          <p:nvPicPr>
            <p:cNvPr id="462" name="object 462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6409710" y="2697530"/>
              <a:ext cx="164529" cy="81453"/>
            </a:xfrm>
            <a:prstGeom prst="rect">
              <a:avLst/>
            </a:prstGeom>
          </p:spPr>
        </p:pic>
        <p:sp>
          <p:nvSpPr>
            <p:cNvPr id="463" name="object 463"/>
            <p:cNvSpPr/>
            <p:nvPr/>
          </p:nvSpPr>
          <p:spPr>
            <a:xfrm>
              <a:off x="6409553" y="277895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EDF5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6409521" y="277896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26" y="0"/>
                  </a:lnTo>
                </a:path>
              </a:pathLst>
            </a:custGeom>
            <a:ln w="3175">
              <a:solidFill>
                <a:srgbClr val="E3F1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6409673" y="277886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AF4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6409673" y="277886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9F3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7" name="object 467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1644127" y="3098345"/>
              <a:ext cx="164497" cy="81453"/>
            </a:xfrm>
            <a:prstGeom prst="rect">
              <a:avLst/>
            </a:prstGeom>
          </p:spPr>
        </p:pic>
        <p:pic>
          <p:nvPicPr>
            <p:cNvPr id="468" name="object 468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1808625" y="3098397"/>
              <a:ext cx="82363" cy="162843"/>
            </a:xfrm>
            <a:prstGeom prst="rect">
              <a:avLst/>
            </a:prstGeom>
          </p:spPr>
        </p:pic>
        <p:pic>
          <p:nvPicPr>
            <p:cNvPr id="469" name="object 469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1726450" y="2935680"/>
              <a:ext cx="82363" cy="162633"/>
            </a:xfrm>
            <a:prstGeom prst="rect">
              <a:avLst/>
            </a:prstGeom>
          </p:spPr>
        </p:pic>
        <p:pic>
          <p:nvPicPr>
            <p:cNvPr id="470" name="object 470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1808814" y="3016944"/>
              <a:ext cx="164476" cy="81453"/>
            </a:xfrm>
            <a:prstGeom prst="rect">
              <a:avLst/>
            </a:prstGeom>
          </p:spPr>
        </p:pic>
        <p:pic>
          <p:nvPicPr>
            <p:cNvPr id="471" name="object 471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1972777" y="3098345"/>
              <a:ext cx="164487" cy="81453"/>
            </a:xfrm>
            <a:prstGeom prst="rect">
              <a:avLst/>
            </a:prstGeom>
          </p:spPr>
        </p:pic>
        <p:pic>
          <p:nvPicPr>
            <p:cNvPr id="472" name="object 472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2137264" y="3098397"/>
              <a:ext cx="82363" cy="162843"/>
            </a:xfrm>
            <a:prstGeom prst="rect">
              <a:avLst/>
            </a:prstGeom>
          </p:spPr>
        </p:pic>
        <p:pic>
          <p:nvPicPr>
            <p:cNvPr id="473" name="object 473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2055089" y="2935680"/>
              <a:ext cx="82363" cy="162633"/>
            </a:xfrm>
            <a:prstGeom prst="rect">
              <a:avLst/>
            </a:prstGeom>
          </p:spPr>
        </p:pic>
        <p:pic>
          <p:nvPicPr>
            <p:cNvPr id="474" name="object 474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2137453" y="3016944"/>
              <a:ext cx="164476" cy="81453"/>
            </a:xfrm>
            <a:prstGeom prst="rect">
              <a:avLst/>
            </a:prstGeom>
          </p:spPr>
        </p:pic>
        <p:pic>
          <p:nvPicPr>
            <p:cNvPr id="475" name="object 475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2301406" y="3098345"/>
              <a:ext cx="164476" cy="81453"/>
            </a:xfrm>
            <a:prstGeom prst="rect">
              <a:avLst/>
            </a:prstGeom>
          </p:spPr>
        </p:pic>
        <p:pic>
          <p:nvPicPr>
            <p:cNvPr id="476" name="object 476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2465883" y="3098397"/>
              <a:ext cx="82363" cy="162665"/>
            </a:xfrm>
            <a:prstGeom prst="rect">
              <a:avLst/>
            </a:prstGeom>
          </p:spPr>
        </p:pic>
        <p:sp>
          <p:nvSpPr>
            <p:cNvPr id="477" name="object 477"/>
            <p:cNvSpPr/>
            <p:nvPr/>
          </p:nvSpPr>
          <p:spPr>
            <a:xfrm>
              <a:off x="2465982" y="3260005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12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8" name="object 478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2383718" y="2935680"/>
              <a:ext cx="82363" cy="162633"/>
            </a:xfrm>
            <a:prstGeom prst="rect">
              <a:avLst/>
            </a:prstGeom>
          </p:spPr>
        </p:pic>
        <p:pic>
          <p:nvPicPr>
            <p:cNvPr id="479" name="object 479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2466082" y="3016944"/>
              <a:ext cx="164476" cy="81453"/>
            </a:xfrm>
            <a:prstGeom prst="rect">
              <a:avLst/>
            </a:prstGeom>
          </p:spPr>
        </p:pic>
        <p:pic>
          <p:nvPicPr>
            <p:cNvPr id="480" name="object 480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2630045" y="3098345"/>
              <a:ext cx="164476" cy="81453"/>
            </a:xfrm>
            <a:prstGeom prst="rect">
              <a:avLst/>
            </a:prstGeom>
          </p:spPr>
        </p:pic>
        <p:pic>
          <p:nvPicPr>
            <p:cNvPr id="481" name="object 481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2794522" y="3098397"/>
              <a:ext cx="82363" cy="162665"/>
            </a:xfrm>
            <a:prstGeom prst="rect">
              <a:avLst/>
            </a:prstGeom>
          </p:spPr>
        </p:pic>
        <p:sp>
          <p:nvSpPr>
            <p:cNvPr id="482" name="object 482"/>
            <p:cNvSpPr/>
            <p:nvPr/>
          </p:nvSpPr>
          <p:spPr>
            <a:xfrm>
              <a:off x="2794621" y="3260005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12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3" name="object 483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2712357" y="2935680"/>
              <a:ext cx="82363" cy="162633"/>
            </a:xfrm>
            <a:prstGeom prst="rect">
              <a:avLst/>
            </a:prstGeom>
          </p:spPr>
        </p:pic>
        <p:pic>
          <p:nvPicPr>
            <p:cNvPr id="484" name="object 484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2794721" y="3016944"/>
              <a:ext cx="164487" cy="81453"/>
            </a:xfrm>
            <a:prstGeom prst="rect">
              <a:avLst/>
            </a:prstGeom>
          </p:spPr>
        </p:pic>
        <p:pic>
          <p:nvPicPr>
            <p:cNvPr id="485" name="object 485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2958674" y="3098345"/>
              <a:ext cx="164487" cy="81453"/>
            </a:xfrm>
            <a:prstGeom prst="rect">
              <a:avLst/>
            </a:prstGeom>
          </p:spPr>
        </p:pic>
        <p:pic>
          <p:nvPicPr>
            <p:cNvPr id="486" name="object 486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3123161" y="3098397"/>
              <a:ext cx="82363" cy="162665"/>
            </a:xfrm>
            <a:prstGeom prst="rect">
              <a:avLst/>
            </a:prstGeom>
          </p:spPr>
        </p:pic>
        <p:sp>
          <p:nvSpPr>
            <p:cNvPr id="487" name="object 487"/>
            <p:cNvSpPr/>
            <p:nvPr/>
          </p:nvSpPr>
          <p:spPr>
            <a:xfrm>
              <a:off x="3123260" y="3260005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12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8" name="object 488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3040985" y="2935680"/>
              <a:ext cx="82374" cy="162633"/>
            </a:xfrm>
            <a:prstGeom prst="rect">
              <a:avLst/>
            </a:prstGeom>
          </p:spPr>
        </p:pic>
        <p:pic>
          <p:nvPicPr>
            <p:cNvPr id="489" name="object 489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3123360" y="3016944"/>
              <a:ext cx="164466" cy="81453"/>
            </a:xfrm>
            <a:prstGeom prst="rect">
              <a:avLst/>
            </a:prstGeom>
          </p:spPr>
        </p:pic>
        <p:pic>
          <p:nvPicPr>
            <p:cNvPr id="490" name="object 490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3287324" y="3098345"/>
              <a:ext cx="164466" cy="81453"/>
            </a:xfrm>
            <a:prstGeom prst="rect">
              <a:avLst/>
            </a:prstGeom>
          </p:spPr>
        </p:pic>
        <p:pic>
          <p:nvPicPr>
            <p:cNvPr id="491" name="object 491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3451790" y="3098397"/>
              <a:ext cx="82363" cy="162665"/>
            </a:xfrm>
            <a:prstGeom prst="rect">
              <a:avLst/>
            </a:prstGeom>
          </p:spPr>
        </p:pic>
        <p:sp>
          <p:nvSpPr>
            <p:cNvPr id="492" name="object 492"/>
            <p:cNvSpPr/>
            <p:nvPr/>
          </p:nvSpPr>
          <p:spPr>
            <a:xfrm>
              <a:off x="3451884" y="3260005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12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3" name="object 493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3369625" y="2935680"/>
              <a:ext cx="82353" cy="162633"/>
            </a:xfrm>
            <a:prstGeom prst="rect">
              <a:avLst/>
            </a:prstGeom>
          </p:spPr>
        </p:pic>
        <p:pic>
          <p:nvPicPr>
            <p:cNvPr id="494" name="object 494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3451978" y="3016944"/>
              <a:ext cx="164487" cy="81453"/>
            </a:xfrm>
            <a:prstGeom prst="rect">
              <a:avLst/>
            </a:prstGeom>
          </p:spPr>
        </p:pic>
        <p:pic>
          <p:nvPicPr>
            <p:cNvPr id="495" name="object 495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3615963" y="3098345"/>
              <a:ext cx="164455" cy="81453"/>
            </a:xfrm>
            <a:prstGeom prst="rect">
              <a:avLst/>
            </a:prstGeom>
          </p:spPr>
        </p:pic>
        <p:sp>
          <p:nvSpPr>
            <p:cNvPr id="496" name="object 496"/>
            <p:cNvSpPr/>
            <p:nvPr/>
          </p:nvSpPr>
          <p:spPr>
            <a:xfrm>
              <a:off x="3615889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AFC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7" name="object 497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3780418" y="3098397"/>
              <a:ext cx="82374" cy="162665"/>
            </a:xfrm>
            <a:prstGeom prst="rect">
              <a:avLst/>
            </a:prstGeom>
          </p:spPr>
        </p:pic>
        <p:sp>
          <p:nvSpPr>
            <p:cNvPr id="498" name="object 498"/>
            <p:cNvSpPr/>
            <p:nvPr/>
          </p:nvSpPr>
          <p:spPr>
            <a:xfrm>
              <a:off x="3780523" y="3260005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12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9" name="object 499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3698253" y="2935680"/>
              <a:ext cx="82374" cy="162633"/>
            </a:xfrm>
            <a:prstGeom prst="rect">
              <a:avLst/>
            </a:prstGeom>
          </p:spPr>
        </p:pic>
        <p:sp>
          <p:nvSpPr>
            <p:cNvPr id="500" name="object 500"/>
            <p:cNvSpPr/>
            <p:nvPr/>
          </p:nvSpPr>
          <p:spPr>
            <a:xfrm>
              <a:off x="3780523" y="293549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33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3F9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1" name="object 501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3780628" y="3016944"/>
              <a:ext cx="164466" cy="81453"/>
            </a:xfrm>
            <a:prstGeom prst="rect">
              <a:avLst/>
            </a:prstGeom>
          </p:spPr>
        </p:pic>
        <p:sp>
          <p:nvSpPr>
            <p:cNvPr id="502" name="object 502"/>
            <p:cNvSpPr/>
            <p:nvPr/>
          </p:nvSpPr>
          <p:spPr>
            <a:xfrm>
              <a:off x="3780466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116" y="0"/>
                  </a:lnTo>
                </a:path>
              </a:pathLst>
            </a:custGeom>
            <a:ln w="3175">
              <a:solidFill>
                <a:srgbClr val="FAFC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3780596" y="309827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AFC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4" name="object 504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3944581" y="3098345"/>
              <a:ext cx="164476" cy="81453"/>
            </a:xfrm>
            <a:prstGeom prst="rect">
              <a:avLst/>
            </a:prstGeom>
          </p:spPr>
        </p:pic>
        <p:sp>
          <p:nvSpPr>
            <p:cNvPr id="505" name="object 505"/>
            <p:cNvSpPr/>
            <p:nvPr/>
          </p:nvSpPr>
          <p:spPr>
            <a:xfrm>
              <a:off x="3944528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FAFC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6" name="object 506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4109058" y="3098397"/>
              <a:ext cx="82374" cy="162665"/>
            </a:xfrm>
            <a:prstGeom prst="rect">
              <a:avLst/>
            </a:prstGeom>
          </p:spPr>
        </p:pic>
        <p:sp>
          <p:nvSpPr>
            <p:cNvPr id="507" name="object 507"/>
            <p:cNvSpPr/>
            <p:nvPr/>
          </p:nvSpPr>
          <p:spPr>
            <a:xfrm>
              <a:off x="4109157" y="3260005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12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8" name="object 508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4026892" y="2935680"/>
              <a:ext cx="82363" cy="162633"/>
            </a:xfrm>
            <a:prstGeom prst="rect">
              <a:avLst/>
            </a:prstGeom>
          </p:spPr>
        </p:pic>
        <p:pic>
          <p:nvPicPr>
            <p:cNvPr id="509" name="object 509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4109256" y="3016944"/>
              <a:ext cx="164476" cy="81453"/>
            </a:xfrm>
            <a:prstGeom prst="rect">
              <a:avLst/>
            </a:prstGeom>
          </p:spPr>
        </p:pic>
        <p:sp>
          <p:nvSpPr>
            <p:cNvPr id="510" name="object 510"/>
            <p:cNvSpPr/>
            <p:nvPr/>
          </p:nvSpPr>
          <p:spPr>
            <a:xfrm>
              <a:off x="4109110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AFC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4109110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8FB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4109225" y="309827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AFC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4109225" y="309827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9FB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4" name="object 514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4273220" y="3098345"/>
              <a:ext cx="164476" cy="81453"/>
            </a:xfrm>
            <a:prstGeom prst="rect">
              <a:avLst/>
            </a:prstGeom>
          </p:spPr>
        </p:pic>
        <p:sp>
          <p:nvSpPr>
            <p:cNvPr id="515" name="object 515"/>
            <p:cNvSpPr/>
            <p:nvPr/>
          </p:nvSpPr>
          <p:spPr>
            <a:xfrm>
              <a:off x="4273168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AFC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6" name="object 516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4437697" y="3098397"/>
              <a:ext cx="82363" cy="162665"/>
            </a:xfrm>
            <a:prstGeom prst="rect">
              <a:avLst/>
            </a:prstGeom>
          </p:spPr>
        </p:pic>
        <p:pic>
          <p:nvPicPr>
            <p:cNvPr id="517" name="object 517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4355521" y="2935680"/>
              <a:ext cx="82374" cy="162633"/>
            </a:xfrm>
            <a:prstGeom prst="rect">
              <a:avLst/>
            </a:prstGeom>
          </p:spPr>
        </p:pic>
        <p:sp>
          <p:nvSpPr>
            <p:cNvPr id="518" name="object 518"/>
            <p:cNvSpPr/>
            <p:nvPr/>
          </p:nvSpPr>
          <p:spPr>
            <a:xfrm>
              <a:off x="4437796" y="293549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33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3F8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9" name="object 519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4437896" y="3016944"/>
              <a:ext cx="164466" cy="81453"/>
            </a:xfrm>
            <a:prstGeom prst="rect">
              <a:avLst/>
            </a:prstGeom>
          </p:spPr>
        </p:pic>
        <p:sp>
          <p:nvSpPr>
            <p:cNvPr id="520" name="object 520"/>
            <p:cNvSpPr/>
            <p:nvPr/>
          </p:nvSpPr>
          <p:spPr>
            <a:xfrm>
              <a:off x="4437760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AFC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4437713" y="309838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1" y="0"/>
                  </a:lnTo>
                </a:path>
              </a:pathLst>
            </a:custGeom>
            <a:ln w="3175">
              <a:solidFill>
                <a:srgbClr val="F7FB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4437864" y="309827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9FB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3" name="object 523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4601849" y="3098345"/>
              <a:ext cx="164487" cy="81453"/>
            </a:xfrm>
            <a:prstGeom prst="rect">
              <a:avLst/>
            </a:prstGeom>
          </p:spPr>
        </p:pic>
        <p:sp>
          <p:nvSpPr>
            <p:cNvPr id="524" name="object 524"/>
            <p:cNvSpPr/>
            <p:nvPr/>
          </p:nvSpPr>
          <p:spPr>
            <a:xfrm>
              <a:off x="4601797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FAFC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5" name="object 525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4766336" y="3098397"/>
              <a:ext cx="82353" cy="162665"/>
            </a:xfrm>
            <a:prstGeom prst="rect">
              <a:avLst/>
            </a:prstGeom>
          </p:spPr>
        </p:pic>
        <p:sp>
          <p:nvSpPr>
            <p:cNvPr id="526" name="object 526"/>
            <p:cNvSpPr/>
            <p:nvPr/>
          </p:nvSpPr>
          <p:spPr>
            <a:xfrm>
              <a:off x="4766430" y="3260005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12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D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7" name="object 527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4684160" y="2935680"/>
              <a:ext cx="82363" cy="162633"/>
            </a:xfrm>
            <a:prstGeom prst="rect">
              <a:avLst/>
            </a:prstGeom>
          </p:spPr>
        </p:pic>
        <p:sp>
          <p:nvSpPr>
            <p:cNvPr id="528" name="object 528"/>
            <p:cNvSpPr/>
            <p:nvPr/>
          </p:nvSpPr>
          <p:spPr>
            <a:xfrm>
              <a:off x="4766430" y="293549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33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3F8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9" name="object 529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4766524" y="3016944"/>
              <a:ext cx="164487" cy="81453"/>
            </a:xfrm>
            <a:prstGeom prst="rect">
              <a:avLst/>
            </a:prstGeom>
          </p:spPr>
        </p:pic>
        <p:sp>
          <p:nvSpPr>
            <p:cNvPr id="530" name="object 530"/>
            <p:cNvSpPr/>
            <p:nvPr/>
          </p:nvSpPr>
          <p:spPr>
            <a:xfrm>
              <a:off x="4766399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AFC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4766347" y="309838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1" y="0"/>
                  </a:lnTo>
                </a:path>
              </a:pathLst>
            </a:custGeom>
            <a:ln w="3175">
              <a:solidFill>
                <a:srgbClr val="F7FB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4766498" y="309827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9FB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3" name="object 533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4930488" y="3098345"/>
              <a:ext cx="164466" cy="81453"/>
            </a:xfrm>
            <a:prstGeom prst="rect">
              <a:avLst/>
            </a:prstGeom>
          </p:spPr>
        </p:pic>
        <p:sp>
          <p:nvSpPr>
            <p:cNvPr id="534" name="object 534"/>
            <p:cNvSpPr/>
            <p:nvPr/>
          </p:nvSpPr>
          <p:spPr>
            <a:xfrm>
              <a:off x="4930425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AFC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5" name="object 535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5094954" y="3098397"/>
              <a:ext cx="82374" cy="162665"/>
            </a:xfrm>
            <a:prstGeom prst="rect">
              <a:avLst/>
            </a:prstGeom>
          </p:spPr>
        </p:pic>
        <p:sp>
          <p:nvSpPr>
            <p:cNvPr id="536" name="object 536"/>
            <p:cNvSpPr/>
            <p:nvPr/>
          </p:nvSpPr>
          <p:spPr>
            <a:xfrm>
              <a:off x="5095059" y="3260005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12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DFE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7" name="object 537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5012800" y="2935680"/>
              <a:ext cx="82363" cy="162633"/>
            </a:xfrm>
            <a:prstGeom prst="rect">
              <a:avLst/>
            </a:prstGeom>
          </p:spPr>
        </p:pic>
        <p:pic>
          <p:nvPicPr>
            <p:cNvPr id="538" name="object 538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5095164" y="3016944"/>
              <a:ext cx="164466" cy="81453"/>
            </a:xfrm>
            <a:prstGeom prst="rect">
              <a:avLst/>
            </a:prstGeom>
          </p:spPr>
        </p:pic>
        <p:sp>
          <p:nvSpPr>
            <p:cNvPr id="539" name="object 539"/>
            <p:cNvSpPr/>
            <p:nvPr/>
          </p:nvSpPr>
          <p:spPr>
            <a:xfrm>
              <a:off x="5095028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AFC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5094975" y="309838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6" y="0"/>
                  </a:lnTo>
                </a:path>
              </a:pathLst>
            </a:custGeom>
            <a:ln w="3175">
              <a:solidFill>
                <a:srgbClr val="F6FA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5095138" y="309827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9FB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5095138" y="309827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8FB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3" name="object 543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5259127" y="3098345"/>
              <a:ext cx="164476" cy="81453"/>
            </a:xfrm>
            <a:prstGeom prst="rect">
              <a:avLst/>
            </a:prstGeom>
          </p:spPr>
        </p:pic>
        <p:sp>
          <p:nvSpPr>
            <p:cNvPr id="544" name="object 544"/>
            <p:cNvSpPr/>
            <p:nvPr/>
          </p:nvSpPr>
          <p:spPr>
            <a:xfrm>
              <a:off x="5259075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AFC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5" name="object 545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5423604" y="3098397"/>
              <a:ext cx="82363" cy="162843"/>
            </a:xfrm>
            <a:prstGeom prst="rect">
              <a:avLst/>
            </a:prstGeom>
          </p:spPr>
        </p:pic>
        <p:pic>
          <p:nvPicPr>
            <p:cNvPr id="546" name="object 546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5341439" y="2935491"/>
              <a:ext cx="82363" cy="162822"/>
            </a:xfrm>
            <a:prstGeom prst="rect">
              <a:avLst/>
            </a:prstGeom>
          </p:spPr>
        </p:pic>
        <p:pic>
          <p:nvPicPr>
            <p:cNvPr id="547" name="object 547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5423803" y="3016944"/>
              <a:ext cx="164466" cy="81453"/>
            </a:xfrm>
            <a:prstGeom prst="rect">
              <a:avLst/>
            </a:prstGeom>
          </p:spPr>
        </p:pic>
        <p:sp>
          <p:nvSpPr>
            <p:cNvPr id="548" name="object 548"/>
            <p:cNvSpPr/>
            <p:nvPr/>
          </p:nvSpPr>
          <p:spPr>
            <a:xfrm>
              <a:off x="5423615" y="309838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26" y="0"/>
                  </a:lnTo>
                </a:path>
              </a:pathLst>
            </a:custGeom>
            <a:ln w="3175">
              <a:solidFill>
                <a:srgbClr val="F6FA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9" name="object 549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5587767" y="3098345"/>
              <a:ext cx="164466" cy="81453"/>
            </a:xfrm>
            <a:prstGeom prst="rect">
              <a:avLst/>
            </a:prstGeom>
          </p:spPr>
        </p:pic>
        <p:sp>
          <p:nvSpPr>
            <p:cNvPr id="550" name="object 550"/>
            <p:cNvSpPr/>
            <p:nvPr/>
          </p:nvSpPr>
          <p:spPr>
            <a:xfrm>
              <a:off x="5587693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38" y="0"/>
                  </a:lnTo>
                </a:path>
              </a:pathLst>
            </a:custGeom>
            <a:ln w="3175">
              <a:solidFill>
                <a:srgbClr val="F9FB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1" name="object 551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5752233" y="3098397"/>
              <a:ext cx="82363" cy="162843"/>
            </a:xfrm>
            <a:prstGeom prst="rect">
              <a:avLst/>
            </a:prstGeom>
          </p:spPr>
        </p:pic>
        <p:pic>
          <p:nvPicPr>
            <p:cNvPr id="552" name="object 552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5670068" y="2935491"/>
              <a:ext cx="82363" cy="162822"/>
            </a:xfrm>
            <a:prstGeom prst="rect">
              <a:avLst/>
            </a:prstGeom>
          </p:spPr>
        </p:pic>
        <p:pic>
          <p:nvPicPr>
            <p:cNvPr id="553" name="object 553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5752432" y="3016944"/>
              <a:ext cx="164466" cy="81453"/>
            </a:xfrm>
            <a:prstGeom prst="rect">
              <a:avLst/>
            </a:prstGeom>
          </p:spPr>
        </p:pic>
        <p:sp>
          <p:nvSpPr>
            <p:cNvPr id="554" name="object 554"/>
            <p:cNvSpPr/>
            <p:nvPr/>
          </p:nvSpPr>
          <p:spPr>
            <a:xfrm>
              <a:off x="5752296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73" y="0"/>
                  </a:lnTo>
                </a:path>
              </a:pathLst>
            </a:custGeom>
            <a:ln w="3175">
              <a:solidFill>
                <a:srgbClr val="F9FB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5752248" y="309838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31" y="0"/>
                  </a:lnTo>
                </a:path>
              </a:pathLst>
            </a:custGeom>
            <a:ln w="3175">
              <a:solidFill>
                <a:srgbClr val="F6FA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5752400" y="309827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8FB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5752400" y="309827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8FB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8" name="object 558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5916406" y="3098345"/>
              <a:ext cx="164466" cy="81453"/>
            </a:xfrm>
            <a:prstGeom prst="rect">
              <a:avLst/>
            </a:prstGeom>
          </p:spPr>
        </p:pic>
        <p:sp>
          <p:nvSpPr>
            <p:cNvPr id="559" name="object 559"/>
            <p:cNvSpPr/>
            <p:nvPr/>
          </p:nvSpPr>
          <p:spPr>
            <a:xfrm>
              <a:off x="5916333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28" y="0"/>
                  </a:lnTo>
                </a:path>
              </a:pathLst>
            </a:custGeom>
            <a:ln w="3175">
              <a:solidFill>
                <a:srgbClr val="F9FB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0" name="object 560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6080872" y="3098397"/>
              <a:ext cx="82353" cy="162665"/>
            </a:xfrm>
            <a:prstGeom prst="rect">
              <a:avLst/>
            </a:prstGeom>
          </p:spPr>
        </p:pic>
        <p:pic>
          <p:nvPicPr>
            <p:cNvPr id="561" name="object 561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5998707" y="2935680"/>
              <a:ext cx="82353" cy="162633"/>
            </a:xfrm>
            <a:prstGeom prst="rect">
              <a:avLst/>
            </a:prstGeom>
          </p:spPr>
        </p:pic>
        <p:pic>
          <p:nvPicPr>
            <p:cNvPr id="562" name="object 562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6081060" y="3016944"/>
              <a:ext cx="164487" cy="81453"/>
            </a:xfrm>
            <a:prstGeom prst="rect">
              <a:avLst/>
            </a:prstGeom>
          </p:spPr>
        </p:pic>
        <p:sp>
          <p:nvSpPr>
            <p:cNvPr id="563" name="object 563"/>
            <p:cNvSpPr/>
            <p:nvPr/>
          </p:nvSpPr>
          <p:spPr>
            <a:xfrm>
              <a:off x="6080924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9FB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6080924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6FA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6081034" y="309827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7FB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6" name="object 566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6245035" y="3098345"/>
              <a:ext cx="164466" cy="81453"/>
            </a:xfrm>
            <a:prstGeom prst="rect">
              <a:avLst/>
            </a:prstGeom>
          </p:spPr>
        </p:pic>
        <p:sp>
          <p:nvSpPr>
            <p:cNvPr id="567" name="object 567"/>
            <p:cNvSpPr/>
            <p:nvPr/>
          </p:nvSpPr>
          <p:spPr>
            <a:xfrm>
              <a:off x="6244972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617" y="0"/>
                  </a:lnTo>
                </a:path>
              </a:pathLst>
            </a:custGeom>
            <a:ln w="3175">
              <a:solidFill>
                <a:srgbClr val="F9FB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8" name="object 568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6409501" y="3098397"/>
              <a:ext cx="82363" cy="162665"/>
            </a:xfrm>
            <a:prstGeom prst="rect">
              <a:avLst/>
            </a:prstGeom>
          </p:spPr>
        </p:pic>
        <p:sp>
          <p:nvSpPr>
            <p:cNvPr id="569" name="object 569"/>
            <p:cNvSpPr/>
            <p:nvPr/>
          </p:nvSpPr>
          <p:spPr>
            <a:xfrm>
              <a:off x="6409606" y="3260005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12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BFD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0" name="object 570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6327325" y="2935680"/>
              <a:ext cx="82384" cy="162633"/>
            </a:xfrm>
            <a:prstGeom prst="rect">
              <a:avLst/>
            </a:prstGeom>
          </p:spPr>
        </p:pic>
        <p:sp>
          <p:nvSpPr>
            <p:cNvPr id="571" name="object 571"/>
            <p:cNvSpPr/>
            <p:nvPr/>
          </p:nvSpPr>
          <p:spPr>
            <a:xfrm>
              <a:off x="6409606" y="293549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33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0F7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2" name="object 572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6409710" y="3016944"/>
              <a:ext cx="164529" cy="81453"/>
            </a:xfrm>
            <a:prstGeom prst="rect">
              <a:avLst/>
            </a:prstGeom>
          </p:spPr>
        </p:pic>
        <p:sp>
          <p:nvSpPr>
            <p:cNvPr id="573" name="object 573"/>
            <p:cNvSpPr/>
            <p:nvPr/>
          </p:nvSpPr>
          <p:spPr>
            <a:xfrm>
              <a:off x="6409553" y="309837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83" y="0"/>
                  </a:lnTo>
                </a:path>
              </a:pathLst>
            </a:custGeom>
            <a:ln w="3175">
              <a:solidFill>
                <a:srgbClr val="F9FB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6409521" y="309838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0" y="0"/>
                  </a:moveTo>
                  <a:lnTo>
                    <a:pt x="26" y="0"/>
                  </a:lnTo>
                </a:path>
              </a:pathLst>
            </a:custGeom>
            <a:ln w="3175">
              <a:solidFill>
                <a:srgbClr val="F6FA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6409673" y="309827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8"/>
                  </a:moveTo>
                  <a:lnTo>
                    <a:pt x="0" y="0"/>
                  </a:lnTo>
                </a:path>
                <a:path h="635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7FB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4381723" y="3921577"/>
              <a:ext cx="0" cy="2120265"/>
            </a:xfrm>
            <a:custGeom>
              <a:avLst/>
              <a:gdLst/>
              <a:ahLst/>
              <a:cxnLst/>
              <a:rect l="l" t="t" r="r" b="b"/>
              <a:pathLst>
                <a:path h="2120265">
                  <a:moveTo>
                    <a:pt x="0" y="2119710"/>
                  </a:moveTo>
                  <a:lnTo>
                    <a:pt x="0" y="0"/>
                  </a:lnTo>
                </a:path>
              </a:pathLst>
            </a:custGeom>
            <a:ln w="263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1352826" y="2506802"/>
              <a:ext cx="2223770" cy="647700"/>
            </a:xfrm>
            <a:custGeom>
              <a:avLst/>
              <a:gdLst/>
              <a:ahLst/>
              <a:cxnLst/>
              <a:rect l="l" t="t" r="r" b="b"/>
              <a:pathLst>
                <a:path w="2223770" h="647700">
                  <a:moveTo>
                    <a:pt x="2223146" y="0"/>
                  </a:moveTo>
                  <a:lnTo>
                    <a:pt x="0" y="0"/>
                  </a:lnTo>
                  <a:lnTo>
                    <a:pt x="0" y="647416"/>
                  </a:lnTo>
                  <a:lnTo>
                    <a:pt x="2223146" y="647416"/>
                  </a:lnTo>
                  <a:lnTo>
                    <a:pt x="22231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1256506" y="2340703"/>
              <a:ext cx="3935095" cy="323850"/>
            </a:xfrm>
            <a:custGeom>
              <a:avLst/>
              <a:gdLst/>
              <a:ahLst/>
              <a:cxnLst/>
              <a:rect l="l" t="t" r="r" b="b"/>
              <a:pathLst>
                <a:path w="3935095" h="323850">
                  <a:moveTo>
                    <a:pt x="3934494" y="0"/>
                  </a:moveTo>
                  <a:lnTo>
                    <a:pt x="0" y="0"/>
                  </a:lnTo>
                  <a:lnTo>
                    <a:pt x="0" y="323842"/>
                  </a:lnTo>
                  <a:lnTo>
                    <a:pt x="3857736" y="323842"/>
                  </a:lnTo>
                  <a:lnTo>
                    <a:pt x="3934494" y="247934"/>
                  </a:lnTo>
                  <a:lnTo>
                    <a:pt x="3934494" y="0"/>
                  </a:lnTo>
                  <a:close/>
                </a:path>
              </a:pathLst>
            </a:custGeom>
            <a:solidFill>
              <a:srgbClr val="DB5E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9" name="object 579"/>
          <p:cNvSpPr txBox="1"/>
          <p:nvPr/>
        </p:nvSpPr>
        <p:spPr>
          <a:xfrm>
            <a:off x="1926060" y="2428892"/>
            <a:ext cx="307975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solidFill>
                  <a:srgbClr val="FFFFFF"/>
                </a:solidFill>
                <a:latin typeface="ScalaSans"/>
                <a:cs typeface="ScalaSans"/>
              </a:rPr>
              <a:t>academische</a:t>
            </a:r>
            <a:r>
              <a:rPr sz="800" spc="15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800" dirty="0">
                <a:solidFill>
                  <a:srgbClr val="FFFFFF"/>
                </a:solidFill>
                <a:latin typeface="ScalaSans"/>
                <a:cs typeface="ScalaSans"/>
              </a:rPr>
              <a:t>werkplaats</a:t>
            </a:r>
            <a:r>
              <a:rPr sz="800" spc="20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800" dirty="0">
                <a:solidFill>
                  <a:srgbClr val="FFFFFF"/>
                </a:solidFill>
                <a:latin typeface="ScalaSans"/>
                <a:cs typeface="ScalaSans"/>
              </a:rPr>
              <a:t>leven</a:t>
            </a:r>
            <a:r>
              <a:rPr sz="800" spc="15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800" dirty="0">
                <a:solidFill>
                  <a:srgbClr val="FFFFFF"/>
                </a:solidFill>
                <a:latin typeface="ScalaSans"/>
                <a:cs typeface="ScalaSans"/>
              </a:rPr>
              <a:t>met</a:t>
            </a:r>
            <a:r>
              <a:rPr sz="800" spc="20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800" dirty="0">
                <a:solidFill>
                  <a:srgbClr val="FFFFFF"/>
                </a:solidFill>
                <a:latin typeface="ScalaSans"/>
                <a:cs typeface="ScalaSans"/>
              </a:rPr>
              <a:t>een</a:t>
            </a:r>
            <a:r>
              <a:rPr sz="800" spc="15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800" dirty="0">
                <a:solidFill>
                  <a:srgbClr val="FFFFFF"/>
                </a:solidFill>
                <a:latin typeface="ScalaSans"/>
                <a:cs typeface="ScalaSans"/>
              </a:rPr>
              <a:t>verstandelijke</a:t>
            </a:r>
            <a:r>
              <a:rPr sz="800" spc="20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ScalaSans"/>
                <a:cs typeface="ScalaSans"/>
              </a:rPr>
              <a:t>beperking</a:t>
            </a:r>
            <a:endParaRPr sz="800">
              <a:latin typeface="ScalaSans"/>
              <a:cs typeface="ScalaSans"/>
            </a:endParaRPr>
          </a:p>
        </p:txBody>
      </p:sp>
      <p:sp>
        <p:nvSpPr>
          <p:cNvPr id="580" name="object 580"/>
          <p:cNvSpPr txBox="1"/>
          <p:nvPr/>
        </p:nvSpPr>
        <p:spPr>
          <a:xfrm>
            <a:off x="1654004" y="3998732"/>
            <a:ext cx="2578100" cy="20605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4620" marR="5080" indent="271145" algn="r">
              <a:lnSpc>
                <a:spcPct val="102699"/>
              </a:lnSpc>
              <a:spcBef>
                <a:spcPts val="95"/>
              </a:spcBef>
            </a:pP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LFB</a:t>
            </a:r>
            <a:r>
              <a:rPr sz="1000" spc="3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Naar</a:t>
            </a:r>
            <a:r>
              <a:rPr sz="1000" spc="3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de</a:t>
            </a:r>
            <a:r>
              <a:rPr sz="1000" spc="3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Top!</a:t>
            </a:r>
            <a:r>
              <a:rPr sz="1000" spc="3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is</a:t>
            </a:r>
            <a:r>
              <a:rPr sz="1000" spc="3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een</a:t>
            </a:r>
            <a:r>
              <a:rPr sz="1000" spc="3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spc="-10" dirty="0">
                <a:solidFill>
                  <a:srgbClr val="00406F"/>
                </a:solidFill>
                <a:latin typeface="Scala Sans"/>
                <a:cs typeface="Scala Sans"/>
              </a:rPr>
              <a:t>trainingstraject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door</a:t>
            </a:r>
            <a:r>
              <a:rPr sz="1000" spc="6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en</a:t>
            </a:r>
            <a:r>
              <a:rPr sz="1000" spc="6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voor</a:t>
            </a:r>
            <a:r>
              <a:rPr sz="1000" spc="6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mensen</a:t>
            </a:r>
            <a:r>
              <a:rPr sz="1000" spc="6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met</a:t>
            </a:r>
            <a:r>
              <a:rPr sz="1000" spc="6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een</a:t>
            </a:r>
            <a:r>
              <a:rPr sz="1000" spc="6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spc="-10" dirty="0">
                <a:solidFill>
                  <a:srgbClr val="00406F"/>
                </a:solidFill>
                <a:latin typeface="Scala Sans"/>
                <a:cs typeface="Scala Sans"/>
              </a:rPr>
              <a:t>verstandelijke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beperking.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Het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traject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bestaat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uit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spc="-20" dirty="0">
                <a:solidFill>
                  <a:srgbClr val="00406F"/>
                </a:solidFill>
                <a:latin typeface="Scala Sans"/>
                <a:cs typeface="Scala Sans"/>
              </a:rPr>
              <a:t>vier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trainingen</a:t>
            </a:r>
            <a:r>
              <a:rPr sz="1000" spc="7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die</a:t>
            </a:r>
            <a:r>
              <a:rPr sz="1000" spc="7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zich</a:t>
            </a:r>
            <a:r>
              <a:rPr sz="1000" spc="7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richten</a:t>
            </a:r>
            <a:r>
              <a:rPr sz="1000" spc="7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op</a:t>
            </a:r>
            <a:r>
              <a:rPr sz="1000" spc="7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spc="-10" dirty="0">
                <a:solidFill>
                  <a:srgbClr val="00406F"/>
                </a:solidFill>
                <a:latin typeface="Scala Sans"/>
                <a:cs typeface="Scala Sans"/>
              </a:rPr>
              <a:t>persoonlijke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groei</a:t>
            </a:r>
            <a:r>
              <a:rPr sz="1000" spc="7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en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talentontwikkeling.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In</a:t>
            </a:r>
            <a:r>
              <a:rPr sz="1000" spc="7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een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van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spc="-25" dirty="0">
                <a:solidFill>
                  <a:srgbClr val="00406F"/>
                </a:solidFill>
                <a:latin typeface="Scala Sans"/>
                <a:cs typeface="Scala Sans"/>
              </a:rPr>
              <a:t>de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trainingen</a:t>
            </a:r>
            <a:r>
              <a:rPr sz="1000" spc="11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worden</a:t>
            </a:r>
            <a:r>
              <a:rPr sz="1000" spc="114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spc="-10" dirty="0">
                <a:solidFill>
                  <a:srgbClr val="00406F"/>
                </a:solidFill>
                <a:latin typeface="Scala Sans"/>
                <a:cs typeface="Scala Sans"/>
              </a:rPr>
              <a:t>ervaringsdeskundigen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opgeleid</a:t>
            </a:r>
            <a:r>
              <a:rPr sz="1000" spc="13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tot</a:t>
            </a:r>
            <a:r>
              <a:rPr sz="1000" spc="14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ervaringsdeskundige</a:t>
            </a:r>
            <a:r>
              <a:rPr sz="1000" spc="13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spc="-10" dirty="0">
                <a:solidFill>
                  <a:srgbClr val="00406F"/>
                </a:solidFill>
                <a:latin typeface="Scala Sans"/>
                <a:cs typeface="Scala Sans"/>
              </a:rPr>
              <a:t>trainer.</a:t>
            </a:r>
            <a:endParaRPr sz="1000">
              <a:latin typeface="Scala Sans"/>
              <a:cs typeface="Scala Sans"/>
            </a:endParaRPr>
          </a:p>
          <a:p>
            <a:pPr marR="5080" indent="191135" algn="r">
              <a:lnSpc>
                <a:spcPct val="102699"/>
              </a:lnSpc>
            </a:pP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Samen</a:t>
            </a:r>
            <a:r>
              <a:rPr sz="1000" spc="6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met</a:t>
            </a:r>
            <a:r>
              <a:rPr sz="1000" spc="7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hun</a:t>
            </a:r>
            <a:r>
              <a:rPr sz="1000" spc="6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coach</a:t>
            </a:r>
            <a:r>
              <a:rPr sz="1000" spc="7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verzorgen</a:t>
            </a:r>
            <a:r>
              <a:rPr sz="1000" spc="6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zij</a:t>
            </a:r>
            <a:r>
              <a:rPr sz="1000" spc="7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bij</a:t>
            </a:r>
            <a:r>
              <a:rPr sz="1000" spc="6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spc="-25" dirty="0">
                <a:solidFill>
                  <a:srgbClr val="00406F"/>
                </a:solidFill>
                <a:latin typeface="Scala Sans"/>
                <a:cs typeface="Scala Sans"/>
              </a:rPr>
              <a:t>hun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eigen</a:t>
            </a:r>
            <a:r>
              <a:rPr sz="1000" spc="9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zorgorganisatie</a:t>
            </a:r>
            <a:r>
              <a:rPr sz="1000" spc="10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de</a:t>
            </a:r>
            <a:r>
              <a:rPr sz="1000" spc="10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andere</a:t>
            </a:r>
            <a:r>
              <a:rPr sz="1000" spc="10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spc="-20" dirty="0">
                <a:solidFill>
                  <a:srgbClr val="00406F"/>
                </a:solidFill>
                <a:latin typeface="Scala Sans"/>
                <a:cs typeface="Scala Sans"/>
              </a:rPr>
              <a:t>drie</a:t>
            </a:r>
            <a:r>
              <a:rPr sz="1000" spc="500" dirty="0">
                <a:solidFill>
                  <a:srgbClr val="00406F"/>
                </a:solidFill>
                <a:latin typeface="Scala Sans"/>
                <a:cs typeface="Scala Sans"/>
              </a:rPr>
              <a:t> 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trainingen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voor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mensen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met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een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spc="-10" dirty="0">
                <a:solidFill>
                  <a:srgbClr val="00406F"/>
                </a:solidFill>
                <a:latin typeface="Scala Sans"/>
                <a:cs typeface="Scala Sans"/>
              </a:rPr>
              <a:t>verstandelijke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beperking.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De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AWVB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deed</a:t>
            </a:r>
            <a:r>
              <a:rPr sz="1000" spc="8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onderzoek</a:t>
            </a:r>
            <a:r>
              <a:rPr sz="1000" spc="8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spc="-20" dirty="0">
                <a:solidFill>
                  <a:srgbClr val="00406F"/>
                </a:solidFill>
                <a:latin typeface="Scala Sans"/>
                <a:cs typeface="Scala Sans"/>
              </a:rPr>
              <a:t>naar</a:t>
            </a:r>
            <a:endParaRPr sz="1000">
              <a:latin typeface="Scala Sans"/>
              <a:cs typeface="Scala Sans"/>
            </a:endParaRPr>
          </a:p>
          <a:p>
            <a:pPr marL="463550" marR="5080" indent="-235585" algn="r">
              <a:lnSpc>
                <a:spcPct val="102699"/>
              </a:lnSpc>
            </a:pP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wat</a:t>
            </a:r>
            <a:r>
              <a:rPr sz="1000" spc="3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LFB</a:t>
            </a:r>
            <a:r>
              <a:rPr sz="1000" spc="3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Naar</a:t>
            </a:r>
            <a:r>
              <a:rPr sz="1000" spc="3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de</a:t>
            </a:r>
            <a:r>
              <a:rPr sz="1000" spc="3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Top!</a:t>
            </a:r>
            <a:r>
              <a:rPr sz="1000" spc="3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spc="-10" dirty="0">
                <a:solidFill>
                  <a:srgbClr val="00406F"/>
                </a:solidFill>
                <a:latin typeface="Scala Sans"/>
                <a:cs typeface="Scala Sans"/>
              </a:rPr>
              <a:t>ervaringsdeskundige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trainers</a:t>
            </a:r>
            <a:r>
              <a:rPr sz="1000" spc="8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en</a:t>
            </a:r>
            <a:r>
              <a:rPr sz="1000" spc="9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deelnemers</a:t>
            </a:r>
            <a:r>
              <a:rPr sz="1000" spc="85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dirty="0">
                <a:solidFill>
                  <a:srgbClr val="00406F"/>
                </a:solidFill>
                <a:latin typeface="Scala Sans"/>
                <a:cs typeface="Scala Sans"/>
              </a:rPr>
              <a:t>heeft</a:t>
            </a:r>
            <a:r>
              <a:rPr sz="1000" spc="90" dirty="0">
                <a:solidFill>
                  <a:srgbClr val="00406F"/>
                </a:solidFill>
                <a:latin typeface="Scala Sans"/>
                <a:cs typeface="Scala Sans"/>
              </a:rPr>
              <a:t> </a:t>
            </a:r>
            <a:r>
              <a:rPr sz="1000" spc="-10" dirty="0">
                <a:solidFill>
                  <a:srgbClr val="00406F"/>
                </a:solidFill>
                <a:latin typeface="Scala Sans"/>
                <a:cs typeface="Scala Sans"/>
              </a:rPr>
              <a:t>gebracht.</a:t>
            </a:r>
            <a:endParaRPr sz="1000">
              <a:latin typeface="Scala Sans"/>
              <a:cs typeface="Scala Sans"/>
            </a:endParaRPr>
          </a:p>
        </p:txBody>
      </p:sp>
      <p:sp>
        <p:nvSpPr>
          <p:cNvPr id="581" name="object 581"/>
          <p:cNvSpPr txBox="1"/>
          <p:nvPr/>
        </p:nvSpPr>
        <p:spPr>
          <a:xfrm>
            <a:off x="1837213" y="2856193"/>
            <a:ext cx="4228465" cy="877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445" algn="ctr">
              <a:lnSpc>
                <a:spcPts val="2290"/>
              </a:lnSpc>
              <a:spcBef>
                <a:spcPts val="100"/>
              </a:spcBef>
            </a:pPr>
            <a:r>
              <a:rPr sz="2050" dirty="0">
                <a:solidFill>
                  <a:srgbClr val="22AD84"/>
                </a:solidFill>
                <a:latin typeface="Scala Sans"/>
                <a:cs typeface="Scala Sans"/>
              </a:rPr>
              <a:t>Wat</a:t>
            </a:r>
            <a:r>
              <a:rPr sz="2050" spc="-15" dirty="0">
                <a:solidFill>
                  <a:srgbClr val="22AD84"/>
                </a:solidFill>
                <a:latin typeface="Scala Sans"/>
                <a:cs typeface="Scala Sans"/>
              </a:rPr>
              <a:t> </a:t>
            </a:r>
            <a:r>
              <a:rPr sz="2050" dirty="0">
                <a:solidFill>
                  <a:srgbClr val="22AD84"/>
                </a:solidFill>
                <a:latin typeface="Scala Sans"/>
                <a:cs typeface="Scala Sans"/>
              </a:rPr>
              <a:t>heeft</a:t>
            </a:r>
            <a:r>
              <a:rPr sz="2050" spc="-10" dirty="0">
                <a:solidFill>
                  <a:srgbClr val="22AD84"/>
                </a:solidFill>
                <a:latin typeface="Scala Sans"/>
                <a:cs typeface="Scala Sans"/>
              </a:rPr>
              <a:t> </a:t>
            </a:r>
            <a:r>
              <a:rPr sz="2050" dirty="0">
                <a:solidFill>
                  <a:srgbClr val="22AD84"/>
                </a:solidFill>
                <a:latin typeface="Scala Sans"/>
                <a:cs typeface="Scala Sans"/>
              </a:rPr>
              <a:t>het</a:t>
            </a:r>
            <a:r>
              <a:rPr sz="2050" spc="-10" dirty="0">
                <a:solidFill>
                  <a:srgbClr val="22AD84"/>
                </a:solidFill>
                <a:latin typeface="Scala Sans"/>
                <a:cs typeface="Scala Sans"/>
              </a:rPr>
              <a:t> trainingstraject</a:t>
            </a:r>
            <a:endParaRPr sz="2050">
              <a:latin typeface="Scala Sans"/>
              <a:cs typeface="Scala Sans"/>
            </a:endParaRPr>
          </a:p>
          <a:p>
            <a:pPr marR="5080" algn="ctr">
              <a:lnSpc>
                <a:spcPts val="2120"/>
              </a:lnSpc>
              <a:spcBef>
                <a:spcPts val="185"/>
              </a:spcBef>
            </a:pPr>
            <a:r>
              <a:rPr sz="2050" dirty="0">
                <a:solidFill>
                  <a:srgbClr val="00B4D4"/>
                </a:solidFill>
                <a:latin typeface="Scala Sans"/>
                <a:cs typeface="Scala Sans"/>
              </a:rPr>
              <a:t>LFB</a:t>
            </a:r>
            <a:r>
              <a:rPr sz="2050" spc="25" dirty="0">
                <a:solidFill>
                  <a:srgbClr val="00B4D4"/>
                </a:solidFill>
                <a:latin typeface="Scala Sans"/>
                <a:cs typeface="Scala Sans"/>
              </a:rPr>
              <a:t> </a:t>
            </a:r>
            <a:r>
              <a:rPr sz="2050" b="1" spc="120" dirty="0">
                <a:solidFill>
                  <a:srgbClr val="00B4D4"/>
                </a:solidFill>
                <a:latin typeface="Arial Narrow"/>
                <a:cs typeface="Arial Narrow"/>
              </a:rPr>
              <a:t>Naar</a:t>
            </a:r>
            <a:r>
              <a:rPr sz="2050" b="1" spc="8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2050" b="1" dirty="0">
                <a:solidFill>
                  <a:srgbClr val="00B4D4"/>
                </a:solidFill>
                <a:latin typeface="Arial Narrow"/>
                <a:cs typeface="Arial Narrow"/>
              </a:rPr>
              <a:t>de</a:t>
            </a:r>
            <a:r>
              <a:rPr sz="2050" b="1" spc="8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2050" b="1" dirty="0">
                <a:solidFill>
                  <a:srgbClr val="00B4D4"/>
                </a:solidFill>
                <a:latin typeface="Arial Narrow"/>
                <a:cs typeface="Arial Narrow"/>
              </a:rPr>
              <a:t>Top!</a:t>
            </a:r>
            <a:r>
              <a:rPr sz="2050" b="1" spc="8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2050" spc="-10" dirty="0">
                <a:solidFill>
                  <a:srgbClr val="22AD84"/>
                </a:solidFill>
                <a:latin typeface="Scala Sans"/>
                <a:cs typeface="Scala Sans"/>
              </a:rPr>
              <a:t>ervaringsdeskundige </a:t>
            </a:r>
            <a:r>
              <a:rPr sz="2050" dirty="0">
                <a:solidFill>
                  <a:srgbClr val="22AD84"/>
                </a:solidFill>
                <a:latin typeface="Scala Sans"/>
                <a:cs typeface="Scala Sans"/>
              </a:rPr>
              <a:t>trainers</a:t>
            </a:r>
            <a:r>
              <a:rPr sz="2050" spc="55" dirty="0">
                <a:solidFill>
                  <a:srgbClr val="22AD84"/>
                </a:solidFill>
                <a:latin typeface="Scala Sans"/>
                <a:cs typeface="Scala Sans"/>
              </a:rPr>
              <a:t> </a:t>
            </a:r>
            <a:r>
              <a:rPr sz="2050" dirty="0">
                <a:solidFill>
                  <a:srgbClr val="22AD84"/>
                </a:solidFill>
                <a:latin typeface="Scala Sans"/>
                <a:cs typeface="Scala Sans"/>
              </a:rPr>
              <a:t>en</a:t>
            </a:r>
            <a:r>
              <a:rPr sz="2050" spc="70" dirty="0">
                <a:solidFill>
                  <a:srgbClr val="22AD84"/>
                </a:solidFill>
                <a:latin typeface="Scala Sans"/>
                <a:cs typeface="Scala Sans"/>
              </a:rPr>
              <a:t> </a:t>
            </a:r>
            <a:r>
              <a:rPr sz="2050" dirty="0">
                <a:solidFill>
                  <a:srgbClr val="22AD84"/>
                </a:solidFill>
                <a:latin typeface="Scala Sans"/>
                <a:cs typeface="Scala Sans"/>
              </a:rPr>
              <a:t>deelnemers</a:t>
            </a:r>
            <a:r>
              <a:rPr sz="2050" spc="65" dirty="0">
                <a:solidFill>
                  <a:srgbClr val="22AD84"/>
                </a:solidFill>
                <a:latin typeface="Scala Sans"/>
                <a:cs typeface="Scala Sans"/>
              </a:rPr>
              <a:t> </a:t>
            </a:r>
            <a:r>
              <a:rPr sz="2050" spc="-10" dirty="0">
                <a:solidFill>
                  <a:srgbClr val="22AD84"/>
                </a:solidFill>
                <a:latin typeface="Scala Sans"/>
                <a:cs typeface="Scala Sans"/>
              </a:rPr>
              <a:t>gebracht?</a:t>
            </a:r>
            <a:endParaRPr sz="2050">
              <a:latin typeface="Scala Sans"/>
              <a:cs typeface="Scala Sans"/>
            </a:endParaRPr>
          </a:p>
        </p:txBody>
      </p:sp>
      <p:sp>
        <p:nvSpPr>
          <p:cNvPr id="582" name="object 582"/>
          <p:cNvSpPr txBox="1"/>
          <p:nvPr/>
        </p:nvSpPr>
        <p:spPr>
          <a:xfrm>
            <a:off x="2589193" y="6443471"/>
            <a:ext cx="2724150" cy="49339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64135" marR="5080" indent="-64769">
              <a:lnSpc>
                <a:spcPts val="1710"/>
              </a:lnSpc>
              <a:spcBef>
                <a:spcPts val="375"/>
              </a:spcBef>
            </a:pPr>
            <a:r>
              <a:rPr sz="1650" dirty="0">
                <a:solidFill>
                  <a:srgbClr val="22AD84"/>
                </a:solidFill>
                <a:latin typeface="Scala Sans"/>
                <a:cs typeface="Scala Sans"/>
              </a:rPr>
              <a:t>Door</a:t>
            </a:r>
            <a:r>
              <a:rPr sz="1650" spc="10" dirty="0">
                <a:solidFill>
                  <a:srgbClr val="22AD84"/>
                </a:solidFill>
                <a:latin typeface="Scala Sans"/>
                <a:cs typeface="Scala Sans"/>
              </a:rPr>
              <a:t> </a:t>
            </a:r>
            <a:r>
              <a:rPr sz="1650" dirty="0">
                <a:solidFill>
                  <a:srgbClr val="00B4D4"/>
                </a:solidFill>
                <a:latin typeface="Scala Sans"/>
                <a:cs typeface="Scala Sans"/>
              </a:rPr>
              <a:t>LFB</a:t>
            </a:r>
            <a:r>
              <a:rPr sz="1650" spc="15" dirty="0">
                <a:solidFill>
                  <a:srgbClr val="00B4D4"/>
                </a:solidFill>
                <a:latin typeface="Scala Sans"/>
                <a:cs typeface="Scala Sans"/>
              </a:rPr>
              <a:t> </a:t>
            </a:r>
            <a:r>
              <a:rPr sz="1650" b="1" spc="95" dirty="0">
                <a:solidFill>
                  <a:srgbClr val="00B4D4"/>
                </a:solidFill>
                <a:latin typeface="Arial Narrow"/>
                <a:cs typeface="Arial Narrow"/>
              </a:rPr>
              <a:t>Naar</a:t>
            </a:r>
            <a:r>
              <a:rPr sz="1650" b="1" spc="5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650" b="1" dirty="0">
                <a:solidFill>
                  <a:srgbClr val="00B4D4"/>
                </a:solidFill>
                <a:latin typeface="Arial Narrow"/>
                <a:cs typeface="Arial Narrow"/>
              </a:rPr>
              <a:t>de</a:t>
            </a:r>
            <a:r>
              <a:rPr sz="1650" b="1" spc="5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650" b="1" dirty="0">
                <a:solidFill>
                  <a:srgbClr val="00B4D4"/>
                </a:solidFill>
                <a:latin typeface="Arial Narrow"/>
                <a:cs typeface="Arial Narrow"/>
              </a:rPr>
              <a:t>Top!</a:t>
            </a:r>
            <a:r>
              <a:rPr sz="1650" b="1" spc="5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650" spc="-10" dirty="0">
                <a:solidFill>
                  <a:srgbClr val="22AD84"/>
                </a:solidFill>
                <a:latin typeface="Scala Sans"/>
                <a:cs typeface="Scala Sans"/>
              </a:rPr>
              <a:t>hebben </a:t>
            </a:r>
            <a:r>
              <a:rPr sz="1650" dirty="0">
                <a:solidFill>
                  <a:srgbClr val="22AD84"/>
                </a:solidFill>
                <a:latin typeface="Scala Sans"/>
                <a:cs typeface="Scala Sans"/>
              </a:rPr>
              <a:t>ervaringsdeskundige </a:t>
            </a:r>
            <a:r>
              <a:rPr sz="1650" spc="-10" dirty="0">
                <a:solidFill>
                  <a:srgbClr val="22AD84"/>
                </a:solidFill>
                <a:latin typeface="Scala Sans"/>
                <a:cs typeface="Scala Sans"/>
              </a:rPr>
              <a:t>trainers:</a:t>
            </a:r>
            <a:endParaRPr sz="1650">
              <a:latin typeface="Scala Sans"/>
              <a:cs typeface="Scala Sans"/>
            </a:endParaRPr>
          </a:p>
        </p:txBody>
      </p:sp>
      <p:sp>
        <p:nvSpPr>
          <p:cNvPr id="583" name="object 583"/>
          <p:cNvSpPr/>
          <p:nvPr/>
        </p:nvSpPr>
        <p:spPr>
          <a:xfrm>
            <a:off x="4493150" y="4587070"/>
            <a:ext cx="1470660" cy="1454785"/>
          </a:xfrm>
          <a:custGeom>
            <a:avLst/>
            <a:gdLst/>
            <a:ahLst/>
            <a:cxnLst/>
            <a:rect l="l" t="t" r="r" b="b"/>
            <a:pathLst>
              <a:path w="1470660" h="1454785">
                <a:moveTo>
                  <a:pt x="1470468" y="0"/>
                </a:moveTo>
                <a:lnTo>
                  <a:pt x="0" y="0"/>
                </a:lnTo>
                <a:lnTo>
                  <a:pt x="0" y="1454216"/>
                </a:lnTo>
                <a:lnTo>
                  <a:pt x="1320927" y="1454216"/>
                </a:lnTo>
                <a:lnTo>
                  <a:pt x="1470468" y="1306328"/>
                </a:lnTo>
                <a:lnTo>
                  <a:pt x="1470468" y="0"/>
                </a:lnTo>
                <a:close/>
              </a:path>
            </a:pathLst>
          </a:custGeom>
          <a:solidFill>
            <a:srgbClr val="00B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 txBox="1"/>
          <p:nvPr/>
        </p:nvSpPr>
        <p:spPr>
          <a:xfrm>
            <a:off x="4592843" y="4876615"/>
            <a:ext cx="1266190" cy="86741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53340" marR="5080" indent="-53975">
              <a:lnSpc>
                <a:spcPts val="1100"/>
              </a:lnSpc>
              <a:spcBef>
                <a:spcPts val="175"/>
              </a:spcBef>
            </a:pP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“Ik</a:t>
            </a:r>
            <a:r>
              <a:rPr sz="950" b="1" spc="1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vind</a:t>
            </a:r>
            <a:r>
              <a:rPr sz="950" b="1" spc="1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het</a:t>
            </a:r>
            <a:r>
              <a:rPr sz="950" b="1" spc="1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Arial Narrow"/>
                <a:cs typeface="Arial Narrow"/>
              </a:rPr>
              <a:t>bijzonder</a:t>
            </a:r>
            <a:r>
              <a:rPr sz="950" b="1" spc="50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dat</a:t>
            </a:r>
            <a:r>
              <a:rPr sz="950" b="1" spc="1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wij</a:t>
            </a:r>
            <a:r>
              <a:rPr sz="950" b="1" spc="1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ook</a:t>
            </a:r>
            <a:r>
              <a:rPr sz="950" b="1" spc="1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gewoon</a:t>
            </a:r>
            <a:r>
              <a:rPr sz="950" b="1" spc="1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spc="-25" dirty="0">
                <a:solidFill>
                  <a:srgbClr val="FFFFFF"/>
                </a:solidFill>
                <a:latin typeface="Arial Narrow"/>
                <a:cs typeface="Arial Narrow"/>
              </a:rPr>
              <a:t>een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 kans</a:t>
            </a:r>
            <a:r>
              <a:rPr sz="950" b="1" spc="1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krijgen</a:t>
            </a:r>
            <a:r>
              <a:rPr sz="950" b="1" spc="114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spc="60" dirty="0">
                <a:solidFill>
                  <a:srgbClr val="FFFFFF"/>
                </a:solidFill>
                <a:latin typeface="Arial Narrow"/>
                <a:cs typeface="Arial Narrow"/>
              </a:rPr>
              <a:t>om</a:t>
            </a:r>
            <a:r>
              <a:rPr sz="950" b="1" spc="114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dat</a:t>
            </a:r>
            <a:r>
              <a:rPr sz="950" b="1" spc="114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spc="-25" dirty="0">
                <a:solidFill>
                  <a:srgbClr val="FFFFFF"/>
                </a:solidFill>
                <a:latin typeface="Arial Narrow"/>
                <a:cs typeface="Arial Narrow"/>
              </a:rPr>
              <a:t>te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 mogen</a:t>
            </a:r>
            <a:r>
              <a:rPr sz="950" b="1" spc="17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doen.</a:t>
            </a:r>
            <a:r>
              <a:rPr sz="950" b="1" spc="17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Ik</a:t>
            </a:r>
            <a:r>
              <a:rPr sz="950" b="1" spc="17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spc="-20" dirty="0">
                <a:solidFill>
                  <a:srgbClr val="FFFFFF"/>
                </a:solidFill>
                <a:latin typeface="Arial Narrow"/>
                <a:cs typeface="Arial Narrow"/>
              </a:rPr>
              <a:t>vind</a:t>
            </a:r>
            <a:r>
              <a:rPr sz="950" b="1" spc="50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het</a:t>
            </a:r>
            <a:r>
              <a:rPr sz="950" b="1" spc="1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leuk,</a:t>
            </a:r>
            <a:r>
              <a:rPr sz="950" b="1" spc="114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het</a:t>
            </a:r>
            <a:r>
              <a:rPr sz="950" b="1" spc="114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is</a:t>
            </a:r>
            <a:r>
              <a:rPr sz="950" b="1" spc="1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spc="-20" dirty="0">
                <a:solidFill>
                  <a:srgbClr val="FFFFFF"/>
                </a:solidFill>
                <a:latin typeface="Arial Narrow"/>
                <a:cs typeface="Arial Narrow"/>
              </a:rPr>
              <a:t>weer</a:t>
            </a:r>
            <a:r>
              <a:rPr sz="950" b="1" spc="50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een</a:t>
            </a:r>
            <a:r>
              <a:rPr sz="950" b="1" spc="18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dirty="0">
                <a:solidFill>
                  <a:srgbClr val="FFFFFF"/>
                </a:solidFill>
                <a:latin typeface="Arial Narrow"/>
                <a:cs typeface="Arial Narrow"/>
              </a:rPr>
              <a:t>nieuwe</a:t>
            </a:r>
            <a:r>
              <a:rPr sz="950" b="1" spc="18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Arial Narrow"/>
                <a:cs typeface="Arial Narrow"/>
              </a:rPr>
              <a:t>uitdaging.”</a:t>
            </a:r>
            <a:endParaRPr sz="950">
              <a:latin typeface="Arial Narrow"/>
              <a:cs typeface="Arial Narrow"/>
            </a:endParaRPr>
          </a:p>
        </p:txBody>
      </p:sp>
      <p:sp>
        <p:nvSpPr>
          <p:cNvPr id="585" name="object 585"/>
          <p:cNvSpPr/>
          <p:nvPr/>
        </p:nvSpPr>
        <p:spPr>
          <a:xfrm>
            <a:off x="3114066" y="8875778"/>
            <a:ext cx="2256155" cy="838200"/>
          </a:xfrm>
          <a:custGeom>
            <a:avLst/>
            <a:gdLst/>
            <a:ahLst/>
            <a:cxnLst/>
            <a:rect l="l" t="t" r="r" b="b"/>
            <a:pathLst>
              <a:path w="2256154" h="838200">
                <a:moveTo>
                  <a:pt x="2255546" y="0"/>
                </a:moveTo>
                <a:lnTo>
                  <a:pt x="0" y="0"/>
                </a:lnTo>
                <a:lnTo>
                  <a:pt x="0" y="838023"/>
                </a:lnTo>
                <a:lnTo>
                  <a:pt x="2106014" y="838023"/>
                </a:lnTo>
                <a:lnTo>
                  <a:pt x="2255546" y="690136"/>
                </a:lnTo>
                <a:lnTo>
                  <a:pt x="2255546" y="0"/>
                </a:lnTo>
                <a:close/>
              </a:path>
            </a:pathLst>
          </a:custGeom>
          <a:solidFill>
            <a:srgbClr val="E3F1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 txBox="1"/>
          <p:nvPr/>
        </p:nvSpPr>
        <p:spPr>
          <a:xfrm>
            <a:off x="3288529" y="8910689"/>
            <a:ext cx="1881505" cy="652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30" marR="5080" indent="-50165">
              <a:lnSpc>
                <a:spcPct val="114100"/>
              </a:lnSpc>
              <a:spcBef>
                <a:spcPts val="100"/>
              </a:spcBef>
            </a:pP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“Ik</a:t>
            </a:r>
            <a:r>
              <a:rPr sz="900" b="1" spc="7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had</a:t>
            </a:r>
            <a:r>
              <a:rPr sz="900" b="1" spc="80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het</a:t>
            </a:r>
            <a:r>
              <a:rPr sz="900" b="1" spc="7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gevoel</a:t>
            </a:r>
            <a:r>
              <a:rPr sz="900" b="1" spc="80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van:</a:t>
            </a:r>
            <a:r>
              <a:rPr sz="900" b="1" spc="80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oké,</a:t>
            </a:r>
            <a:r>
              <a:rPr sz="900" b="1" spc="7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ik</a:t>
            </a:r>
            <a:r>
              <a:rPr sz="900" b="1" spc="80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mag</a:t>
            </a:r>
            <a:r>
              <a:rPr sz="900" b="1" spc="7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spc="-25" dirty="0">
                <a:solidFill>
                  <a:srgbClr val="22AD84"/>
                </a:solidFill>
                <a:latin typeface="Arial Narrow"/>
                <a:cs typeface="Arial Narrow"/>
              </a:rPr>
              <a:t>er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 niet</a:t>
            </a:r>
            <a:r>
              <a:rPr sz="900" b="1" spc="7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zijn,</a:t>
            </a:r>
            <a:r>
              <a:rPr sz="900" b="1" spc="7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of</a:t>
            </a:r>
            <a:r>
              <a:rPr sz="900" b="1" spc="7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zo.</a:t>
            </a:r>
            <a:r>
              <a:rPr sz="900" b="1" spc="80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Door</a:t>
            </a:r>
            <a:r>
              <a:rPr sz="900" b="1" spc="7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de</a:t>
            </a:r>
            <a:r>
              <a:rPr sz="900" b="1" spc="7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cursus</a:t>
            </a:r>
            <a:r>
              <a:rPr sz="900" b="1" spc="7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is</a:t>
            </a:r>
            <a:r>
              <a:rPr sz="900" b="1" spc="80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spc="-25" dirty="0">
                <a:solidFill>
                  <a:srgbClr val="22AD84"/>
                </a:solidFill>
                <a:latin typeface="Arial Narrow"/>
                <a:cs typeface="Arial Narrow"/>
              </a:rPr>
              <a:t>dat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 wel</a:t>
            </a:r>
            <a:r>
              <a:rPr sz="900" b="1" spc="9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steeds</a:t>
            </a:r>
            <a:r>
              <a:rPr sz="900" b="1" spc="9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meer</a:t>
            </a:r>
            <a:r>
              <a:rPr sz="900" b="1" spc="100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geworden</a:t>
            </a:r>
            <a:r>
              <a:rPr sz="900" b="1" spc="9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van:</a:t>
            </a:r>
            <a:r>
              <a:rPr sz="900" b="1" spc="9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oké,</a:t>
            </a:r>
            <a:r>
              <a:rPr sz="900" b="1" spc="100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spc="-25" dirty="0">
                <a:solidFill>
                  <a:srgbClr val="22AD84"/>
                </a:solidFill>
                <a:latin typeface="Arial Narrow"/>
                <a:cs typeface="Arial Narrow"/>
              </a:rPr>
              <a:t>ik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 ben</a:t>
            </a:r>
            <a:r>
              <a:rPr sz="900" b="1" spc="70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ook</a:t>
            </a:r>
            <a:r>
              <a:rPr sz="900" b="1" spc="7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wat</a:t>
            </a:r>
            <a:r>
              <a:rPr sz="900" b="1" spc="7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waard</a:t>
            </a:r>
            <a:r>
              <a:rPr sz="900" b="1" spc="7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en</a:t>
            </a:r>
            <a:r>
              <a:rPr sz="900" b="1" spc="7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ik</a:t>
            </a:r>
            <a:r>
              <a:rPr sz="900" b="1" spc="7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kan</a:t>
            </a:r>
            <a:r>
              <a:rPr sz="900" b="1" spc="7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22AD84"/>
                </a:solidFill>
                <a:latin typeface="Arial Narrow"/>
                <a:cs typeface="Arial Narrow"/>
              </a:rPr>
              <a:t>ook</a:t>
            </a:r>
            <a:r>
              <a:rPr sz="900" b="1" spc="7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900" b="1" spc="-10" dirty="0">
                <a:solidFill>
                  <a:srgbClr val="22AD84"/>
                </a:solidFill>
                <a:latin typeface="Arial Narrow"/>
                <a:cs typeface="Arial Narrow"/>
              </a:rPr>
              <a:t>iets.”</a:t>
            </a:r>
            <a:endParaRPr sz="900">
              <a:latin typeface="Arial Narrow"/>
              <a:cs typeface="Arial Narrow"/>
            </a:endParaRPr>
          </a:p>
        </p:txBody>
      </p:sp>
      <p:sp>
        <p:nvSpPr>
          <p:cNvPr id="587" name="object 587"/>
          <p:cNvSpPr txBox="1"/>
          <p:nvPr/>
        </p:nvSpPr>
        <p:spPr>
          <a:xfrm>
            <a:off x="3089143" y="7301076"/>
            <a:ext cx="2930525" cy="131762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r>
              <a:rPr sz="1200" b="1" spc="60" dirty="0">
                <a:solidFill>
                  <a:srgbClr val="22AD84"/>
                </a:solidFill>
                <a:latin typeface="Arial Narrow"/>
                <a:cs typeface="Arial Narrow"/>
              </a:rPr>
              <a:t>Zich</a:t>
            </a:r>
            <a:r>
              <a:rPr sz="1200" b="1" spc="35" dirty="0">
                <a:solidFill>
                  <a:srgbClr val="22AD84"/>
                </a:solidFill>
                <a:latin typeface="Arial Narrow"/>
                <a:cs typeface="Arial Narrow"/>
              </a:rPr>
              <a:t> </a:t>
            </a:r>
            <a:r>
              <a:rPr sz="1200" b="1" spc="40" dirty="0">
                <a:solidFill>
                  <a:srgbClr val="22AD84"/>
                </a:solidFill>
                <a:latin typeface="Arial Narrow"/>
                <a:cs typeface="Arial Narrow"/>
              </a:rPr>
              <a:t>ontwikkeld</a:t>
            </a:r>
            <a:endParaRPr sz="1200">
              <a:latin typeface="Arial Narrow"/>
              <a:cs typeface="Arial Narrow"/>
            </a:endParaRPr>
          </a:p>
          <a:p>
            <a:pPr marL="124460" marR="5080" indent="-125095">
              <a:lnSpc>
                <a:spcPts val="1230"/>
              </a:lnSpc>
              <a:spcBef>
                <a:spcPts val="5"/>
              </a:spcBef>
              <a:buChar char="•"/>
              <a:tabLst>
                <a:tab pos="125095" algn="l"/>
              </a:tabLst>
            </a:pPr>
            <a:r>
              <a:rPr sz="900" dirty="0">
                <a:latin typeface="Scala Sans"/>
                <a:cs typeface="Scala Sans"/>
              </a:rPr>
              <a:t>Rol als trainer (opdrachten uitleggen, goede vragen </a:t>
            </a:r>
            <a:r>
              <a:rPr sz="900" spc="-10" dirty="0">
                <a:latin typeface="Scala Sans"/>
                <a:cs typeface="Scala Sans"/>
              </a:rPr>
              <a:t>stellen, </a:t>
            </a:r>
            <a:r>
              <a:rPr sz="900" dirty="0">
                <a:latin typeface="Scala Sans"/>
                <a:cs typeface="Scala Sans"/>
              </a:rPr>
              <a:t>voor een groep </a:t>
            </a:r>
            <a:r>
              <a:rPr sz="900" spc="-10" dirty="0">
                <a:latin typeface="Scala Sans"/>
                <a:cs typeface="Scala Sans"/>
              </a:rPr>
              <a:t>staan)</a:t>
            </a:r>
            <a:endParaRPr sz="900">
              <a:latin typeface="Scala Sans"/>
              <a:cs typeface="Scala Sans"/>
            </a:endParaRPr>
          </a:p>
          <a:p>
            <a:pPr marL="124460" marR="80645" indent="-125095">
              <a:lnSpc>
                <a:spcPts val="1230"/>
              </a:lnSpc>
              <a:spcBef>
                <a:spcPts val="5"/>
              </a:spcBef>
              <a:buChar char="•"/>
              <a:tabLst>
                <a:tab pos="125095" algn="l"/>
              </a:tabLst>
            </a:pPr>
            <a:r>
              <a:rPr sz="900" dirty="0">
                <a:latin typeface="Scala Sans"/>
                <a:cs typeface="Scala Sans"/>
              </a:rPr>
              <a:t>Jezelf leren kennen (inzicht in eigen talenten en </a:t>
            </a:r>
            <a:r>
              <a:rPr sz="900" spc="-10" dirty="0">
                <a:latin typeface="Scala Sans"/>
                <a:cs typeface="Scala Sans"/>
              </a:rPr>
              <a:t>valkuilen, </a:t>
            </a:r>
            <a:r>
              <a:rPr sz="900" dirty="0">
                <a:latin typeface="Scala Sans"/>
                <a:cs typeface="Scala Sans"/>
              </a:rPr>
              <a:t>omgaan met </a:t>
            </a:r>
            <a:r>
              <a:rPr sz="900" spc="-10" dirty="0">
                <a:latin typeface="Scala Sans"/>
                <a:cs typeface="Scala Sans"/>
              </a:rPr>
              <a:t>emoties)</a:t>
            </a:r>
            <a:endParaRPr sz="900">
              <a:latin typeface="Scala Sans"/>
              <a:cs typeface="Scala Sans"/>
            </a:endParaRPr>
          </a:p>
          <a:p>
            <a:pPr marL="124460" marR="397510" indent="-125095">
              <a:lnSpc>
                <a:spcPts val="1230"/>
              </a:lnSpc>
              <a:spcBef>
                <a:spcPts val="10"/>
              </a:spcBef>
              <a:buChar char="•"/>
              <a:tabLst>
                <a:tab pos="125095" algn="l"/>
              </a:tabLst>
            </a:pPr>
            <a:r>
              <a:rPr sz="900" dirty="0">
                <a:latin typeface="Scala Sans"/>
                <a:cs typeface="Scala Sans"/>
              </a:rPr>
              <a:t>Sterker in je schoenen staan (meer </a:t>
            </a:r>
            <a:r>
              <a:rPr sz="900" spc="-10" dirty="0">
                <a:latin typeface="Scala Sans"/>
                <a:cs typeface="Scala Sans"/>
              </a:rPr>
              <a:t>zelfvertrouwen, </a:t>
            </a:r>
            <a:r>
              <a:rPr sz="900" dirty="0">
                <a:latin typeface="Scala Sans"/>
                <a:cs typeface="Scala Sans"/>
              </a:rPr>
              <a:t>voor jezelf opkomen en grenzen </a:t>
            </a:r>
            <a:r>
              <a:rPr sz="900" spc="-10" dirty="0">
                <a:latin typeface="Scala Sans"/>
                <a:cs typeface="Scala Sans"/>
              </a:rPr>
              <a:t>aangeven)</a:t>
            </a:r>
            <a:endParaRPr sz="900">
              <a:latin typeface="Scala Sans"/>
              <a:cs typeface="Scala Sans"/>
            </a:endParaRPr>
          </a:p>
          <a:p>
            <a:pPr marL="124460" indent="-125095">
              <a:lnSpc>
                <a:spcPct val="100000"/>
              </a:lnSpc>
              <a:spcBef>
                <a:spcPts val="85"/>
              </a:spcBef>
              <a:buChar char="•"/>
              <a:tabLst>
                <a:tab pos="125095" algn="l"/>
              </a:tabLst>
            </a:pPr>
            <a:r>
              <a:rPr sz="900" spc="-10" dirty="0">
                <a:latin typeface="Scala Sans"/>
                <a:cs typeface="Scala Sans"/>
              </a:rPr>
              <a:t>Trots</a:t>
            </a:r>
            <a:r>
              <a:rPr sz="900" spc="-20" dirty="0">
                <a:latin typeface="Scala Sans"/>
                <a:cs typeface="Scala Sans"/>
              </a:rPr>
              <a:t> </a:t>
            </a:r>
            <a:r>
              <a:rPr sz="900" dirty="0">
                <a:latin typeface="Scala Sans"/>
                <a:cs typeface="Scala Sans"/>
              </a:rPr>
              <a:t>op</a:t>
            </a:r>
            <a:r>
              <a:rPr sz="900" spc="-5" dirty="0">
                <a:latin typeface="Scala Sans"/>
                <a:cs typeface="Scala Sans"/>
              </a:rPr>
              <a:t> </a:t>
            </a:r>
            <a:r>
              <a:rPr sz="900" dirty="0">
                <a:latin typeface="Scala Sans"/>
                <a:cs typeface="Scala Sans"/>
              </a:rPr>
              <a:t>ontwikkeling</a:t>
            </a:r>
            <a:r>
              <a:rPr sz="900" spc="-10" dirty="0">
                <a:latin typeface="Scala Sans"/>
                <a:cs typeface="Scala Sans"/>
              </a:rPr>
              <a:t> </a:t>
            </a:r>
            <a:r>
              <a:rPr sz="900" dirty="0">
                <a:latin typeface="Scala Sans"/>
                <a:cs typeface="Scala Sans"/>
              </a:rPr>
              <a:t>door</a:t>
            </a:r>
            <a:r>
              <a:rPr sz="900" spc="-5" dirty="0">
                <a:latin typeface="Scala Sans"/>
                <a:cs typeface="Scala Sans"/>
              </a:rPr>
              <a:t> </a:t>
            </a:r>
            <a:r>
              <a:rPr sz="900" dirty="0">
                <a:latin typeface="Scala Sans"/>
                <a:cs typeface="Scala Sans"/>
              </a:rPr>
              <a:t>rol</a:t>
            </a:r>
            <a:r>
              <a:rPr sz="900" spc="-10" dirty="0">
                <a:latin typeface="Scala Sans"/>
                <a:cs typeface="Scala Sans"/>
              </a:rPr>
              <a:t> </a:t>
            </a:r>
            <a:r>
              <a:rPr sz="900" dirty="0">
                <a:latin typeface="Scala Sans"/>
                <a:cs typeface="Scala Sans"/>
              </a:rPr>
              <a:t>als</a:t>
            </a:r>
            <a:r>
              <a:rPr sz="900" spc="-5" dirty="0">
                <a:latin typeface="Scala Sans"/>
                <a:cs typeface="Scala Sans"/>
              </a:rPr>
              <a:t> </a:t>
            </a:r>
            <a:r>
              <a:rPr sz="900" spc="-10" dirty="0">
                <a:latin typeface="Scala Sans"/>
                <a:cs typeface="Scala Sans"/>
              </a:rPr>
              <a:t>trainer</a:t>
            </a:r>
            <a:endParaRPr sz="900">
              <a:latin typeface="Scala Sans"/>
              <a:cs typeface="Scala Sans"/>
            </a:endParaRPr>
          </a:p>
        </p:txBody>
      </p:sp>
      <p:grpSp>
        <p:nvGrpSpPr>
          <p:cNvPr id="588" name="object 588"/>
          <p:cNvGrpSpPr/>
          <p:nvPr/>
        </p:nvGrpSpPr>
        <p:grpSpPr>
          <a:xfrm>
            <a:off x="1659402" y="2340735"/>
            <a:ext cx="11534140" cy="7644130"/>
            <a:chOff x="1659402" y="2340735"/>
            <a:chExt cx="11534140" cy="7644130"/>
          </a:xfrm>
        </p:grpSpPr>
        <p:sp>
          <p:nvSpPr>
            <p:cNvPr id="589" name="object 589"/>
            <p:cNvSpPr/>
            <p:nvPr/>
          </p:nvSpPr>
          <p:spPr>
            <a:xfrm>
              <a:off x="3089142" y="9873293"/>
              <a:ext cx="2874645" cy="0"/>
            </a:xfrm>
            <a:custGeom>
              <a:avLst/>
              <a:gdLst/>
              <a:ahLst/>
              <a:cxnLst/>
              <a:rect l="l" t="t" r="r" b="b"/>
              <a:pathLst>
                <a:path w="2874645">
                  <a:moveTo>
                    <a:pt x="0" y="0"/>
                  </a:moveTo>
                  <a:lnTo>
                    <a:pt x="2874475" y="0"/>
                  </a:lnTo>
                </a:path>
              </a:pathLst>
            </a:custGeom>
            <a:ln w="260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2623823" y="8237091"/>
              <a:ext cx="608965" cy="1076960"/>
            </a:xfrm>
            <a:custGeom>
              <a:avLst/>
              <a:gdLst/>
              <a:ahLst/>
              <a:cxnLst/>
              <a:rect l="l" t="t" r="r" b="b"/>
              <a:pathLst>
                <a:path w="608964" h="1076959">
                  <a:moveTo>
                    <a:pt x="61246" y="0"/>
                  </a:moveTo>
                  <a:lnTo>
                    <a:pt x="16380" y="534"/>
                  </a:lnTo>
                  <a:lnTo>
                    <a:pt x="8220" y="91964"/>
                  </a:lnTo>
                  <a:lnTo>
                    <a:pt x="0" y="137453"/>
                  </a:lnTo>
                  <a:lnTo>
                    <a:pt x="3443" y="179120"/>
                  </a:lnTo>
                  <a:lnTo>
                    <a:pt x="14908" y="218849"/>
                  </a:lnTo>
                  <a:lnTo>
                    <a:pt x="47322" y="300028"/>
                  </a:lnTo>
                  <a:lnTo>
                    <a:pt x="60983" y="345245"/>
                  </a:lnTo>
                  <a:lnTo>
                    <a:pt x="74218" y="407571"/>
                  </a:lnTo>
                  <a:lnTo>
                    <a:pt x="95326" y="467413"/>
                  </a:lnTo>
                  <a:lnTo>
                    <a:pt x="142796" y="510288"/>
                  </a:lnTo>
                  <a:lnTo>
                    <a:pt x="171304" y="527591"/>
                  </a:lnTo>
                  <a:lnTo>
                    <a:pt x="196649" y="548147"/>
                  </a:lnTo>
                  <a:lnTo>
                    <a:pt x="274152" y="625000"/>
                  </a:lnTo>
                  <a:lnTo>
                    <a:pt x="314377" y="670641"/>
                  </a:lnTo>
                  <a:lnTo>
                    <a:pt x="337239" y="710460"/>
                  </a:lnTo>
                  <a:lnTo>
                    <a:pt x="335756" y="730996"/>
                  </a:lnTo>
                  <a:lnTo>
                    <a:pt x="326413" y="756274"/>
                  </a:lnTo>
                  <a:lnTo>
                    <a:pt x="315874" y="782137"/>
                  </a:lnTo>
                  <a:lnTo>
                    <a:pt x="310800" y="804429"/>
                  </a:lnTo>
                  <a:lnTo>
                    <a:pt x="307448" y="835891"/>
                  </a:lnTo>
                  <a:lnTo>
                    <a:pt x="299456" y="868823"/>
                  </a:lnTo>
                  <a:lnTo>
                    <a:pt x="279895" y="932161"/>
                  </a:lnTo>
                  <a:lnTo>
                    <a:pt x="275624" y="944578"/>
                  </a:lnTo>
                  <a:lnTo>
                    <a:pt x="270601" y="960053"/>
                  </a:lnTo>
                  <a:lnTo>
                    <a:pt x="302819" y="1002651"/>
                  </a:lnTo>
                  <a:lnTo>
                    <a:pt x="323700" y="1009467"/>
                  </a:lnTo>
                  <a:lnTo>
                    <a:pt x="338575" y="1015374"/>
                  </a:lnTo>
                  <a:lnTo>
                    <a:pt x="362858" y="1031669"/>
                  </a:lnTo>
                  <a:lnTo>
                    <a:pt x="390295" y="1051547"/>
                  </a:lnTo>
                  <a:lnTo>
                    <a:pt x="418944" y="1068590"/>
                  </a:lnTo>
                  <a:lnTo>
                    <a:pt x="446862" y="1076379"/>
                  </a:lnTo>
                  <a:lnTo>
                    <a:pt x="477183" y="1068684"/>
                  </a:lnTo>
                  <a:lnTo>
                    <a:pt x="497053" y="1047291"/>
                  </a:lnTo>
                  <a:lnTo>
                    <a:pt x="509314" y="1018928"/>
                  </a:lnTo>
                  <a:lnTo>
                    <a:pt x="516805" y="990323"/>
                  </a:lnTo>
                  <a:lnTo>
                    <a:pt x="524274" y="975371"/>
                  </a:lnTo>
                  <a:lnTo>
                    <a:pt x="537145" y="960165"/>
                  </a:lnTo>
                  <a:lnTo>
                    <a:pt x="551130" y="945085"/>
                  </a:lnTo>
                  <a:lnTo>
                    <a:pt x="561936" y="930509"/>
                  </a:lnTo>
                  <a:lnTo>
                    <a:pt x="581481" y="880966"/>
                  </a:lnTo>
                  <a:lnTo>
                    <a:pt x="595532" y="829454"/>
                  </a:lnTo>
                  <a:lnTo>
                    <a:pt x="606078" y="777076"/>
                  </a:lnTo>
                  <a:lnTo>
                    <a:pt x="608740" y="728428"/>
                  </a:lnTo>
                  <a:lnTo>
                    <a:pt x="604462" y="682840"/>
                  </a:lnTo>
                  <a:lnTo>
                    <a:pt x="594191" y="639642"/>
                  </a:lnTo>
                  <a:lnTo>
                    <a:pt x="578870" y="598165"/>
                  </a:lnTo>
                  <a:lnTo>
                    <a:pt x="559446" y="557739"/>
                  </a:lnTo>
                  <a:lnTo>
                    <a:pt x="536861" y="517693"/>
                  </a:lnTo>
                  <a:lnTo>
                    <a:pt x="512063" y="477357"/>
                  </a:lnTo>
                  <a:lnTo>
                    <a:pt x="485995" y="436062"/>
                  </a:lnTo>
                  <a:lnTo>
                    <a:pt x="437054" y="356300"/>
                  </a:lnTo>
                  <a:lnTo>
                    <a:pt x="411087" y="315186"/>
                  </a:lnTo>
                  <a:lnTo>
                    <a:pt x="383322" y="271984"/>
                  </a:lnTo>
                  <a:lnTo>
                    <a:pt x="305472" y="151717"/>
                  </a:lnTo>
                  <a:lnTo>
                    <a:pt x="279585" y="118908"/>
                  </a:lnTo>
                  <a:lnTo>
                    <a:pt x="244612" y="86195"/>
                  </a:lnTo>
                  <a:lnTo>
                    <a:pt x="202923" y="55765"/>
                  </a:lnTo>
                  <a:lnTo>
                    <a:pt x="156886" y="29799"/>
                  </a:lnTo>
                  <a:lnTo>
                    <a:pt x="108871" y="10483"/>
                  </a:lnTo>
                  <a:lnTo>
                    <a:pt x="61246" y="0"/>
                  </a:lnTo>
                  <a:close/>
                </a:path>
              </a:pathLst>
            </a:custGeom>
            <a:solidFill>
              <a:srgbClr val="009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2229866" y="7653635"/>
              <a:ext cx="833119" cy="2032635"/>
            </a:xfrm>
            <a:custGeom>
              <a:avLst/>
              <a:gdLst/>
              <a:ahLst/>
              <a:cxnLst/>
              <a:rect l="l" t="t" r="r" b="b"/>
              <a:pathLst>
                <a:path w="833119" h="2032634">
                  <a:moveTo>
                    <a:pt x="441756" y="795045"/>
                  </a:moveTo>
                  <a:lnTo>
                    <a:pt x="423849" y="722630"/>
                  </a:lnTo>
                  <a:lnTo>
                    <a:pt x="377329" y="586486"/>
                  </a:lnTo>
                  <a:lnTo>
                    <a:pt x="371475" y="583107"/>
                  </a:lnTo>
                  <a:lnTo>
                    <a:pt x="357657" y="574217"/>
                  </a:lnTo>
                  <a:lnTo>
                    <a:pt x="328752" y="547243"/>
                  </a:lnTo>
                  <a:lnTo>
                    <a:pt x="311962" y="487616"/>
                  </a:lnTo>
                  <a:lnTo>
                    <a:pt x="303377" y="428929"/>
                  </a:lnTo>
                  <a:lnTo>
                    <a:pt x="311124" y="428739"/>
                  </a:lnTo>
                  <a:lnTo>
                    <a:pt x="330034" y="426694"/>
                  </a:lnTo>
                  <a:lnTo>
                    <a:pt x="375373" y="408381"/>
                  </a:lnTo>
                  <a:lnTo>
                    <a:pt x="401688" y="375043"/>
                  </a:lnTo>
                  <a:lnTo>
                    <a:pt x="410349" y="344195"/>
                  </a:lnTo>
                  <a:lnTo>
                    <a:pt x="408787" y="311619"/>
                  </a:lnTo>
                  <a:lnTo>
                    <a:pt x="401383" y="281444"/>
                  </a:lnTo>
                  <a:lnTo>
                    <a:pt x="391642" y="251841"/>
                  </a:lnTo>
                  <a:lnTo>
                    <a:pt x="383146" y="220967"/>
                  </a:lnTo>
                  <a:lnTo>
                    <a:pt x="376682" y="195237"/>
                  </a:lnTo>
                  <a:lnTo>
                    <a:pt x="367398" y="163995"/>
                  </a:lnTo>
                  <a:lnTo>
                    <a:pt x="357149" y="132994"/>
                  </a:lnTo>
                  <a:lnTo>
                    <a:pt x="347789" y="108026"/>
                  </a:lnTo>
                  <a:lnTo>
                    <a:pt x="341680" y="88633"/>
                  </a:lnTo>
                  <a:lnTo>
                    <a:pt x="325094" y="49606"/>
                  </a:lnTo>
                  <a:lnTo>
                    <a:pt x="289979" y="23241"/>
                  </a:lnTo>
                  <a:lnTo>
                    <a:pt x="227253" y="0"/>
                  </a:lnTo>
                  <a:lnTo>
                    <a:pt x="199656" y="63"/>
                  </a:lnTo>
                  <a:lnTo>
                    <a:pt x="139547" y="21297"/>
                  </a:lnTo>
                  <a:lnTo>
                    <a:pt x="96227" y="74676"/>
                  </a:lnTo>
                  <a:lnTo>
                    <a:pt x="77622" y="132651"/>
                  </a:lnTo>
                  <a:lnTo>
                    <a:pt x="68046" y="190411"/>
                  </a:lnTo>
                  <a:lnTo>
                    <a:pt x="63804" y="188328"/>
                  </a:lnTo>
                  <a:lnTo>
                    <a:pt x="53200" y="183883"/>
                  </a:lnTo>
                  <a:lnTo>
                    <a:pt x="39420" y="179768"/>
                  </a:lnTo>
                  <a:lnTo>
                    <a:pt x="25641" y="178701"/>
                  </a:lnTo>
                  <a:lnTo>
                    <a:pt x="6248" y="185305"/>
                  </a:lnTo>
                  <a:lnTo>
                    <a:pt x="0" y="197713"/>
                  </a:lnTo>
                  <a:lnTo>
                    <a:pt x="3060" y="213448"/>
                  </a:lnTo>
                  <a:lnTo>
                    <a:pt x="27901" y="252018"/>
                  </a:lnTo>
                  <a:lnTo>
                    <a:pt x="63576" y="276059"/>
                  </a:lnTo>
                  <a:lnTo>
                    <a:pt x="66370" y="297967"/>
                  </a:lnTo>
                  <a:lnTo>
                    <a:pt x="68897" y="320497"/>
                  </a:lnTo>
                  <a:lnTo>
                    <a:pt x="71335" y="346456"/>
                  </a:lnTo>
                  <a:lnTo>
                    <a:pt x="76835" y="397268"/>
                  </a:lnTo>
                  <a:lnTo>
                    <a:pt x="79959" y="454456"/>
                  </a:lnTo>
                  <a:lnTo>
                    <a:pt x="76974" y="512279"/>
                  </a:lnTo>
                  <a:lnTo>
                    <a:pt x="64147" y="565023"/>
                  </a:lnTo>
                  <a:lnTo>
                    <a:pt x="60452" y="567156"/>
                  </a:lnTo>
                  <a:lnTo>
                    <a:pt x="54089" y="569607"/>
                  </a:lnTo>
                  <a:lnTo>
                    <a:pt x="40462" y="573938"/>
                  </a:lnTo>
                  <a:lnTo>
                    <a:pt x="14935" y="581723"/>
                  </a:lnTo>
                  <a:lnTo>
                    <a:pt x="49301" y="649300"/>
                  </a:lnTo>
                  <a:lnTo>
                    <a:pt x="128143" y="799299"/>
                  </a:lnTo>
                  <a:lnTo>
                    <a:pt x="214998" y="952588"/>
                  </a:lnTo>
                  <a:lnTo>
                    <a:pt x="273469" y="1030046"/>
                  </a:lnTo>
                  <a:lnTo>
                    <a:pt x="295160" y="1018603"/>
                  </a:lnTo>
                  <a:lnTo>
                    <a:pt x="318122" y="977925"/>
                  </a:lnTo>
                  <a:lnTo>
                    <a:pt x="342925" y="924547"/>
                  </a:lnTo>
                  <a:lnTo>
                    <a:pt x="370154" y="875055"/>
                  </a:lnTo>
                  <a:lnTo>
                    <a:pt x="400354" y="845985"/>
                  </a:lnTo>
                  <a:lnTo>
                    <a:pt x="433209" y="828052"/>
                  </a:lnTo>
                  <a:lnTo>
                    <a:pt x="441756" y="795045"/>
                  </a:lnTo>
                  <a:close/>
                </a:path>
                <a:path w="833119" h="2032634">
                  <a:moveTo>
                    <a:pt x="833081" y="1655724"/>
                  </a:moveTo>
                  <a:lnTo>
                    <a:pt x="807897" y="1642529"/>
                  </a:lnTo>
                  <a:lnTo>
                    <a:pt x="789749" y="1631899"/>
                  </a:lnTo>
                  <a:lnTo>
                    <a:pt x="769861" y="1618183"/>
                  </a:lnTo>
                  <a:lnTo>
                    <a:pt x="739457" y="1595805"/>
                  </a:lnTo>
                  <a:lnTo>
                    <a:pt x="722553" y="1587195"/>
                  </a:lnTo>
                  <a:lnTo>
                    <a:pt x="702703" y="1581137"/>
                  </a:lnTo>
                  <a:lnTo>
                    <a:pt x="686206" y="1577543"/>
                  </a:lnTo>
                  <a:lnTo>
                    <a:pt x="679297" y="1576362"/>
                  </a:lnTo>
                  <a:lnTo>
                    <a:pt x="646760" y="1646999"/>
                  </a:lnTo>
                  <a:lnTo>
                    <a:pt x="627430" y="1688452"/>
                  </a:lnTo>
                  <a:lnTo>
                    <a:pt x="613702" y="1716874"/>
                  </a:lnTo>
                  <a:lnTo>
                    <a:pt x="597941" y="1748370"/>
                  </a:lnTo>
                  <a:lnTo>
                    <a:pt x="590524" y="1756676"/>
                  </a:lnTo>
                  <a:lnTo>
                    <a:pt x="580250" y="1763014"/>
                  </a:lnTo>
                  <a:lnTo>
                    <a:pt x="566712" y="1775853"/>
                  </a:lnTo>
                  <a:lnTo>
                    <a:pt x="549529" y="1803654"/>
                  </a:lnTo>
                  <a:lnTo>
                    <a:pt x="542963" y="1831860"/>
                  </a:lnTo>
                  <a:lnTo>
                    <a:pt x="533806" y="1891296"/>
                  </a:lnTo>
                  <a:lnTo>
                    <a:pt x="531152" y="1957324"/>
                  </a:lnTo>
                  <a:lnTo>
                    <a:pt x="544093" y="2005330"/>
                  </a:lnTo>
                  <a:lnTo>
                    <a:pt x="565810" y="2026958"/>
                  </a:lnTo>
                  <a:lnTo>
                    <a:pt x="585914" y="2032342"/>
                  </a:lnTo>
                  <a:lnTo>
                    <a:pt x="608088" y="2024532"/>
                  </a:lnTo>
                  <a:lnTo>
                    <a:pt x="636028" y="2006523"/>
                  </a:lnTo>
                  <a:lnTo>
                    <a:pt x="676617" y="1971433"/>
                  </a:lnTo>
                  <a:lnTo>
                    <a:pt x="690346" y="1925497"/>
                  </a:lnTo>
                  <a:lnTo>
                    <a:pt x="692543" y="1879066"/>
                  </a:lnTo>
                  <a:lnTo>
                    <a:pt x="698563" y="1842490"/>
                  </a:lnTo>
                  <a:lnTo>
                    <a:pt x="718807" y="1805711"/>
                  </a:lnTo>
                  <a:lnTo>
                    <a:pt x="738022" y="1781543"/>
                  </a:lnTo>
                  <a:lnTo>
                    <a:pt x="759015" y="1758378"/>
                  </a:lnTo>
                  <a:lnTo>
                    <a:pt x="784606" y="1724609"/>
                  </a:lnTo>
                  <a:lnTo>
                    <a:pt x="796150" y="1707959"/>
                  </a:lnTo>
                  <a:lnTo>
                    <a:pt x="833081" y="1655724"/>
                  </a:lnTo>
                  <a:close/>
                </a:path>
              </a:pathLst>
            </a:custGeom>
            <a:solidFill>
              <a:srgbClr val="EFC9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2035089" y="9470575"/>
              <a:ext cx="780415" cy="391160"/>
            </a:xfrm>
            <a:custGeom>
              <a:avLst/>
              <a:gdLst/>
              <a:ahLst/>
              <a:cxnLst/>
              <a:rect l="l" t="t" r="r" b="b"/>
              <a:pathLst>
                <a:path w="780414" h="391159">
                  <a:moveTo>
                    <a:pt x="117813" y="0"/>
                  </a:moveTo>
                  <a:lnTo>
                    <a:pt x="81290" y="45237"/>
                  </a:lnTo>
                  <a:lnTo>
                    <a:pt x="46340" y="107924"/>
                  </a:lnTo>
                  <a:lnTo>
                    <a:pt x="26128" y="210865"/>
                  </a:lnTo>
                  <a:lnTo>
                    <a:pt x="7671" y="327423"/>
                  </a:lnTo>
                  <a:lnTo>
                    <a:pt x="0" y="391103"/>
                  </a:lnTo>
                  <a:lnTo>
                    <a:pt x="780238" y="391103"/>
                  </a:lnTo>
                  <a:lnTo>
                    <a:pt x="776362" y="298970"/>
                  </a:lnTo>
                  <a:lnTo>
                    <a:pt x="767460" y="183770"/>
                  </a:lnTo>
                  <a:lnTo>
                    <a:pt x="753351" y="109079"/>
                  </a:lnTo>
                  <a:lnTo>
                    <a:pt x="477702" y="109079"/>
                  </a:lnTo>
                  <a:lnTo>
                    <a:pt x="434141" y="102957"/>
                  </a:lnTo>
                  <a:lnTo>
                    <a:pt x="386660" y="90230"/>
                  </a:lnTo>
                  <a:lnTo>
                    <a:pt x="337017" y="73127"/>
                  </a:lnTo>
                  <a:lnTo>
                    <a:pt x="238265" y="34710"/>
                  </a:lnTo>
                  <a:lnTo>
                    <a:pt x="192668" y="17856"/>
                  </a:lnTo>
                  <a:lnTo>
                    <a:pt x="151932" y="5542"/>
                  </a:lnTo>
                  <a:lnTo>
                    <a:pt x="117813" y="0"/>
                  </a:lnTo>
                  <a:close/>
                </a:path>
                <a:path w="780414" h="391159">
                  <a:moveTo>
                    <a:pt x="725426" y="13625"/>
                  </a:moveTo>
                  <a:lnTo>
                    <a:pt x="648816" y="53527"/>
                  </a:lnTo>
                  <a:lnTo>
                    <a:pt x="580223" y="84599"/>
                  </a:lnTo>
                  <a:lnTo>
                    <a:pt x="515588" y="106368"/>
                  </a:lnTo>
                  <a:lnTo>
                    <a:pt x="477702" y="109079"/>
                  </a:lnTo>
                  <a:lnTo>
                    <a:pt x="753351" y="109079"/>
                  </a:lnTo>
                  <a:lnTo>
                    <a:pt x="752330" y="103677"/>
                  </a:lnTo>
                  <a:lnTo>
                    <a:pt x="725426" y="13625"/>
                  </a:lnTo>
                  <a:close/>
                </a:path>
              </a:pathLst>
            </a:custGeom>
            <a:solidFill>
              <a:srgbClr val="0040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1659394" y="8218811"/>
              <a:ext cx="1193800" cy="1409700"/>
            </a:xfrm>
            <a:custGeom>
              <a:avLst/>
              <a:gdLst/>
              <a:ahLst/>
              <a:cxnLst/>
              <a:rect l="l" t="t" r="r" b="b"/>
              <a:pathLst>
                <a:path w="1193800" h="1409700">
                  <a:moveTo>
                    <a:pt x="1193800" y="304317"/>
                  </a:moveTo>
                  <a:lnTo>
                    <a:pt x="1167574" y="106502"/>
                  </a:lnTo>
                  <a:lnTo>
                    <a:pt x="1111719" y="67576"/>
                  </a:lnTo>
                  <a:lnTo>
                    <a:pt x="1051509" y="37642"/>
                  </a:lnTo>
                  <a:lnTo>
                    <a:pt x="984554" y="17653"/>
                  </a:lnTo>
                  <a:lnTo>
                    <a:pt x="920978" y="0"/>
                  </a:lnTo>
                  <a:lnTo>
                    <a:pt x="929347" y="33528"/>
                  </a:lnTo>
                  <a:lnTo>
                    <a:pt x="934389" y="86461"/>
                  </a:lnTo>
                  <a:lnTo>
                    <a:pt x="932459" y="145402"/>
                  </a:lnTo>
                  <a:lnTo>
                    <a:pt x="919911" y="196938"/>
                  </a:lnTo>
                  <a:lnTo>
                    <a:pt x="885431" y="227622"/>
                  </a:lnTo>
                  <a:lnTo>
                    <a:pt x="837907" y="235038"/>
                  </a:lnTo>
                  <a:lnTo>
                    <a:pt x="790194" y="223913"/>
                  </a:lnTo>
                  <a:lnTo>
                    <a:pt x="755116" y="198983"/>
                  </a:lnTo>
                  <a:lnTo>
                    <a:pt x="729602" y="167005"/>
                  </a:lnTo>
                  <a:lnTo>
                    <a:pt x="695312" y="125183"/>
                  </a:lnTo>
                  <a:lnTo>
                    <a:pt x="656958" y="80835"/>
                  </a:lnTo>
                  <a:lnTo>
                    <a:pt x="619252" y="41275"/>
                  </a:lnTo>
                  <a:lnTo>
                    <a:pt x="586892" y="13792"/>
                  </a:lnTo>
                  <a:lnTo>
                    <a:pt x="474192" y="40055"/>
                  </a:lnTo>
                  <a:lnTo>
                    <a:pt x="418604" y="55295"/>
                  </a:lnTo>
                  <a:lnTo>
                    <a:pt x="398627" y="63322"/>
                  </a:lnTo>
                  <a:lnTo>
                    <a:pt x="383451" y="65963"/>
                  </a:lnTo>
                  <a:lnTo>
                    <a:pt x="342557" y="86245"/>
                  </a:lnTo>
                  <a:lnTo>
                    <a:pt x="304304" y="116205"/>
                  </a:lnTo>
                  <a:lnTo>
                    <a:pt x="269621" y="152717"/>
                  </a:lnTo>
                  <a:lnTo>
                    <a:pt x="239407" y="192671"/>
                  </a:lnTo>
                  <a:lnTo>
                    <a:pt x="214553" y="232918"/>
                  </a:lnTo>
                  <a:lnTo>
                    <a:pt x="195961" y="270319"/>
                  </a:lnTo>
                  <a:lnTo>
                    <a:pt x="177914" y="314248"/>
                  </a:lnTo>
                  <a:lnTo>
                    <a:pt x="161074" y="358711"/>
                  </a:lnTo>
                  <a:lnTo>
                    <a:pt x="128524" y="448081"/>
                  </a:lnTo>
                  <a:lnTo>
                    <a:pt x="111556" y="492417"/>
                  </a:lnTo>
                  <a:lnTo>
                    <a:pt x="93700" y="536067"/>
                  </a:lnTo>
                  <a:lnTo>
                    <a:pt x="75057" y="580542"/>
                  </a:lnTo>
                  <a:lnTo>
                    <a:pt x="56591" y="625729"/>
                  </a:lnTo>
                  <a:lnTo>
                    <a:pt x="39243" y="671512"/>
                  </a:lnTo>
                  <a:lnTo>
                    <a:pt x="23964" y="717791"/>
                  </a:lnTo>
                  <a:lnTo>
                    <a:pt x="11696" y="764463"/>
                  </a:lnTo>
                  <a:lnTo>
                    <a:pt x="3390" y="811390"/>
                  </a:lnTo>
                  <a:lnTo>
                    <a:pt x="0" y="858481"/>
                  </a:lnTo>
                  <a:lnTo>
                    <a:pt x="2463" y="905624"/>
                  </a:lnTo>
                  <a:lnTo>
                    <a:pt x="11734" y="952703"/>
                  </a:lnTo>
                  <a:lnTo>
                    <a:pt x="28752" y="999617"/>
                  </a:lnTo>
                  <a:lnTo>
                    <a:pt x="50888" y="1048270"/>
                  </a:lnTo>
                  <a:lnTo>
                    <a:pt x="78117" y="1094130"/>
                  </a:lnTo>
                  <a:lnTo>
                    <a:pt x="107340" y="1119530"/>
                  </a:lnTo>
                  <a:lnTo>
                    <a:pt x="122491" y="1132535"/>
                  </a:lnTo>
                  <a:lnTo>
                    <a:pt x="132257" y="1146124"/>
                  </a:lnTo>
                  <a:lnTo>
                    <a:pt x="144233" y="1173200"/>
                  </a:lnTo>
                  <a:lnTo>
                    <a:pt x="160870" y="1199286"/>
                  </a:lnTo>
                  <a:lnTo>
                    <a:pt x="183921" y="1217295"/>
                  </a:lnTo>
                  <a:lnTo>
                    <a:pt x="215087" y="1220152"/>
                  </a:lnTo>
                  <a:lnTo>
                    <a:pt x="241414" y="1208087"/>
                  </a:lnTo>
                  <a:lnTo>
                    <a:pt x="266966" y="1186764"/>
                  </a:lnTo>
                  <a:lnTo>
                    <a:pt x="290880" y="1162850"/>
                  </a:lnTo>
                  <a:lnTo>
                    <a:pt x="312242" y="1142949"/>
                  </a:lnTo>
                  <a:lnTo>
                    <a:pt x="325983" y="1134783"/>
                  </a:lnTo>
                  <a:lnTo>
                    <a:pt x="345516" y="1124788"/>
                  </a:lnTo>
                  <a:lnTo>
                    <a:pt x="363943" y="1114412"/>
                  </a:lnTo>
                  <a:lnTo>
                    <a:pt x="374396" y="1105141"/>
                  </a:lnTo>
                  <a:lnTo>
                    <a:pt x="375500" y="1092517"/>
                  </a:lnTo>
                  <a:lnTo>
                    <a:pt x="370497" y="1077683"/>
                  </a:lnTo>
                  <a:lnTo>
                    <a:pt x="363067" y="1063180"/>
                  </a:lnTo>
                  <a:lnTo>
                    <a:pt x="356857" y="1051598"/>
                  </a:lnTo>
                  <a:lnTo>
                    <a:pt x="327406" y="992124"/>
                  </a:lnTo>
                  <a:lnTo>
                    <a:pt x="314248" y="960856"/>
                  </a:lnTo>
                  <a:lnTo>
                    <a:pt x="305904" y="930313"/>
                  </a:lnTo>
                  <a:lnTo>
                    <a:pt x="306400" y="912583"/>
                  </a:lnTo>
                  <a:lnTo>
                    <a:pt x="311886" y="896264"/>
                  </a:lnTo>
                  <a:lnTo>
                    <a:pt x="318757" y="880021"/>
                  </a:lnTo>
                  <a:lnTo>
                    <a:pt x="323418" y="862584"/>
                  </a:lnTo>
                  <a:lnTo>
                    <a:pt x="321741" y="846556"/>
                  </a:lnTo>
                  <a:lnTo>
                    <a:pt x="309270" y="816013"/>
                  </a:lnTo>
                  <a:lnTo>
                    <a:pt x="307467" y="799566"/>
                  </a:lnTo>
                  <a:lnTo>
                    <a:pt x="334708" y="726363"/>
                  </a:lnTo>
                  <a:lnTo>
                    <a:pt x="356336" y="691019"/>
                  </a:lnTo>
                  <a:lnTo>
                    <a:pt x="377571" y="659384"/>
                  </a:lnTo>
                  <a:lnTo>
                    <a:pt x="419341" y="606234"/>
                  </a:lnTo>
                  <a:lnTo>
                    <a:pt x="424383" y="599262"/>
                  </a:lnTo>
                  <a:lnTo>
                    <a:pt x="426072" y="635774"/>
                  </a:lnTo>
                  <a:lnTo>
                    <a:pt x="427596" y="686092"/>
                  </a:lnTo>
                  <a:lnTo>
                    <a:pt x="428485" y="736333"/>
                  </a:lnTo>
                  <a:lnTo>
                    <a:pt x="428828" y="786536"/>
                  </a:lnTo>
                  <a:lnTo>
                    <a:pt x="428777" y="836701"/>
                  </a:lnTo>
                  <a:lnTo>
                    <a:pt x="428447" y="886853"/>
                  </a:lnTo>
                  <a:lnTo>
                    <a:pt x="427075" y="1037475"/>
                  </a:lnTo>
                  <a:lnTo>
                    <a:pt x="426923" y="1087805"/>
                  </a:lnTo>
                  <a:lnTo>
                    <a:pt x="423697" y="1130947"/>
                  </a:lnTo>
                  <a:lnTo>
                    <a:pt x="418579" y="1184059"/>
                  </a:lnTo>
                  <a:lnTo>
                    <a:pt x="418439" y="1236713"/>
                  </a:lnTo>
                  <a:lnTo>
                    <a:pt x="430136" y="1278407"/>
                  </a:lnTo>
                  <a:lnTo>
                    <a:pt x="445782" y="1290205"/>
                  </a:lnTo>
                  <a:lnTo>
                    <a:pt x="470877" y="1298816"/>
                  </a:lnTo>
                  <a:lnTo>
                    <a:pt x="497484" y="1305102"/>
                  </a:lnTo>
                  <a:lnTo>
                    <a:pt x="562000" y="1320761"/>
                  </a:lnTo>
                  <a:lnTo>
                    <a:pt x="607110" y="1328458"/>
                  </a:lnTo>
                  <a:lnTo>
                    <a:pt x="652272" y="1335646"/>
                  </a:lnTo>
                  <a:lnTo>
                    <a:pt x="696722" y="1344917"/>
                  </a:lnTo>
                  <a:lnTo>
                    <a:pt x="739711" y="1358887"/>
                  </a:lnTo>
                  <a:lnTo>
                    <a:pt x="786612" y="1377048"/>
                  </a:lnTo>
                  <a:lnTo>
                    <a:pt x="833145" y="1392110"/>
                  </a:lnTo>
                  <a:lnTo>
                    <a:pt x="880148" y="1403108"/>
                  </a:lnTo>
                  <a:lnTo>
                    <a:pt x="928484" y="1409090"/>
                  </a:lnTo>
                  <a:lnTo>
                    <a:pt x="978979" y="1409077"/>
                  </a:lnTo>
                  <a:lnTo>
                    <a:pt x="1024407" y="1404569"/>
                  </a:lnTo>
                  <a:lnTo>
                    <a:pt x="1069619" y="1398333"/>
                  </a:lnTo>
                  <a:lnTo>
                    <a:pt x="1111453" y="1385481"/>
                  </a:lnTo>
                  <a:lnTo>
                    <a:pt x="1130020" y="1340294"/>
                  </a:lnTo>
                  <a:lnTo>
                    <a:pt x="1125601" y="1306969"/>
                  </a:lnTo>
                  <a:lnTo>
                    <a:pt x="1124572" y="1265809"/>
                  </a:lnTo>
                  <a:lnTo>
                    <a:pt x="1125156" y="1258392"/>
                  </a:lnTo>
                  <a:lnTo>
                    <a:pt x="1125562" y="1250403"/>
                  </a:lnTo>
                  <a:lnTo>
                    <a:pt x="1126604" y="1212951"/>
                  </a:lnTo>
                  <a:lnTo>
                    <a:pt x="1143876" y="1048372"/>
                  </a:lnTo>
                  <a:lnTo>
                    <a:pt x="1176083" y="681888"/>
                  </a:lnTo>
                  <a:lnTo>
                    <a:pt x="1193800" y="304317"/>
                  </a:lnTo>
                  <a:close/>
                </a:path>
              </a:pathLst>
            </a:custGeom>
            <a:solidFill>
              <a:srgbClr val="009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1887549" y="9331478"/>
              <a:ext cx="335280" cy="480695"/>
            </a:xfrm>
            <a:custGeom>
              <a:avLst/>
              <a:gdLst/>
              <a:ahLst/>
              <a:cxnLst/>
              <a:rect l="l" t="t" r="r" b="b"/>
              <a:pathLst>
                <a:path w="335280" h="480695">
                  <a:moveTo>
                    <a:pt x="139121" y="0"/>
                  </a:moveTo>
                  <a:lnTo>
                    <a:pt x="98152" y="17464"/>
                  </a:lnTo>
                  <a:lnTo>
                    <a:pt x="56399" y="55477"/>
                  </a:lnTo>
                  <a:lnTo>
                    <a:pt x="38960" y="72124"/>
                  </a:lnTo>
                  <a:lnTo>
                    <a:pt x="22748" y="85467"/>
                  </a:lnTo>
                  <a:lnTo>
                    <a:pt x="0" y="102429"/>
                  </a:lnTo>
                  <a:lnTo>
                    <a:pt x="25121" y="128038"/>
                  </a:lnTo>
                  <a:lnTo>
                    <a:pt x="58882" y="162869"/>
                  </a:lnTo>
                  <a:lnTo>
                    <a:pt x="91034" y="197654"/>
                  </a:lnTo>
                  <a:lnTo>
                    <a:pt x="118707" y="229230"/>
                  </a:lnTo>
                  <a:lnTo>
                    <a:pt x="144781" y="262079"/>
                  </a:lnTo>
                  <a:lnTo>
                    <a:pt x="172136" y="300679"/>
                  </a:lnTo>
                  <a:lnTo>
                    <a:pt x="216533" y="438263"/>
                  </a:lnTo>
                  <a:lnTo>
                    <a:pt x="231951" y="474879"/>
                  </a:lnTo>
                  <a:lnTo>
                    <a:pt x="278671" y="443097"/>
                  </a:lnTo>
                  <a:lnTo>
                    <a:pt x="309473" y="391874"/>
                  </a:lnTo>
                  <a:lnTo>
                    <a:pt x="324193" y="353917"/>
                  </a:lnTo>
                  <a:lnTo>
                    <a:pt x="332199" y="314352"/>
                  </a:lnTo>
                  <a:lnTo>
                    <a:pt x="334847" y="282319"/>
                  </a:lnTo>
                  <a:lnTo>
                    <a:pt x="333493" y="266959"/>
                  </a:lnTo>
                  <a:lnTo>
                    <a:pt x="255479" y="158469"/>
                  </a:lnTo>
                  <a:lnTo>
                    <a:pt x="215711" y="103758"/>
                  </a:lnTo>
                  <a:lnTo>
                    <a:pt x="139121" y="0"/>
                  </a:lnTo>
                  <a:close/>
                </a:path>
              </a:pathLst>
            </a:custGeom>
            <a:solidFill>
              <a:srgbClr val="EFC9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5" name="object 595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2296227" y="7957964"/>
              <a:ext cx="244726" cy="180164"/>
            </a:xfrm>
            <a:prstGeom prst="rect">
              <a:avLst/>
            </a:prstGeom>
          </p:spPr>
        </p:pic>
        <p:sp>
          <p:nvSpPr>
            <p:cNvPr id="596" name="object 596"/>
            <p:cNvSpPr/>
            <p:nvPr/>
          </p:nvSpPr>
          <p:spPr>
            <a:xfrm>
              <a:off x="2171131" y="7634761"/>
              <a:ext cx="497840" cy="467995"/>
            </a:xfrm>
            <a:custGeom>
              <a:avLst/>
              <a:gdLst/>
              <a:ahLst/>
              <a:cxnLst/>
              <a:rect l="l" t="t" r="r" b="b"/>
              <a:pathLst>
                <a:path w="497839" h="467995">
                  <a:moveTo>
                    <a:pt x="232393" y="0"/>
                  </a:moveTo>
                  <a:lnTo>
                    <a:pt x="168757" y="3051"/>
                  </a:lnTo>
                  <a:lnTo>
                    <a:pt x="113691" y="9323"/>
                  </a:lnTo>
                  <a:lnTo>
                    <a:pt x="74910" y="18488"/>
                  </a:lnTo>
                  <a:lnTo>
                    <a:pt x="57615" y="52986"/>
                  </a:lnTo>
                  <a:lnTo>
                    <a:pt x="52681" y="92469"/>
                  </a:lnTo>
                  <a:lnTo>
                    <a:pt x="48748" y="136001"/>
                  </a:lnTo>
                  <a:lnTo>
                    <a:pt x="49236" y="170910"/>
                  </a:lnTo>
                  <a:lnTo>
                    <a:pt x="45983" y="170545"/>
                  </a:lnTo>
                  <a:lnTo>
                    <a:pt x="7135" y="197695"/>
                  </a:lnTo>
                  <a:lnTo>
                    <a:pt x="0" y="222202"/>
                  </a:lnTo>
                  <a:lnTo>
                    <a:pt x="526" y="250758"/>
                  </a:lnTo>
                  <a:lnTo>
                    <a:pt x="8966" y="278074"/>
                  </a:lnTo>
                  <a:lnTo>
                    <a:pt x="23424" y="299192"/>
                  </a:lnTo>
                  <a:lnTo>
                    <a:pt x="41907" y="312057"/>
                  </a:lnTo>
                  <a:lnTo>
                    <a:pt x="62424" y="314615"/>
                  </a:lnTo>
                  <a:lnTo>
                    <a:pt x="69467" y="313519"/>
                  </a:lnTo>
                  <a:lnTo>
                    <a:pt x="75824" y="310398"/>
                  </a:lnTo>
                  <a:lnTo>
                    <a:pt x="81310" y="305728"/>
                  </a:lnTo>
                  <a:lnTo>
                    <a:pt x="83901" y="312140"/>
                  </a:lnTo>
                  <a:lnTo>
                    <a:pt x="118204" y="361729"/>
                  </a:lnTo>
                  <a:lnTo>
                    <a:pt x="157997" y="393362"/>
                  </a:lnTo>
                  <a:lnTo>
                    <a:pt x="205767" y="422108"/>
                  </a:lnTo>
                  <a:lnTo>
                    <a:pt x="255733" y="445604"/>
                  </a:lnTo>
                  <a:lnTo>
                    <a:pt x="302114" y="461488"/>
                  </a:lnTo>
                  <a:lnTo>
                    <a:pt x="339128" y="467398"/>
                  </a:lnTo>
                  <a:lnTo>
                    <a:pt x="369275" y="465370"/>
                  </a:lnTo>
                  <a:lnTo>
                    <a:pt x="439549" y="445331"/>
                  </a:lnTo>
                  <a:lnTo>
                    <a:pt x="490835" y="397039"/>
                  </a:lnTo>
                  <a:lnTo>
                    <a:pt x="497247" y="359694"/>
                  </a:lnTo>
                  <a:lnTo>
                    <a:pt x="484378" y="312163"/>
                  </a:lnTo>
                  <a:lnTo>
                    <a:pt x="461774" y="252120"/>
                  </a:lnTo>
                  <a:lnTo>
                    <a:pt x="448110" y="196079"/>
                  </a:lnTo>
                  <a:lnTo>
                    <a:pt x="440158" y="144769"/>
                  </a:lnTo>
                  <a:lnTo>
                    <a:pt x="434692" y="98917"/>
                  </a:lnTo>
                  <a:lnTo>
                    <a:pt x="428486" y="59251"/>
                  </a:lnTo>
                  <a:lnTo>
                    <a:pt x="418312" y="26500"/>
                  </a:lnTo>
                  <a:lnTo>
                    <a:pt x="397557" y="13417"/>
                  </a:lnTo>
                  <a:lnTo>
                    <a:pt x="354509" y="4857"/>
                  </a:lnTo>
                  <a:lnTo>
                    <a:pt x="296882" y="493"/>
                  </a:lnTo>
                  <a:lnTo>
                    <a:pt x="232393" y="0"/>
                  </a:lnTo>
                  <a:close/>
                </a:path>
              </a:pathLst>
            </a:custGeom>
            <a:solidFill>
              <a:srgbClr val="F4D7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2351684" y="7694580"/>
              <a:ext cx="253365" cy="93980"/>
            </a:xfrm>
            <a:custGeom>
              <a:avLst/>
              <a:gdLst/>
              <a:ahLst/>
              <a:cxnLst/>
              <a:rect l="l" t="t" r="r" b="b"/>
              <a:pathLst>
                <a:path w="253364" h="93979">
                  <a:moveTo>
                    <a:pt x="92925" y="44945"/>
                  </a:moveTo>
                  <a:lnTo>
                    <a:pt x="92278" y="34175"/>
                  </a:lnTo>
                  <a:lnTo>
                    <a:pt x="88709" y="28917"/>
                  </a:lnTo>
                  <a:lnTo>
                    <a:pt x="81267" y="25501"/>
                  </a:lnTo>
                  <a:lnTo>
                    <a:pt x="65862" y="23520"/>
                  </a:lnTo>
                  <a:lnTo>
                    <a:pt x="55384" y="24371"/>
                  </a:lnTo>
                  <a:lnTo>
                    <a:pt x="15735" y="51676"/>
                  </a:lnTo>
                  <a:lnTo>
                    <a:pt x="0" y="80822"/>
                  </a:lnTo>
                  <a:lnTo>
                    <a:pt x="5080" y="93548"/>
                  </a:lnTo>
                  <a:lnTo>
                    <a:pt x="9055" y="89916"/>
                  </a:lnTo>
                  <a:lnTo>
                    <a:pt x="13233" y="85598"/>
                  </a:lnTo>
                  <a:lnTo>
                    <a:pt x="20053" y="79171"/>
                  </a:lnTo>
                  <a:lnTo>
                    <a:pt x="29933" y="72275"/>
                  </a:lnTo>
                  <a:lnTo>
                    <a:pt x="43281" y="66522"/>
                  </a:lnTo>
                  <a:lnTo>
                    <a:pt x="59397" y="63665"/>
                  </a:lnTo>
                  <a:lnTo>
                    <a:pt x="75069" y="63411"/>
                  </a:lnTo>
                  <a:lnTo>
                    <a:pt x="86931" y="64325"/>
                  </a:lnTo>
                  <a:lnTo>
                    <a:pt x="91643" y="64947"/>
                  </a:lnTo>
                  <a:lnTo>
                    <a:pt x="92925" y="44945"/>
                  </a:lnTo>
                  <a:close/>
                </a:path>
                <a:path w="253364" h="93979">
                  <a:moveTo>
                    <a:pt x="253123" y="23571"/>
                  </a:moveTo>
                  <a:lnTo>
                    <a:pt x="211874" y="0"/>
                  </a:lnTo>
                  <a:lnTo>
                    <a:pt x="200482" y="939"/>
                  </a:lnTo>
                  <a:lnTo>
                    <a:pt x="192354" y="3810"/>
                  </a:lnTo>
                  <a:lnTo>
                    <a:pt x="187667" y="8013"/>
                  </a:lnTo>
                  <a:lnTo>
                    <a:pt x="186601" y="12979"/>
                  </a:lnTo>
                  <a:lnTo>
                    <a:pt x="188010" y="20370"/>
                  </a:lnTo>
                  <a:lnTo>
                    <a:pt x="190322" y="29794"/>
                  </a:lnTo>
                  <a:lnTo>
                    <a:pt x="193103" y="37452"/>
                  </a:lnTo>
                  <a:lnTo>
                    <a:pt x="195948" y="39560"/>
                  </a:lnTo>
                  <a:lnTo>
                    <a:pt x="199148" y="37566"/>
                  </a:lnTo>
                  <a:lnTo>
                    <a:pt x="203771" y="35445"/>
                  </a:lnTo>
                  <a:lnTo>
                    <a:pt x="210439" y="33197"/>
                  </a:lnTo>
                  <a:lnTo>
                    <a:pt x="219849" y="30797"/>
                  </a:lnTo>
                  <a:lnTo>
                    <a:pt x="230784" y="30378"/>
                  </a:lnTo>
                  <a:lnTo>
                    <a:pt x="240538" y="32677"/>
                  </a:lnTo>
                  <a:lnTo>
                    <a:pt x="247548" y="35598"/>
                  </a:lnTo>
                  <a:lnTo>
                    <a:pt x="250228" y="37045"/>
                  </a:lnTo>
                  <a:lnTo>
                    <a:pt x="253123" y="23571"/>
                  </a:lnTo>
                  <a:close/>
                </a:path>
              </a:pathLst>
            </a:custGeom>
            <a:solidFill>
              <a:srgbClr val="7A67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2492221" y="7749969"/>
              <a:ext cx="109220" cy="161290"/>
            </a:xfrm>
            <a:custGeom>
              <a:avLst/>
              <a:gdLst/>
              <a:ahLst/>
              <a:cxnLst/>
              <a:rect l="l" t="t" r="r" b="b"/>
              <a:pathLst>
                <a:path w="109219" h="161290">
                  <a:moveTo>
                    <a:pt x="29735" y="0"/>
                  </a:moveTo>
                  <a:lnTo>
                    <a:pt x="44040" y="46903"/>
                  </a:lnTo>
                  <a:lnTo>
                    <a:pt x="61307" y="79034"/>
                  </a:lnTo>
                  <a:lnTo>
                    <a:pt x="76918" y="98938"/>
                  </a:lnTo>
                  <a:lnTo>
                    <a:pt x="86252" y="109159"/>
                  </a:lnTo>
                  <a:lnTo>
                    <a:pt x="89704" y="117721"/>
                  </a:lnTo>
                  <a:lnTo>
                    <a:pt x="56604" y="149113"/>
                  </a:lnTo>
                  <a:lnTo>
                    <a:pt x="44041" y="149925"/>
                  </a:lnTo>
                  <a:lnTo>
                    <a:pt x="27418" y="148212"/>
                  </a:lnTo>
                  <a:lnTo>
                    <a:pt x="0" y="143766"/>
                  </a:lnTo>
                  <a:lnTo>
                    <a:pt x="7630" y="146942"/>
                  </a:lnTo>
                  <a:lnTo>
                    <a:pt x="26876" y="153672"/>
                  </a:lnTo>
                  <a:lnTo>
                    <a:pt x="52263" y="159752"/>
                  </a:lnTo>
                  <a:lnTo>
                    <a:pt x="78322" y="160982"/>
                  </a:lnTo>
                  <a:lnTo>
                    <a:pt x="94969" y="154429"/>
                  </a:lnTo>
                  <a:lnTo>
                    <a:pt x="104813" y="141966"/>
                  </a:lnTo>
                  <a:lnTo>
                    <a:pt x="108775" y="127950"/>
                  </a:lnTo>
                  <a:lnTo>
                    <a:pt x="107776" y="116741"/>
                  </a:lnTo>
                  <a:lnTo>
                    <a:pt x="102338" y="108386"/>
                  </a:lnTo>
                  <a:lnTo>
                    <a:pt x="92873" y="99159"/>
                  </a:lnTo>
                  <a:lnTo>
                    <a:pt x="80164" y="87754"/>
                  </a:lnTo>
                  <a:lnTo>
                    <a:pt x="64993" y="72865"/>
                  </a:lnTo>
                  <a:lnTo>
                    <a:pt x="50116" y="50498"/>
                  </a:lnTo>
                  <a:lnTo>
                    <a:pt x="38534" y="24214"/>
                  </a:lnTo>
                  <a:lnTo>
                    <a:pt x="31367" y="4040"/>
                  </a:lnTo>
                  <a:lnTo>
                    <a:pt x="29735" y="0"/>
                  </a:lnTo>
                  <a:close/>
                </a:path>
              </a:pathLst>
            </a:custGeom>
            <a:solidFill>
              <a:srgbClr val="DDAD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2401163" y="7761446"/>
              <a:ext cx="193675" cy="71120"/>
            </a:xfrm>
            <a:custGeom>
              <a:avLst/>
              <a:gdLst/>
              <a:ahLst/>
              <a:cxnLst/>
              <a:rect l="l" t="t" r="r" b="b"/>
              <a:pathLst>
                <a:path w="193675" h="71120">
                  <a:moveTo>
                    <a:pt x="39954" y="45173"/>
                  </a:moveTo>
                  <a:lnTo>
                    <a:pt x="37592" y="35890"/>
                  </a:lnTo>
                  <a:lnTo>
                    <a:pt x="32651" y="28549"/>
                  </a:lnTo>
                  <a:lnTo>
                    <a:pt x="25869" y="23901"/>
                  </a:lnTo>
                  <a:lnTo>
                    <a:pt x="17932" y="22644"/>
                  </a:lnTo>
                  <a:lnTo>
                    <a:pt x="10312" y="25184"/>
                  </a:lnTo>
                  <a:lnTo>
                    <a:pt x="4406" y="30899"/>
                  </a:lnTo>
                  <a:lnTo>
                    <a:pt x="774" y="38938"/>
                  </a:lnTo>
                  <a:lnTo>
                    <a:pt x="0" y="48488"/>
                  </a:lnTo>
                  <a:lnTo>
                    <a:pt x="2374" y="57785"/>
                  </a:lnTo>
                  <a:lnTo>
                    <a:pt x="7302" y="65112"/>
                  </a:lnTo>
                  <a:lnTo>
                    <a:pt x="14097" y="69773"/>
                  </a:lnTo>
                  <a:lnTo>
                    <a:pt x="22034" y="71031"/>
                  </a:lnTo>
                  <a:lnTo>
                    <a:pt x="29641" y="68491"/>
                  </a:lnTo>
                  <a:lnTo>
                    <a:pt x="35560" y="62776"/>
                  </a:lnTo>
                  <a:lnTo>
                    <a:pt x="39179" y="54724"/>
                  </a:lnTo>
                  <a:lnTo>
                    <a:pt x="39954" y="45173"/>
                  </a:lnTo>
                  <a:close/>
                </a:path>
                <a:path w="193675" h="71120">
                  <a:moveTo>
                    <a:pt x="193243" y="26339"/>
                  </a:moveTo>
                  <a:lnTo>
                    <a:pt x="170319" y="0"/>
                  </a:lnTo>
                  <a:lnTo>
                    <a:pt x="163779" y="3187"/>
                  </a:lnTo>
                  <a:lnTo>
                    <a:pt x="159143" y="9004"/>
                  </a:lnTo>
                  <a:lnTo>
                    <a:pt x="156845" y="16662"/>
                  </a:lnTo>
                  <a:lnTo>
                    <a:pt x="157302" y="25323"/>
                  </a:lnTo>
                  <a:lnTo>
                    <a:pt x="160540" y="33388"/>
                  </a:lnTo>
                  <a:lnTo>
                    <a:pt x="165849" y="39395"/>
                  </a:lnTo>
                  <a:lnTo>
                    <a:pt x="172504" y="42786"/>
                  </a:lnTo>
                  <a:lnTo>
                    <a:pt x="179781" y="42989"/>
                  </a:lnTo>
                  <a:lnTo>
                    <a:pt x="186321" y="39814"/>
                  </a:lnTo>
                  <a:lnTo>
                    <a:pt x="190944" y="33985"/>
                  </a:lnTo>
                  <a:lnTo>
                    <a:pt x="193243" y="26339"/>
                  </a:lnTo>
                  <a:close/>
                </a:path>
              </a:pathLst>
            </a:custGeom>
            <a:solidFill>
              <a:srgbClr val="B189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2416505" y="7764748"/>
              <a:ext cx="172085" cy="41910"/>
            </a:xfrm>
            <a:custGeom>
              <a:avLst/>
              <a:gdLst/>
              <a:ahLst/>
              <a:cxnLst/>
              <a:rect l="l" t="t" r="r" b="b"/>
              <a:pathLst>
                <a:path w="172085" h="41909">
                  <a:moveTo>
                    <a:pt x="17221" y="34061"/>
                  </a:moveTo>
                  <a:lnTo>
                    <a:pt x="13817" y="26504"/>
                  </a:lnTo>
                  <a:lnTo>
                    <a:pt x="9334" y="24803"/>
                  </a:lnTo>
                  <a:lnTo>
                    <a:pt x="1701" y="28181"/>
                  </a:lnTo>
                  <a:lnTo>
                    <a:pt x="0" y="32613"/>
                  </a:lnTo>
                  <a:lnTo>
                    <a:pt x="1689" y="36385"/>
                  </a:lnTo>
                  <a:lnTo>
                    <a:pt x="3390" y="40157"/>
                  </a:lnTo>
                  <a:lnTo>
                    <a:pt x="7874" y="41859"/>
                  </a:lnTo>
                  <a:lnTo>
                    <a:pt x="15519" y="38493"/>
                  </a:lnTo>
                  <a:lnTo>
                    <a:pt x="17221" y="34061"/>
                  </a:lnTo>
                  <a:close/>
                </a:path>
                <a:path w="172085" h="41909">
                  <a:moveTo>
                    <a:pt x="171716" y="7696"/>
                  </a:moveTo>
                  <a:lnTo>
                    <a:pt x="168884" y="1409"/>
                  </a:lnTo>
                  <a:lnTo>
                    <a:pt x="165176" y="0"/>
                  </a:lnTo>
                  <a:lnTo>
                    <a:pt x="158826" y="2819"/>
                  </a:lnTo>
                  <a:lnTo>
                    <a:pt x="157403" y="6477"/>
                  </a:lnTo>
                  <a:lnTo>
                    <a:pt x="158813" y="9626"/>
                  </a:lnTo>
                  <a:lnTo>
                    <a:pt x="160235" y="12763"/>
                  </a:lnTo>
                  <a:lnTo>
                    <a:pt x="163944" y="14173"/>
                  </a:lnTo>
                  <a:lnTo>
                    <a:pt x="170294" y="11366"/>
                  </a:lnTo>
                  <a:lnTo>
                    <a:pt x="171716" y="76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1" name="object 601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2051644" y="7402832"/>
              <a:ext cx="575867" cy="476456"/>
            </a:xfrm>
            <a:prstGeom prst="rect">
              <a:avLst/>
            </a:prstGeom>
          </p:spPr>
        </p:pic>
        <p:pic>
          <p:nvPicPr>
            <p:cNvPr id="602" name="object 602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2431896" y="9612044"/>
              <a:ext cx="121088" cy="246188"/>
            </a:xfrm>
            <a:prstGeom prst="rect">
              <a:avLst/>
            </a:prstGeom>
          </p:spPr>
        </p:pic>
        <p:pic>
          <p:nvPicPr>
            <p:cNvPr id="603" name="object 603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2108856" y="9630194"/>
              <a:ext cx="123734" cy="194389"/>
            </a:xfrm>
            <a:prstGeom prst="rect">
              <a:avLst/>
            </a:prstGeom>
          </p:spPr>
        </p:pic>
        <p:sp>
          <p:nvSpPr>
            <p:cNvPr id="604" name="object 604"/>
            <p:cNvSpPr/>
            <p:nvPr/>
          </p:nvSpPr>
          <p:spPr>
            <a:xfrm>
              <a:off x="2465963" y="7946324"/>
              <a:ext cx="139700" cy="53340"/>
            </a:xfrm>
            <a:custGeom>
              <a:avLst/>
              <a:gdLst/>
              <a:ahLst/>
              <a:cxnLst/>
              <a:rect l="l" t="t" r="r" b="b"/>
              <a:pathLst>
                <a:path w="139700" h="53340">
                  <a:moveTo>
                    <a:pt x="6726" y="0"/>
                  </a:moveTo>
                  <a:lnTo>
                    <a:pt x="158" y="6121"/>
                  </a:lnTo>
                  <a:lnTo>
                    <a:pt x="0" y="11234"/>
                  </a:lnTo>
                  <a:lnTo>
                    <a:pt x="3094" y="14486"/>
                  </a:lnTo>
                  <a:lnTo>
                    <a:pt x="41840" y="43815"/>
                  </a:lnTo>
                  <a:lnTo>
                    <a:pt x="76669" y="52971"/>
                  </a:lnTo>
                  <a:lnTo>
                    <a:pt x="85136" y="52971"/>
                  </a:lnTo>
                  <a:lnTo>
                    <a:pt x="123343" y="46173"/>
                  </a:lnTo>
                  <a:lnTo>
                    <a:pt x="139323" y="33789"/>
                  </a:lnTo>
                  <a:lnTo>
                    <a:pt x="134742" y="26094"/>
                  </a:lnTo>
                  <a:lnTo>
                    <a:pt x="129731" y="24807"/>
                  </a:lnTo>
                  <a:lnTo>
                    <a:pt x="125844" y="27068"/>
                  </a:lnTo>
                  <a:lnTo>
                    <a:pt x="112346" y="32851"/>
                  </a:lnTo>
                  <a:lnTo>
                    <a:pt x="96716" y="36096"/>
                  </a:lnTo>
                  <a:lnTo>
                    <a:pt x="80152" y="36660"/>
                  </a:lnTo>
                  <a:lnTo>
                    <a:pt x="63850" y="34398"/>
                  </a:lnTo>
                  <a:lnTo>
                    <a:pt x="27249" y="15091"/>
                  </a:lnTo>
                  <a:lnTo>
                    <a:pt x="11896" y="139"/>
                  </a:lnTo>
                  <a:lnTo>
                    <a:pt x="6726" y="0"/>
                  </a:lnTo>
                  <a:close/>
                </a:path>
              </a:pathLst>
            </a:custGeom>
            <a:solidFill>
              <a:srgbClr val="B189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7832222" y="2340735"/>
              <a:ext cx="5361305" cy="7644130"/>
            </a:xfrm>
            <a:custGeom>
              <a:avLst/>
              <a:gdLst/>
              <a:ahLst/>
              <a:cxnLst/>
              <a:rect l="l" t="t" r="r" b="b"/>
              <a:pathLst>
                <a:path w="5361305" h="7644130">
                  <a:moveTo>
                    <a:pt x="5361093" y="0"/>
                  </a:moveTo>
                  <a:lnTo>
                    <a:pt x="0" y="0"/>
                  </a:lnTo>
                  <a:lnTo>
                    <a:pt x="0" y="7643746"/>
                  </a:lnTo>
                  <a:lnTo>
                    <a:pt x="5361093" y="7643746"/>
                  </a:lnTo>
                  <a:lnTo>
                    <a:pt x="53610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6" name="object 606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10807168" y="3157997"/>
              <a:ext cx="1644923" cy="1626756"/>
            </a:xfrm>
            <a:prstGeom prst="rect">
              <a:avLst/>
            </a:prstGeom>
          </p:spPr>
        </p:pic>
        <p:sp>
          <p:nvSpPr>
            <p:cNvPr id="607" name="object 607"/>
            <p:cNvSpPr/>
            <p:nvPr/>
          </p:nvSpPr>
          <p:spPr>
            <a:xfrm>
              <a:off x="8209296" y="8356978"/>
              <a:ext cx="4622800" cy="1219835"/>
            </a:xfrm>
            <a:custGeom>
              <a:avLst/>
              <a:gdLst/>
              <a:ahLst/>
              <a:cxnLst/>
              <a:rect l="l" t="t" r="r" b="b"/>
              <a:pathLst>
                <a:path w="4622800" h="1219834">
                  <a:moveTo>
                    <a:pt x="4622526" y="0"/>
                  </a:moveTo>
                  <a:lnTo>
                    <a:pt x="0" y="0"/>
                  </a:lnTo>
                  <a:lnTo>
                    <a:pt x="0" y="1219342"/>
                  </a:lnTo>
                  <a:lnTo>
                    <a:pt x="4622526" y="1219342"/>
                  </a:lnTo>
                  <a:lnTo>
                    <a:pt x="4622526" y="0"/>
                  </a:lnTo>
                  <a:close/>
                </a:path>
              </a:pathLst>
            </a:custGeom>
            <a:solidFill>
              <a:srgbClr val="DFF1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8202689" y="9262433"/>
              <a:ext cx="2841625" cy="616585"/>
            </a:xfrm>
            <a:custGeom>
              <a:avLst/>
              <a:gdLst/>
              <a:ahLst/>
              <a:cxnLst/>
              <a:rect l="l" t="t" r="r" b="b"/>
              <a:pathLst>
                <a:path w="2841625" h="616584">
                  <a:moveTo>
                    <a:pt x="2841256" y="0"/>
                  </a:moveTo>
                  <a:lnTo>
                    <a:pt x="1121549" y="0"/>
                  </a:lnTo>
                  <a:lnTo>
                    <a:pt x="0" y="0"/>
                  </a:lnTo>
                  <a:lnTo>
                    <a:pt x="0" y="616191"/>
                  </a:lnTo>
                  <a:lnTo>
                    <a:pt x="972007" y="616191"/>
                  </a:lnTo>
                  <a:lnTo>
                    <a:pt x="1121549" y="468299"/>
                  </a:lnTo>
                  <a:lnTo>
                    <a:pt x="1121549" y="616191"/>
                  </a:lnTo>
                  <a:lnTo>
                    <a:pt x="2691714" y="616191"/>
                  </a:lnTo>
                  <a:lnTo>
                    <a:pt x="2841256" y="468299"/>
                  </a:lnTo>
                  <a:lnTo>
                    <a:pt x="2841256" y="0"/>
                  </a:lnTo>
                  <a:close/>
                </a:path>
              </a:pathLst>
            </a:custGeom>
            <a:solidFill>
              <a:srgbClr val="22AD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9" name="object 609"/>
          <p:cNvSpPr txBox="1"/>
          <p:nvPr/>
        </p:nvSpPr>
        <p:spPr>
          <a:xfrm>
            <a:off x="8277467" y="9294729"/>
            <a:ext cx="2606040" cy="42227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R="115570">
              <a:lnSpc>
                <a:spcPts val="1030"/>
              </a:lnSpc>
              <a:spcBef>
                <a:spcPts val="165"/>
              </a:spcBef>
              <a:tabLst>
                <a:tab pos="1121410" algn="l"/>
              </a:tabLst>
            </a:pPr>
            <a:r>
              <a:rPr sz="900" dirty="0">
                <a:solidFill>
                  <a:srgbClr val="FFFFFF"/>
                </a:solidFill>
                <a:latin typeface="Scala Sans"/>
                <a:cs typeface="Scala Sans"/>
              </a:rPr>
              <a:t>Leuke en </a:t>
            </a:r>
            <a:r>
              <a:rPr sz="900" spc="-10" dirty="0">
                <a:solidFill>
                  <a:srgbClr val="FFFFFF"/>
                </a:solidFill>
                <a:latin typeface="Scala Sans"/>
                <a:cs typeface="Scala Sans"/>
              </a:rPr>
              <a:t>leerzame</a:t>
            </a:r>
            <a:r>
              <a:rPr sz="900" dirty="0">
                <a:solidFill>
                  <a:srgbClr val="FFFFFF"/>
                </a:solidFill>
                <a:latin typeface="Scala Sans"/>
                <a:cs typeface="Scala Sans"/>
              </a:rPr>
              <a:t>	Sterker</a:t>
            </a:r>
            <a:r>
              <a:rPr sz="900" spc="-10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900" dirty="0">
                <a:solidFill>
                  <a:srgbClr val="FFFFFF"/>
                </a:solidFill>
                <a:latin typeface="Scala Sans"/>
                <a:cs typeface="Scala Sans"/>
              </a:rPr>
              <a:t>in je schoenen </a:t>
            </a:r>
            <a:r>
              <a:rPr sz="900" spc="-10" dirty="0">
                <a:solidFill>
                  <a:srgbClr val="FFFFFF"/>
                </a:solidFill>
                <a:latin typeface="Scala Sans"/>
                <a:cs typeface="Scala Sans"/>
              </a:rPr>
              <a:t>staan: opdrachten</a:t>
            </a:r>
            <a:r>
              <a:rPr sz="900" dirty="0">
                <a:solidFill>
                  <a:srgbClr val="FFFFFF"/>
                </a:solidFill>
                <a:latin typeface="Scala Sans"/>
                <a:cs typeface="Scala Sans"/>
              </a:rPr>
              <a:t>	nee zeggen en </a:t>
            </a:r>
            <a:r>
              <a:rPr sz="900" spc="-10" dirty="0">
                <a:solidFill>
                  <a:srgbClr val="FFFFFF"/>
                </a:solidFill>
                <a:latin typeface="Scala Sans"/>
                <a:cs typeface="Scala Sans"/>
              </a:rPr>
              <a:t>grenzen</a:t>
            </a:r>
            <a:endParaRPr sz="900">
              <a:latin typeface="Scala Sans"/>
              <a:cs typeface="Scala Sans"/>
            </a:endParaRPr>
          </a:p>
          <a:p>
            <a:pPr marL="1121410">
              <a:lnSpc>
                <a:spcPts val="1000"/>
              </a:lnSpc>
            </a:pPr>
            <a:r>
              <a:rPr sz="900" dirty="0">
                <a:solidFill>
                  <a:srgbClr val="FFFFFF"/>
                </a:solidFill>
                <a:latin typeface="Scala Sans"/>
                <a:cs typeface="Scala Sans"/>
              </a:rPr>
              <a:t>aangeven, voor jezelf </a:t>
            </a:r>
            <a:r>
              <a:rPr sz="900" spc="-10" dirty="0">
                <a:solidFill>
                  <a:srgbClr val="FFFFFF"/>
                </a:solidFill>
                <a:latin typeface="Scala Sans"/>
                <a:cs typeface="Scala Sans"/>
              </a:rPr>
              <a:t>opkomen</a:t>
            </a:r>
            <a:endParaRPr sz="900">
              <a:latin typeface="Scala Sans"/>
              <a:cs typeface="Scala Sans"/>
            </a:endParaRPr>
          </a:p>
        </p:txBody>
      </p:sp>
      <p:sp>
        <p:nvSpPr>
          <p:cNvPr id="610" name="object 610"/>
          <p:cNvSpPr/>
          <p:nvPr/>
        </p:nvSpPr>
        <p:spPr>
          <a:xfrm>
            <a:off x="11043943" y="9262423"/>
            <a:ext cx="1794510" cy="616585"/>
          </a:xfrm>
          <a:custGeom>
            <a:avLst/>
            <a:gdLst/>
            <a:ahLst/>
            <a:cxnLst/>
            <a:rect l="l" t="t" r="r" b="b"/>
            <a:pathLst>
              <a:path w="1794509" h="616584">
                <a:moveTo>
                  <a:pt x="1794475" y="0"/>
                </a:moveTo>
                <a:lnTo>
                  <a:pt x="0" y="0"/>
                </a:lnTo>
                <a:lnTo>
                  <a:pt x="0" y="616192"/>
                </a:lnTo>
                <a:lnTo>
                  <a:pt x="1644934" y="616192"/>
                </a:lnTo>
                <a:lnTo>
                  <a:pt x="1794475" y="468304"/>
                </a:lnTo>
                <a:lnTo>
                  <a:pt x="1794475" y="0"/>
                </a:lnTo>
                <a:close/>
              </a:path>
            </a:pathLst>
          </a:custGeom>
          <a:solidFill>
            <a:srgbClr val="22AD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 txBox="1"/>
          <p:nvPr/>
        </p:nvSpPr>
        <p:spPr>
          <a:xfrm>
            <a:off x="11193482" y="9294729"/>
            <a:ext cx="1188720" cy="42227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R="5080">
              <a:lnSpc>
                <a:spcPts val="1030"/>
              </a:lnSpc>
              <a:spcBef>
                <a:spcPts val="165"/>
              </a:spcBef>
            </a:pPr>
            <a:r>
              <a:rPr sz="900" spc="-10" dirty="0">
                <a:solidFill>
                  <a:srgbClr val="FFFFFF"/>
                </a:solidFill>
                <a:latin typeface="Scala Sans"/>
                <a:cs typeface="Scala Sans"/>
              </a:rPr>
              <a:t>Vaardigheden:</a:t>
            </a:r>
            <a:r>
              <a:rPr sz="900" spc="65" dirty="0">
                <a:solidFill>
                  <a:srgbClr val="FFFFFF"/>
                </a:solidFill>
                <a:latin typeface="Scala Sans"/>
                <a:cs typeface="Scala Sans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Scala Sans"/>
                <a:cs typeface="Scala Sans"/>
              </a:rPr>
              <a:t>leren </a:t>
            </a:r>
            <a:r>
              <a:rPr sz="900" dirty="0">
                <a:solidFill>
                  <a:srgbClr val="FFFFFF"/>
                </a:solidFill>
                <a:latin typeface="Scala Sans"/>
                <a:cs typeface="Scala Sans"/>
              </a:rPr>
              <a:t>presenteren en </a:t>
            </a:r>
            <a:r>
              <a:rPr sz="900" spc="-10" dirty="0">
                <a:solidFill>
                  <a:srgbClr val="FFFFFF"/>
                </a:solidFill>
                <a:latin typeface="Scala Sans"/>
                <a:cs typeface="Scala Sans"/>
              </a:rPr>
              <a:t>uitleggen </a:t>
            </a:r>
            <a:r>
              <a:rPr sz="900" dirty="0">
                <a:solidFill>
                  <a:srgbClr val="FFFFFF"/>
                </a:solidFill>
                <a:latin typeface="Scala Sans"/>
                <a:cs typeface="Scala Sans"/>
              </a:rPr>
              <a:t>aan een </a:t>
            </a:r>
            <a:r>
              <a:rPr sz="900" spc="-10" dirty="0">
                <a:solidFill>
                  <a:srgbClr val="FFFFFF"/>
                </a:solidFill>
                <a:latin typeface="Scala Sans"/>
                <a:cs typeface="Scala Sans"/>
              </a:rPr>
              <a:t>ander</a:t>
            </a:r>
            <a:endParaRPr sz="900">
              <a:latin typeface="Scala Sans"/>
              <a:cs typeface="Scala Sans"/>
            </a:endParaRPr>
          </a:p>
        </p:txBody>
      </p:sp>
      <p:sp>
        <p:nvSpPr>
          <p:cNvPr id="612" name="object 612"/>
          <p:cNvSpPr/>
          <p:nvPr/>
        </p:nvSpPr>
        <p:spPr>
          <a:xfrm>
            <a:off x="8501777" y="3889214"/>
            <a:ext cx="1957070" cy="1158875"/>
          </a:xfrm>
          <a:custGeom>
            <a:avLst/>
            <a:gdLst/>
            <a:ahLst/>
            <a:cxnLst/>
            <a:rect l="l" t="t" r="r" b="b"/>
            <a:pathLst>
              <a:path w="1957070" h="1158875">
                <a:moveTo>
                  <a:pt x="1956474" y="0"/>
                </a:moveTo>
                <a:lnTo>
                  <a:pt x="0" y="0"/>
                </a:lnTo>
                <a:lnTo>
                  <a:pt x="0" y="1158441"/>
                </a:lnTo>
                <a:lnTo>
                  <a:pt x="1806933" y="1158441"/>
                </a:lnTo>
                <a:lnTo>
                  <a:pt x="1956474" y="1010553"/>
                </a:lnTo>
                <a:lnTo>
                  <a:pt x="1956474" y="0"/>
                </a:lnTo>
                <a:close/>
              </a:path>
            </a:pathLst>
          </a:custGeom>
          <a:solidFill>
            <a:srgbClr val="E2F2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 txBox="1"/>
          <p:nvPr/>
        </p:nvSpPr>
        <p:spPr>
          <a:xfrm>
            <a:off x="8601468" y="3924125"/>
            <a:ext cx="1757045" cy="965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30" marR="5080" indent="-50165">
              <a:lnSpc>
                <a:spcPct val="114100"/>
              </a:lnSpc>
              <a:spcBef>
                <a:spcPts val="100"/>
              </a:spcBef>
            </a:pP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“Ik</a:t>
            </a:r>
            <a:r>
              <a:rPr sz="900" b="1" spc="8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word</a:t>
            </a:r>
            <a:r>
              <a:rPr sz="900" b="1" spc="8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er</a:t>
            </a:r>
            <a:r>
              <a:rPr sz="900" b="1" spc="8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vrolijk</a:t>
            </a:r>
            <a:r>
              <a:rPr sz="900" b="1" spc="8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van.</a:t>
            </a:r>
            <a:r>
              <a:rPr sz="900" b="1" spc="8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spc="65" dirty="0">
                <a:solidFill>
                  <a:srgbClr val="00B4D4"/>
                </a:solidFill>
                <a:latin typeface="Arial Narrow"/>
                <a:cs typeface="Arial Narrow"/>
              </a:rPr>
              <a:t>Het</a:t>
            </a:r>
            <a:r>
              <a:rPr sz="900" b="1" spc="8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doet</a:t>
            </a:r>
            <a:r>
              <a:rPr sz="900" b="1" spc="8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spc="-25" dirty="0">
                <a:solidFill>
                  <a:srgbClr val="00B4D4"/>
                </a:solidFill>
                <a:latin typeface="Arial Narrow"/>
                <a:cs typeface="Arial Narrow"/>
              </a:rPr>
              <a:t>me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 goed</a:t>
            </a:r>
            <a:r>
              <a:rPr sz="900" b="1" spc="7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als</a:t>
            </a:r>
            <a:r>
              <a:rPr sz="900" b="1" spc="7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ik</a:t>
            </a:r>
            <a:r>
              <a:rPr sz="900" b="1" spc="8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mensen</a:t>
            </a:r>
            <a:r>
              <a:rPr sz="900" b="1" spc="7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iets</a:t>
            </a:r>
            <a:r>
              <a:rPr sz="900" b="1" spc="7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heb</a:t>
            </a:r>
            <a:r>
              <a:rPr sz="900" b="1" spc="8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spc="-10" dirty="0">
                <a:solidFill>
                  <a:srgbClr val="00B4D4"/>
                </a:solidFill>
                <a:latin typeface="Arial Narrow"/>
                <a:cs typeface="Arial Narrow"/>
              </a:rPr>
              <a:t>kunnen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 laten</a:t>
            </a:r>
            <a:r>
              <a:rPr sz="900" b="1" spc="10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bereiken</a:t>
            </a:r>
            <a:r>
              <a:rPr sz="900" b="1" spc="11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of</a:t>
            </a:r>
            <a:r>
              <a:rPr sz="900" b="1" spc="11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heb</a:t>
            </a:r>
            <a:r>
              <a:rPr sz="900" b="1" spc="11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kunnen</a:t>
            </a:r>
            <a:r>
              <a:rPr sz="900" b="1" spc="10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spc="-10" dirty="0">
                <a:solidFill>
                  <a:srgbClr val="00B4D4"/>
                </a:solidFill>
                <a:latin typeface="Arial Narrow"/>
                <a:cs typeface="Arial Narrow"/>
              </a:rPr>
              <a:t>laten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 doen,</a:t>
            </a:r>
            <a:r>
              <a:rPr sz="900" b="1" spc="7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dat</a:t>
            </a:r>
            <a:r>
              <a:rPr sz="900" b="1" spc="7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ik</a:t>
            </a:r>
            <a:r>
              <a:rPr sz="900" b="1" spc="7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denk:</a:t>
            </a:r>
            <a:r>
              <a:rPr sz="900" b="1" spc="8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kijk</a:t>
            </a:r>
            <a:r>
              <a:rPr sz="900" b="1" spc="7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dat</a:t>
            </a:r>
            <a:r>
              <a:rPr sz="900" b="1" spc="7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heb</a:t>
            </a:r>
            <a:r>
              <a:rPr sz="900" b="1" spc="7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spc="-25" dirty="0">
                <a:solidFill>
                  <a:srgbClr val="00B4D4"/>
                </a:solidFill>
                <a:latin typeface="Arial Narrow"/>
                <a:cs typeface="Arial Narrow"/>
              </a:rPr>
              <a:t>ik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 toch</a:t>
            </a:r>
            <a:r>
              <a:rPr sz="900" b="1" spc="9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maar</a:t>
            </a:r>
            <a:r>
              <a:rPr sz="900" b="1" spc="9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even</a:t>
            </a:r>
            <a:r>
              <a:rPr sz="900" b="1" spc="9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gedaan.</a:t>
            </a:r>
            <a:r>
              <a:rPr sz="900" b="1" spc="10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En</a:t>
            </a:r>
            <a:r>
              <a:rPr sz="900" b="1" spc="9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dan</a:t>
            </a:r>
            <a:r>
              <a:rPr sz="900" b="1" spc="9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spc="-25" dirty="0">
                <a:solidFill>
                  <a:srgbClr val="00B4D4"/>
                </a:solidFill>
                <a:latin typeface="Arial Narrow"/>
                <a:cs typeface="Arial Narrow"/>
              </a:rPr>
              <a:t>ben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 ik</a:t>
            </a:r>
            <a:r>
              <a:rPr sz="900" b="1" spc="9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stiekem</a:t>
            </a:r>
            <a:r>
              <a:rPr sz="900" b="1" spc="9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toch</a:t>
            </a:r>
            <a:r>
              <a:rPr sz="900" b="1" spc="9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wel</a:t>
            </a:r>
            <a:r>
              <a:rPr sz="900" b="1" spc="9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00B4D4"/>
                </a:solidFill>
                <a:latin typeface="Arial Narrow"/>
                <a:cs typeface="Arial Narrow"/>
              </a:rPr>
              <a:t>heel</a:t>
            </a:r>
            <a:r>
              <a:rPr sz="900" b="1" spc="9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900" b="1" spc="-10" dirty="0">
                <a:solidFill>
                  <a:srgbClr val="00B4D4"/>
                </a:solidFill>
                <a:latin typeface="Arial Narrow"/>
                <a:cs typeface="Arial Narrow"/>
              </a:rPr>
              <a:t>trots.”</a:t>
            </a:r>
            <a:endParaRPr sz="900">
              <a:latin typeface="Arial Narrow"/>
              <a:cs typeface="Arial Narrow"/>
            </a:endParaRPr>
          </a:p>
        </p:txBody>
      </p:sp>
      <p:sp>
        <p:nvSpPr>
          <p:cNvPr id="614" name="object 614"/>
          <p:cNvSpPr/>
          <p:nvPr/>
        </p:nvSpPr>
        <p:spPr>
          <a:xfrm>
            <a:off x="10358555" y="6551170"/>
            <a:ext cx="2218690" cy="1215390"/>
          </a:xfrm>
          <a:custGeom>
            <a:avLst/>
            <a:gdLst/>
            <a:ahLst/>
            <a:cxnLst/>
            <a:rect l="l" t="t" r="r" b="b"/>
            <a:pathLst>
              <a:path w="2218690" h="1215390">
                <a:moveTo>
                  <a:pt x="2218161" y="0"/>
                </a:moveTo>
                <a:lnTo>
                  <a:pt x="0" y="0"/>
                </a:lnTo>
                <a:lnTo>
                  <a:pt x="0" y="1215246"/>
                </a:lnTo>
                <a:lnTo>
                  <a:pt x="2074608" y="1215246"/>
                </a:lnTo>
                <a:lnTo>
                  <a:pt x="2218161" y="1073271"/>
                </a:lnTo>
                <a:lnTo>
                  <a:pt x="2218161" y="0"/>
                </a:lnTo>
                <a:close/>
              </a:path>
            </a:pathLst>
          </a:custGeom>
          <a:solidFill>
            <a:srgbClr val="EBF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 txBox="1"/>
          <p:nvPr/>
        </p:nvSpPr>
        <p:spPr>
          <a:xfrm>
            <a:off x="8501775" y="2585641"/>
            <a:ext cx="2662555" cy="84772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r>
              <a:rPr sz="1200" b="1" dirty="0">
                <a:solidFill>
                  <a:srgbClr val="00B4D4"/>
                </a:solidFill>
                <a:latin typeface="Arial Narrow"/>
                <a:cs typeface="Arial Narrow"/>
              </a:rPr>
              <a:t>Van</a:t>
            </a:r>
            <a:r>
              <a:rPr sz="1200" b="1" spc="18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200" b="1" dirty="0">
                <a:solidFill>
                  <a:srgbClr val="00B4D4"/>
                </a:solidFill>
                <a:latin typeface="Arial Narrow"/>
                <a:cs typeface="Arial Narrow"/>
              </a:rPr>
              <a:t>betekenis</a:t>
            </a:r>
            <a:r>
              <a:rPr sz="1200" b="1" spc="18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200" b="1" spc="55" dirty="0">
                <a:solidFill>
                  <a:srgbClr val="00B4D4"/>
                </a:solidFill>
                <a:latin typeface="Arial Narrow"/>
                <a:cs typeface="Arial Narrow"/>
              </a:rPr>
              <a:t>kunnen</a:t>
            </a:r>
            <a:r>
              <a:rPr sz="1200" b="1" spc="18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200" b="1" dirty="0">
                <a:solidFill>
                  <a:srgbClr val="00B4D4"/>
                </a:solidFill>
                <a:latin typeface="Arial Narrow"/>
                <a:cs typeface="Arial Narrow"/>
              </a:rPr>
              <a:t>zijn</a:t>
            </a:r>
            <a:r>
              <a:rPr sz="1200" b="1" spc="18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200" b="1" dirty="0">
                <a:solidFill>
                  <a:srgbClr val="00B4D4"/>
                </a:solidFill>
                <a:latin typeface="Arial Narrow"/>
                <a:cs typeface="Arial Narrow"/>
              </a:rPr>
              <a:t>voor</a:t>
            </a:r>
            <a:r>
              <a:rPr sz="1200" b="1" spc="18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200" b="1" dirty="0">
                <a:solidFill>
                  <a:srgbClr val="00B4D4"/>
                </a:solidFill>
                <a:latin typeface="Arial Narrow"/>
                <a:cs typeface="Arial Narrow"/>
              </a:rPr>
              <a:t>de</a:t>
            </a:r>
            <a:r>
              <a:rPr sz="1200" b="1" spc="18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200" b="1" spc="-10" dirty="0">
                <a:solidFill>
                  <a:srgbClr val="00B4D4"/>
                </a:solidFill>
                <a:latin typeface="Arial Narrow"/>
                <a:cs typeface="Arial Narrow"/>
              </a:rPr>
              <a:t>ander</a:t>
            </a:r>
            <a:endParaRPr sz="1200">
              <a:latin typeface="Arial Narrow"/>
              <a:cs typeface="Arial Narrow"/>
            </a:endParaRPr>
          </a:p>
          <a:p>
            <a:pPr marL="124460" indent="-125095">
              <a:lnSpc>
                <a:spcPct val="100000"/>
              </a:lnSpc>
              <a:spcBef>
                <a:spcPts val="90"/>
              </a:spcBef>
              <a:buChar char="•"/>
              <a:tabLst>
                <a:tab pos="125095" algn="l"/>
              </a:tabLst>
            </a:pPr>
            <a:r>
              <a:rPr sz="900" dirty="0">
                <a:latin typeface="Scala Sans"/>
                <a:cs typeface="Scala Sans"/>
              </a:rPr>
              <a:t>Deelnemers helpen bij </a:t>
            </a:r>
            <a:r>
              <a:rPr sz="900" spc="-10" dirty="0">
                <a:latin typeface="Scala Sans"/>
                <a:cs typeface="Scala Sans"/>
              </a:rPr>
              <a:t>opdrachten</a:t>
            </a:r>
            <a:endParaRPr sz="900">
              <a:latin typeface="Scala Sans"/>
              <a:cs typeface="Scala Sans"/>
            </a:endParaRPr>
          </a:p>
          <a:p>
            <a:pPr marL="124460" indent="-125095">
              <a:lnSpc>
                <a:spcPct val="100000"/>
              </a:lnSpc>
              <a:spcBef>
                <a:spcPts val="155"/>
              </a:spcBef>
              <a:buChar char="•"/>
              <a:tabLst>
                <a:tab pos="125095" algn="l"/>
              </a:tabLst>
            </a:pPr>
            <a:r>
              <a:rPr sz="900" dirty="0">
                <a:latin typeface="Scala Sans"/>
                <a:cs typeface="Scala Sans"/>
              </a:rPr>
              <a:t>Deelnemers</a:t>
            </a:r>
            <a:r>
              <a:rPr sz="900" spc="-10" dirty="0">
                <a:latin typeface="Scala Sans"/>
                <a:cs typeface="Scala Sans"/>
              </a:rPr>
              <a:t> </a:t>
            </a:r>
            <a:r>
              <a:rPr sz="900" dirty="0">
                <a:latin typeface="Scala Sans"/>
                <a:cs typeface="Scala Sans"/>
              </a:rPr>
              <a:t>een</a:t>
            </a:r>
            <a:r>
              <a:rPr sz="900" spc="-5" dirty="0">
                <a:latin typeface="Scala Sans"/>
                <a:cs typeface="Scala Sans"/>
              </a:rPr>
              <a:t> </a:t>
            </a:r>
            <a:r>
              <a:rPr sz="900" dirty="0">
                <a:latin typeface="Scala Sans"/>
                <a:cs typeface="Scala Sans"/>
              </a:rPr>
              <a:t>leuke</a:t>
            </a:r>
            <a:r>
              <a:rPr sz="900" spc="-5" dirty="0">
                <a:latin typeface="Scala Sans"/>
                <a:cs typeface="Scala Sans"/>
              </a:rPr>
              <a:t> </a:t>
            </a:r>
            <a:r>
              <a:rPr sz="900" dirty="0">
                <a:latin typeface="Scala Sans"/>
                <a:cs typeface="Scala Sans"/>
              </a:rPr>
              <a:t>en</a:t>
            </a:r>
            <a:r>
              <a:rPr sz="900" spc="-10" dirty="0">
                <a:latin typeface="Scala Sans"/>
                <a:cs typeface="Scala Sans"/>
              </a:rPr>
              <a:t> </a:t>
            </a:r>
            <a:r>
              <a:rPr sz="900" dirty="0">
                <a:latin typeface="Scala Sans"/>
                <a:cs typeface="Scala Sans"/>
              </a:rPr>
              <a:t>fijne</a:t>
            </a:r>
            <a:r>
              <a:rPr sz="900" spc="-5" dirty="0">
                <a:latin typeface="Scala Sans"/>
                <a:cs typeface="Scala Sans"/>
              </a:rPr>
              <a:t> </a:t>
            </a:r>
            <a:r>
              <a:rPr sz="900" dirty="0">
                <a:latin typeface="Scala Sans"/>
                <a:cs typeface="Scala Sans"/>
              </a:rPr>
              <a:t>trainingsdag</a:t>
            </a:r>
            <a:r>
              <a:rPr sz="900" spc="-5" dirty="0">
                <a:latin typeface="Scala Sans"/>
                <a:cs typeface="Scala Sans"/>
              </a:rPr>
              <a:t> </a:t>
            </a:r>
            <a:r>
              <a:rPr sz="900" spc="-10" dirty="0">
                <a:latin typeface="Scala Sans"/>
                <a:cs typeface="Scala Sans"/>
              </a:rPr>
              <a:t>bieden</a:t>
            </a:r>
            <a:endParaRPr sz="900">
              <a:latin typeface="Scala Sans"/>
              <a:cs typeface="Scala Sans"/>
            </a:endParaRPr>
          </a:p>
          <a:p>
            <a:pPr marL="124460" indent="-125095">
              <a:lnSpc>
                <a:spcPct val="100000"/>
              </a:lnSpc>
              <a:spcBef>
                <a:spcPts val="150"/>
              </a:spcBef>
              <a:buChar char="•"/>
              <a:tabLst>
                <a:tab pos="125095" algn="l"/>
              </a:tabLst>
            </a:pPr>
            <a:r>
              <a:rPr sz="900" dirty="0">
                <a:latin typeface="Scala Sans"/>
                <a:cs typeface="Scala Sans"/>
              </a:rPr>
              <a:t>Deelnemers een luisterend oor </a:t>
            </a:r>
            <a:r>
              <a:rPr sz="900" spc="-10" dirty="0">
                <a:latin typeface="Scala Sans"/>
                <a:cs typeface="Scala Sans"/>
              </a:rPr>
              <a:t>bieden</a:t>
            </a:r>
            <a:endParaRPr sz="900">
              <a:latin typeface="Scala Sans"/>
              <a:cs typeface="Scala Sans"/>
            </a:endParaRPr>
          </a:p>
          <a:p>
            <a:pPr marL="124460" indent="-125095">
              <a:lnSpc>
                <a:spcPct val="100000"/>
              </a:lnSpc>
              <a:spcBef>
                <a:spcPts val="155"/>
              </a:spcBef>
              <a:buChar char="•"/>
              <a:tabLst>
                <a:tab pos="125095" algn="l"/>
              </a:tabLst>
            </a:pPr>
            <a:r>
              <a:rPr sz="900" dirty="0">
                <a:latin typeface="Scala Sans"/>
                <a:cs typeface="Scala Sans"/>
              </a:rPr>
              <a:t>Bijdragen aan de ontwikkeling van </a:t>
            </a:r>
            <a:r>
              <a:rPr sz="900" spc="-10" dirty="0">
                <a:latin typeface="Scala Sans"/>
                <a:cs typeface="Scala Sans"/>
              </a:rPr>
              <a:t>deelnemers</a:t>
            </a:r>
            <a:endParaRPr sz="900">
              <a:latin typeface="Scala Sans"/>
              <a:cs typeface="Scala Sans"/>
            </a:endParaRPr>
          </a:p>
        </p:txBody>
      </p:sp>
      <p:sp>
        <p:nvSpPr>
          <p:cNvPr id="616" name="object 616"/>
          <p:cNvSpPr txBox="1"/>
          <p:nvPr/>
        </p:nvSpPr>
        <p:spPr>
          <a:xfrm>
            <a:off x="8996086" y="5543369"/>
            <a:ext cx="3432810" cy="216217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r>
              <a:rPr sz="1200" b="1" dirty="0">
                <a:solidFill>
                  <a:srgbClr val="80BA27"/>
                </a:solidFill>
                <a:latin typeface="Arial Narrow"/>
                <a:cs typeface="Arial Narrow"/>
              </a:rPr>
              <a:t>Verbondenheid</a:t>
            </a:r>
            <a:r>
              <a:rPr sz="1200" b="1" spc="165" dirty="0">
                <a:solidFill>
                  <a:srgbClr val="80BA27"/>
                </a:solidFill>
                <a:latin typeface="Arial Narrow"/>
                <a:cs typeface="Arial Narrow"/>
              </a:rPr>
              <a:t>  </a:t>
            </a:r>
            <a:r>
              <a:rPr sz="1200" b="1" spc="-10" dirty="0">
                <a:solidFill>
                  <a:srgbClr val="80BA27"/>
                </a:solidFill>
                <a:latin typeface="Arial Narrow"/>
                <a:cs typeface="Arial Narrow"/>
              </a:rPr>
              <a:t>ervaren</a:t>
            </a:r>
            <a:endParaRPr sz="1200">
              <a:latin typeface="Arial Narrow"/>
              <a:cs typeface="Arial Narrow"/>
            </a:endParaRPr>
          </a:p>
          <a:p>
            <a:pPr marL="124460" indent="-125095">
              <a:lnSpc>
                <a:spcPct val="100000"/>
              </a:lnSpc>
              <a:spcBef>
                <a:spcPts val="90"/>
              </a:spcBef>
              <a:buChar char="•"/>
              <a:tabLst>
                <a:tab pos="125095" algn="l"/>
              </a:tabLst>
            </a:pPr>
            <a:r>
              <a:rPr sz="900" dirty="0">
                <a:latin typeface="Scala Sans"/>
                <a:cs typeface="Scala Sans"/>
              </a:rPr>
              <a:t>Groepsgevoel in de </a:t>
            </a:r>
            <a:r>
              <a:rPr sz="900" spc="-10" dirty="0">
                <a:latin typeface="Scala Sans"/>
                <a:cs typeface="Scala Sans"/>
              </a:rPr>
              <a:t>deelnemersgroep</a:t>
            </a:r>
            <a:endParaRPr sz="900">
              <a:latin typeface="Scala Sans"/>
              <a:cs typeface="Scala Sans"/>
            </a:endParaRPr>
          </a:p>
          <a:p>
            <a:pPr marL="124460" indent="-125095">
              <a:lnSpc>
                <a:spcPct val="100000"/>
              </a:lnSpc>
              <a:spcBef>
                <a:spcPts val="155"/>
              </a:spcBef>
              <a:buChar char="•"/>
              <a:tabLst>
                <a:tab pos="125095" algn="l"/>
              </a:tabLst>
            </a:pPr>
            <a:r>
              <a:rPr sz="900" dirty="0">
                <a:latin typeface="Scala Sans"/>
                <a:cs typeface="Scala Sans"/>
              </a:rPr>
              <a:t>Collega’s</a:t>
            </a:r>
            <a:r>
              <a:rPr sz="900" spc="-15" dirty="0">
                <a:latin typeface="Scala Sans"/>
                <a:cs typeface="Scala Sans"/>
              </a:rPr>
              <a:t> </a:t>
            </a:r>
            <a:r>
              <a:rPr sz="900" dirty="0">
                <a:latin typeface="Scala Sans"/>
                <a:cs typeface="Scala Sans"/>
              </a:rPr>
              <a:t>zijn</a:t>
            </a:r>
            <a:r>
              <a:rPr sz="900" spc="-5" dirty="0">
                <a:latin typeface="Scala Sans"/>
                <a:cs typeface="Scala Sans"/>
              </a:rPr>
              <a:t> </a:t>
            </a:r>
            <a:r>
              <a:rPr sz="900" dirty="0">
                <a:latin typeface="Scala Sans"/>
                <a:cs typeface="Scala Sans"/>
              </a:rPr>
              <a:t>in</a:t>
            </a:r>
            <a:r>
              <a:rPr sz="900" spc="-5" dirty="0">
                <a:latin typeface="Scala Sans"/>
                <a:cs typeface="Scala Sans"/>
              </a:rPr>
              <a:t> </a:t>
            </a:r>
            <a:r>
              <a:rPr sz="900" dirty="0">
                <a:latin typeface="Scala Sans"/>
                <a:cs typeface="Scala Sans"/>
              </a:rPr>
              <a:t>een</a:t>
            </a:r>
            <a:r>
              <a:rPr sz="900" spc="-5" dirty="0">
                <a:latin typeface="Scala Sans"/>
                <a:cs typeface="Scala Sans"/>
              </a:rPr>
              <a:t> </a:t>
            </a:r>
            <a:r>
              <a:rPr sz="900" dirty="0">
                <a:latin typeface="Scala Sans"/>
                <a:cs typeface="Scala Sans"/>
              </a:rPr>
              <a:t>hecht</a:t>
            </a:r>
            <a:r>
              <a:rPr sz="900" spc="-5" dirty="0">
                <a:latin typeface="Scala Sans"/>
                <a:cs typeface="Scala Sans"/>
              </a:rPr>
              <a:t> </a:t>
            </a:r>
            <a:r>
              <a:rPr sz="900" spc="-10" dirty="0">
                <a:latin typeface="Scala Sans"/>
                <a:cs typeface="Scala Sans"/>
              </a:rPr>
              <a:t>trainersteam</a:t>
            </a:r>
            <a:endParaRPr sz="900">
              <a:latin typeface="Scala Sans"/>
              <a:cs typeface="Scala Sans"/>
            </a:endParaRPr>
          </a:p>
          <a:p>
            <a:pPr marL="124460" marR="492125" indent="-125095">
              <a:lnSpc>
                <a:spcPct val="114100"/>
              </a:lnSpc>
              <a:buChar char="•"/>
              <a:tabLst>
                <a:tab pos="125095" algn="l"/>
              </a:tabLst>
            </a:pPr>
            <a:r>
              <a:rPr sz="900" dirty="0">
                <a:latin typeface="Scala Sans"/>
                <a:cs typeface="Scala Sans"/>
              </a:rPr>
              <a:t>Gelijkwaardigheid tussen deelnemers, </a:t>
            </a:r>
            <a:r>
              <a:rPr sz="900" spc="-10" dirty="0">
                <a:latin typeface="Scala Sans"/>
                <a:cs typeface="Scala Sans"/>
              </a:rPr>
              <a:t>ervaringsdeskundige </a:t>
            </a:r>
            <a:r>
              <a:rPr sz="900" dirty="0">
                <a:latin typeface="Scala Sans"/>
                <a:cs typeface="Scala Sans"/>
              </a:rPr>
              <a:t>trainers en </a:t>
            </a:r>
            <a:r>
              <a:rPr sz="900" spc="-10" dirty="0">
                <a:latin typeface="Scala Sans"/>
                <a:cs typeface="Scala Sans"/>
              </a:rPr>
              <a:t>coaches</a:t>
            </a:r>
            <a:endParaRPr sz="900">
              <a:latin typeface="Scala Sans"/>
              <a:cs typeface="Scala Sans"/>
            </a:endParaRPr>
          </a:p>
          <a:p>
            <a:pPr>
              <a:lnSpc>
                <a:spcPct val="100000"/>
              </a:lnSpc>
            </a:pPr>
            <a:endParaRPr sz="1000">
              <a:latin typeface="Scala Sans"/>
              <a:cs typeface="Scala Sans"/>
            </a:endParaRPr>
          </a:p>
          <a:p>
            <a:pPr marL="1611630" marR="5080" indent="-52069">
              <a:lnSpc>
                <a:spcPct val="114100"/>
              </a:lnSpc>
              <a:spcBef>
                <a:spcPts val="595"/>
              </a:spcBef>
            </a:pP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“Er</a:t>
            </a:r>
            <a:r>
              <a:rPr sz="900" b="1" spc="17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ontstaat</a:t>
            </a:r>
            <a:r>
              <a:rPr sz="900" b="1" spc="180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gewoon</a:t>
            </a:r>
            <a:r>
              <a:rPr sz="900" b="1" spc="17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een</a:t>
            </a:r>
            <a:r>
              <a:rPr sz="900" b="1" spc="180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vibe</a:t>
            </a:r>
            <a:r>
              <a:rPr sz="900" b="1" spc="17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in</a:t>
            </a:r>
            <a:r>
              <a:rPr sz="900" b="1" spc="180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spc="-25" dirty="0">
                <a:solidFill>
                  <a:srgbClr val="80BA27"/>
                </a:solidFill>
                <a:latin typeface="Arial Narrow"/>
                <a:cs typeface="Arial Narrow"/>
              </a:rPr>
              <a:t>de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 groep</a:t>
            </a:r>
            <a:r>
              <a:rPr sz="900" b="1" spc="14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en</a:t>
            </a:r>
            <a:r>
              <a:rPr sz="900" b="1" spc="14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een</a:t>
            </a:r>
            <a:r>
              <a:rPr sz="900" b="1" spc="14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soort</a:t>
            </a:r>
            <a:r>
              <a:rPr sz="900" b="1" spc="150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van</a:t>
            </a:r>
            <a:r>
              <a:rPr sz="900" b="1" spc="14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spc="-10" dirty="0">
                <a:solidFill>
                  <a:srgbClr val="80BA27"/>
                </a:solidFill>
                <a:latin typeface="Arial Narrow"/>
                <a:cs typeface="Arial Narrow"/>
              </a:rPr>
              <a:t>gezelligheid.</a:t>
            </a:r>
            <a:r>
              <a:rPr sz="900" b="1" spc="60" dirty="0">
                <a:solidFill>
                  <a:srgbClr val="80BA27"/>
                </a:solidFill>
                <a:latin typeface="Arial Narrow"/>
                <a:cs typeface="Arial Narrow"/>
              </a:rPr>
              <a:t> Mensen</a:t>
            </a:r>
            <a:r>
              <a:rPr sz="900" b="1" spc="13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hebben</a:t>
            </a:r>
            <a:r>
              <a:rPr sz="900" b="1" spc="140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echt</a:t>
            </a:r>
            <a:r>
              <a:rPr sz="900" b="1" spc="140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de</a:t>
            </a:r>
            <a:r>
              <a:rPr sz="900" b="1" spc="140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tijd</a:t>
            </a:r>
            <a:r>
              <a:rPr sz="900" b="1" spc="140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en</a:t>
            </a:r>
            <a:r>
              <a:rPr sz="900" b="1" spc="140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spc="-25" dirty="0">
                <a:solidFill>
                  <a:srgbClr val="80BA27"/>
                </a:solidFill>
                <a:latin typeface="Arial Narrow"/>
                <a:cs typeface="Arial Narrow"/>
              </a:rPr>
              <a:t>de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 ruimte</a:t>
            </a:r>
            <a:r>
              <a:rPr sz="900" b="1" spc="204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spc="75" dirty="0">
                <a:solidFill>
                  <a:srgbClr val="80BA27"/>
                </a:solidFill>
                <a:latin typeface="Arial Narrow"/>
                <a:cs typeface="Arial Narrow"/>
              </a:rPr>
              <a:t>om</a:t>
            </a:r>
            <a:r>
              <a:rPr sz="900" b="1" spc="210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voor</a:t>
            </a:r>
            <a:r>
              <a:rPr sz="900" b="1" spc="210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meningen</a:t>
            </a:r>
            <a:r>
              <a:rPr sz="900" b="1" spc="210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uit</a:t>
            </a:r>
            <a:r>
              <a:rPr sz="900" b="1" spc="204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spc="-25" dirty="0">
                <a:solidFill>
                  <a:srgbClr val="80BA27"/>
                </a:solidFill>
                <a:latin typeface="Arial Narrow"/>
                <a:cs typeface="Arial Narrow"/>
              </a:rPr>
              <a:t>te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 komen.</a:t>
            </a:r>
            <a:r>
              <a:rPr sz="900" b="1" spc="130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En</a:t>
            </a:r>
            <a:r>
              <a:rPr sz="900" b="1" spc="13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spc="50" dirty="0">
                <a:solidFill>
                  <a:srgbClr val="80BA27"/>
                </a:solidFill>
                <a:latin typeface="Arial Narrow"/>
                <a:cs typeface="Arial Narrow"/>
              </a:rPr>
              <a:t>wat</a:t>
            </a:r>
            <a:r>
              <a:rPr sz="900" b="1" spc="13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ze</a:t>
            </a:r>
            <a:r>
              <a:rPr sz="900" b="1" spc="13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zeggen,</a:t>
            </a:r>
            <a:r>
              <a:rPr sz="900" b="1" spc="13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spc="50" dirty="0">
                <a:solidFill>
                  <a:srgbClr val="80BA27"/>
                </a:solidFill>
                <a:latin typeface="Arial Narrow"/>
                <a:cs typeface="Arial Narrow"/>
              </a:rPr>
              <a:t>komt</a:t>
            </a:r>
            <a:r>
              <a:rPr sz="900" b="1" spc="130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spc="-20" dirty="0">
                <a:solidFill>
                  <a:srgbClr val="80BA27"/>
                </a:solidFill>
                <a:latin typeface="Arial Narrow"/>
                <a:cs typeface="Arial Narrow"/>
              </a:rPr>
              <a:t>voor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 iedereen</a:t>
            </a:r>
            <a:r>
              <a:rPr sz="900" b="1" spc="19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ook</a:t>
            </a:r>
            <a:r>
              <a:rPr sz="900" b="1" spc="200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gewoon</a:t>
            </a:r>
            <a:r>
              <a:rPr sz="900" b="1" spc="200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aan,</a:t>
            </a:r>
            <a:r>
              <a:rPr sz="900" b="1" spc="200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dus</a:t>
            </a:r>
            <a:r>
              <a:rPr sz="900" b="1" spc="19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spc="-25" dirty="0">
                <a:solidFill>
                  <a:srgbClr val="80BA27"/>
                </a:solidFill>
                <a:latin typeface="Arial Narrow"/>
                <a:cs typeface="Arial Narrow"/>
              </a:rPr>
              <a:t>er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 wordt</a:t>
            </a:r>
            <a:r>
              <a:rPr sz="900" b="1" spc="19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echt</a:t>
            </a:r>
            <a:r>
              <a:rPr sz="900" b="1" spc="19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naar</a:t>
            </a:r>
            <a:r>
              <a:rPr sz="900" b="1" spc="19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80BA27"/>
                </a:solidFill>
                <a:latin typeface="Arial Narrow"/>
                <a:cs typeface="Arial Narrow"/>
              </a:rPr>
              <a:t>elkaar</a:t>
            </a:r>
            <a:r>
              <a:rPr sz="900" b="1" spc="195" dirty="0">
                <a:solidFill>
                  <a:srgbClr val="80BA27"/>
                </a:solidFill>
                <a:latin typeface="Arial Narrow"/>
                <a:cs typeface="Arial Narrow"/>
              </a:rPr>
              <a:t> </a:t>
            </a:r>
            <a:r>
              <a:rPr sz="900" b="1" spc="-10" dirty="0">
                <a:solidFill>
                  <a:srgbClr val="80BA27"/>
                </a:solidFill>
                <a:latin typeface="Arial Narrow"/>
                <a:cs typeface="Arial Narrow"/>
              </a:rPr>
              <a:t>geluisterd.”</a:t>
            </a:r>
            <a:endParaRPr sz="900">
              <a:latin typeface="Arial Narrow"/>
              <a:cs typeface="Arial Narrow"/>
            </a:endParaRPr>
          </a:p>
        </p:txBody>
      </p:sp>
      <p:grpSp>
        <p:nvGrpSpPr>
          <p:cNvPr id="617" name="object 617"/>
          <p:cNvGrpSpPr/>
          <p:nvPr/>
        </p:nvGrpSpPr>
        <p:grpSpPr>
          <a:xfrm>
            <a:off x="1251270" y="962991"/>
            <a:ext cx="17819370" cy="9095105"/>
            <a:chOff x="1251270" y="962991"/>
            <a:chExt cx="17819370" cy="9095105"/>
          </a:xfrm>
        </p:grpSpPr>
        <p:sp>
          <p:nvSpPr>
            <p:cNvPr id="618" name="object 618"/>
            <p:cNvSpPr/>
            <p:nvPr/>
          </p:nvSpPr>
          <p:spPr>
            <a:xfrm>
              <a:off x="10458249" y="7967698"/>
              <a:ext cx="2380615" cy="0"/>
            </a:xfrm>
            <a:custGeom>
              <a:avLst/>
              <a:gdLst/>
              <a:ahLst/>
              <a:cxnLst/>
              <a:rect l="l" t="t" r="r" b="b"/>
              <a:pathLst>
                <a:path w="2380615">
                  <a:moveTo>
                    <a:pt x="0" y="0"/>
                  </a:moveTo>
                  <a:lnTo>
                    <a:pt x="2380168" y="0"/>
                  </a:lnTo>
                </a:path>
              </a:pathLst>
            </a:custGeom>
            <a:ln w="260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8501777" y="5208589"/>
              <a:ext cx="2874645" cy="0"/>
            </a:xfrm>
            <a:custGeom>
              <a:avLst/>
              <a:gdLst/>
              <a:ahLst/>
              <a:cxnLst/>
              <a:rect l="l" t="t" r="r" b="b"/>
              <a:pathLst>
                <a:path w="2874645">
                  <a:moveTo>
                    <a:pt x="0" y="0"/>
                  </a:moveTo>
                  <a:lnTo>
                    <a:pt x="2874475" y="0"/>
                  </a:lnTo>
                </a:path>
              </a:pathLst>
            </a:custGeom>
            <a:ln w="260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0" name="object 620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8295882" y="6683650"/>
              <a:ext cx="815361" cy="1297090"/>
            </a:xfrm>
            <a:prstGeom prst="rect">
              <a:avLst/>
            </a:prstGeom>
          </p:spPr>
        </p:pic>
        <p:sp>
          <p:nvSpPr>
            <p:cNvPr id="621" name="object 621"/>
            <p:cNvSpPr/>
            <p:nvPr/>
          </p:nvSpPr>
          <p:spPr>
            <a:xfrm>
              <a:off x="9452843" y="7112970"/>
              <a:ext cx="266065" cy="109220"/>
            </a:xfrm>
            <a:custGeom>
              <a:avLst/>
              <a:gdLst/>
              <a:ahLst/>
              <a:cxnLst/>
              <a:rect l="l" t="t" r="r" b="b"/>
              <a:pathLst>
                <a:path w="266065" h="109220">
                  <a:moveTo>
                    <a:pt x="132870" y="0"/>
                  </a:moveTo>
                  <a:lnTo>
                    <a:pt x="81151" y="4273"/>
                  </a:lnTo>
                  <a:lnTo>
                    <a:pt x="38917" y="15926"/>
                  </a:lnTo>
                  <a:lnTo>
                    <a:pt x="10441" y="33208"/>
                  </a:lnTo>
                  <a:lnTo>
                    <a:pt x="0" y="54370"/>
                  </a:lnTo>
                  <a:lnTo>
                    <a:pt x="10441" y="75536"/>
                  </a:lnTo>
                  <a:lnTo>
                    <a:pt x="38917" y="92818"/>
                  </a:lnTo>
                  <a:lnTo>
                    <a:pt x="81151" y="104469"/>
                  </a:lnTo>
                  <a:lnTo>
                    <a:pt x="132870" y="108741"/>
                  </a:lnTo>
                  <a:lnTo>
                    <a:pt x="184588" y="104469"/>
                  </a:lnTo>
                  <a:lnTo>
                    <a:pt x="226822" y="92818"/>
                  </a:lnTo>
                  <a:lnTo>
                    <a:pt x="255298" y="75536"/>
                  </a:lnTo>
                  <a:lnTo>
                    <a:pt x="265740" y="54370"/>
                  </a:lnTo>
                  <a:lnTo>
                    <a:pt x="255298" y="33208"/>
                  </a:lnTo>
                  <a:lnTo>
                    <a:pt x="226822" y="15926"/>
                  </a:lnTo>
                  <a:lnTo>
                    <a:pt x="184588" y="4273"/>
                  </a:lnTo>
                  <a:lnTo>
                    <a:pt x="132870" y="0"/>
                  </a:lnTo>
                  <a:close/>
                </a:path>
              </a:pathLst>
            </a:custGeom>
            <a:solidFill>
              <a:srgbClr val="EFC9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9356141" y="7784210"/>
              <a:ext cx="429895" cy="196850"/>
            </a:xfrm>
            <a:custGeom>
              <a:avLst/>
              <a:gdLst/>
              <a:ahLst/>
              <a:cxnLst/>
              <a:rect l="l" t="t" r="r" b="b"/>
              <a:pathLst>
                <a:path w="429895" h="196850">
                  <a:moveTo>
                    <a:pt x="321022" y="0"/>
                  </a:moveTo>
                  <a:lnTo>
                    <a:pt x="250071" y="1343"/>
                  </a:lnTo>
                  <a:lnTo>
                    <a:pt x="173405" y="3945"/>
                  </a:lnTo>
                  <a:lnTo>
                    <a:pt x="103272" y="7135"/>
                  </a:lnTo>
                  <a:lnTo>
                    <a:pt x="51925" y="10243"/>
                  </a:lnTo>
                  <a:lnTo>
                    <a:pt x="21720" y="46560"/>
                  </a:lnTo>
                  <a:lnTo>
                    <a:pt x="14278" y="87678"/>
                  </a:lnTo>
                  <a:lnTo>
                    <a:pt x="8525" y="129182"/>
                  </a:lnTo>
                  <a:lnTo>
                    <a:pt x="0" y="196531"/>
                  </a:lnTo>
                  <a:lnTo>
                    <a:pt x="429868" y="196531"/>
                  </a:lnTo>
                  <a:lnTo>
                    <a:pt x="421861" y="126735"/>
                  </a:lnTo>
                  <a:lnTo>
                    <a:pt x="414244" y="74159"/>
                  </a:lnTo>
                  <a:lnTo>
                    <a:pt x="405583" y="29081"/>
                  </a:lnTo>
                  <a:lnTo>
                    <a:pt x="374005" y="586"/>
                  </a:lnTo>
                  <a:lnTo>
                    <a:pt x="321022" y="0"/>
                  </a:lnTo>
                  <a:close/>
                </a:path>
              </a:pathLst>
            </a:custGeom>
            <a:solidFill>
              <a:srgbClr val="0040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9236103" y="7134936"/>
              <a:ext cx="695960" cy="707390"/>
            </a:xfrm>
            <a:custGeom>
              <a:avLst/>
              <a:gdLst/>
              <a:ahLst/>
              <a:cxnLst/>
              <a:rect l="l" t="t" r="r" b="b"/>
              <a:pathLst>
                <a:path w="695959" h="707390">
                  <a:moveTo>
                    <a:pt x="240614" y="0"/>
                  </a:moveTo>
                  <a:lnTo>
                    <a:pt x="186804" y="13231"/>
                  </a:lnTo>
                  <a:lnTo>
                    <a:pt x="151055" y="26996"/>
                  </a:lnTo>
                  <a:lnTo>
                    <a:pt x="115745" y="47606"/>
                  </a:lnTo>
                  <a:lnTo>
                    <a:pt x="74295" y="98275"/>
                  </a:lnTo>
                  <a:lnTo>
                    <a:pt x="51051" y="159182"/>
                  </a:lnTo>
                  <a:lnTo>
                    <a:pt x="41210" y="201129"/>
                  </a:lnTo>
                  <a:lnTo>
                    <a:pt x="28639" y="257370"/>
                  </a:lnTo>
                  <a:lnTo>
                    <a:pt x="16025" y="317333"/>
                  </a:lnTo>
                  <a:lnTo>
                    <a:pt x="6056" y="370448"/>
                  </a:lnTo>
                  <a:lnTo>
                    <a:pt x="319" y="429736"/>
                  </a:lnTo>
                  <a:lnTo>
                    <a:pt x="0" y="456961"/>
                  </a:lnTo>
                  <a:lnTo>
                    <a:pt x="2082" y="483881"/>
                  </a:lnTo>
                  <a:lnTo>
                    <a:pt x="21753" y="523796"/>
                  </a:lnTo>
                  <a:lnTo>
                    <a:pt x="54685" y="545126"/>
                  </a:lnTo>
                  <a:lnTo>
                    <a:pt x="111719" y="563765"/>
                  </a:lnTo>
                  <a:lnTo>
                    <a:pt x="116641" y="565460"/>
                  </a:lnTo>
                  <a:lnTo>
                    <a:pt x="139063" y="574246"/>
                  </a:lnTo>
                  <a:lnTo>
                    <a:pt x="138875" y="585284"/>
                  </a:lnTo>
                  <a:lnTo>
                    <a:pt x="138746" y="611173"/>
                  </a:lnTo>
                  <a:lnTo>
                    <a:pt x="141278" y="664155"/>
                  </a:lnTo>
                  <a:lnTo>
                    <a:pt x="167328" y="687932"/>
                  </a:lnTo>
                  <a:lnTo>
                    <a:pt x="183970" y="685608"/>
                  </a:lnTo>
                  <a:lnTo>
                    <a:pt x="200710" y="681571"/>
                  </a:lnTo>
                  <a:lnTo>
                    <a:pt x="215257" y="679006"/>
                  </a:lnTo>
                  <a:lnTo>
                    <a:pt x="262541" y="680058"/>
                  </a:lnTo>
                  <a:lnTo>
                    <a:pt x="309608" y="685362"/>
                  </a:lnTo>
                  <a:lnTo>
                    <a:pt x="347389" y="691068"/>
                  </a:lnTo>
                  <a:lnTo>
                    <a:pt x="381780" y="697373"/>
                  </a:lnTo>
                  <a:lnTo>
                    <a:pt x="416803" y="703181"/>
                  </a:lnTo>
                  <a:lnTo>
                    <a:pt x="456484" y="707396"/>
                  </a:lnTo>
                  <a:lnTo>
                    <a:pt x="478900" y="707172"/>
                  </a:lnTo>
                  <a:lnTo>
                    <a:pt x="498199" y="702220"/>
                  </a:lnTo>
                  <a:lnTo>
                    <a:pt x="513523" y="691167"/>
                  </a:lnTo>
                  <a:lnTo>
                    <a:pt x="524009" y="672641"/>
                  </a:lnTo>
                  <a:lnTo>
                    <a:pt x="525666" y="666804"/>
                  </a:lnTo>
                  <a:lnTo>
                    <a:pt x="526314" y="658097"/>
                  </a:lnTo>
                  <a:lnTo>
                    <a:pt x="526041" y="640435"/>
                  </a:lnTo>
                  <a:lnTo>
                    <a:pt x="524933" y="607732"/>
                  </a:lnTo>
                  <a:lnTo>
                    <a:pt x="542128" y="609500"/>
                  </a:lnTo>
                  <a:lnTo>
                    <a:pt x="581567" y="611641"/>
                  </a:lnTo>
                  <a:lnTo>
                    <a:pt x="625027" y="609408"/>
                  </a:lnTo>
                  <a:lnTo>
                    <a:pt x="672599" y="574312"/>
                  </a:lnTo>
                  <a:lnTo>
                    <a:pt x="689348" y="527820"/>
                  </a:lnTo>
                  <a:lnTo>
                    <a:pt x="694712" y="471344"/>
                  </a:lnTo>
                  <a:lnTo>
                    <a:pt x="695716" y="407419"/>
                  </a:lnTo>
                  <a:lnTo>
                    <a:pt x="695654" y="377135"/>
                  </a:lnTo>
                  <a:lnTo>
                    <a:pt x="694421" y="325277"/>
                  </a:lnTo>
                  <a:lnTo>
                    <a:pt x="690064" y="271362"/>
                  </a:lnTo>
                  <a:lnTo>
                    <a:pt x="681594" y="217373"/>
                  </a:lnTo>
                  <a:lnTo>
                    <a:pt x="668022" y="165296"/>
                  </a:lnTo>
                  <a:lnTo>
                    <a:pt x="648360" y="117115"/>
                  </a:lnTo>
                  <a:lnTo>
                    <a:pt x="620344" y="77774"/>
                  </a:lnTo>
                  <a:lnTo>
                    <a:pt x="588936" y="45789"/>
                  </a:lnTo>
                  <a:lnTo>
                    <a:pt x="528503" y="19787"/>
                  </a:lnTo>
                  <a:lnTo>
                    <a:pt x="460995" y="2225"/>
                  </a:lnTo>
                  <a:lnTo>
                    <a:pt x="448590" y="9703"/>
                  </a:lnTo>
                  <a:lnTo>
                    <a:pt x="427359" y="23833"/>
                  </a:lnTo>
                  <a:lnTo>
                    <a:pt x="394925" y="37390"/>
                  </a:lnTo>
                  <a:lnTo>
                    <a:pt x="348910" y="43145"/>
                  </a:lnTo>
                  <a:lnTo>
                    <a:pt x="304910" y="39017"/>
                  </a:lnTo>
                  <a:lnTo>
                    <a:pt x="276143" y="29101"/>
                  </a:lnTo>
                  <a:lnTo>
                    <a:pt x="256686" y="15421"/>
                  </a:lnTo>
                  <a:lnTo>
                    <a:pt x="240614" y="0"/>
                  </a:lnTo>
                  <a:close/>
                </a:path>
              </a:pathLst>
            </a:custGeom>
            <a:solidFill>
              <a:srgbClr val="009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4" name="object 624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9371767" y="7498377"/>
              <a:ext cx="449403" cy="205347"/>
            </a:xfrm>
            <a:prstGeom prst="rect">
              <a:avLst/>
            </a:prstGeom>
          </p:spPr>
        </p:pic>
        <p:sp>
          <p:nvSpPr>
            <p:cNvPr id="625" name="object 625"/>
            <p:cNvSpPr/>
            <p:nvPr/>
          </p:nvSpPr>
          <p:spPr>
            <a:xfrm>
              <a:off x="9518091" y="7029563"/>
              <a:ext cx="141605" cy="128905"/>
            </a:xfrm>
            <a:custGeom>
              <a:avLst/>
              <a:gdLst/>
              <a:ahLst/>
              <a:cxnLst/>
              <a:rect l="l" t="t" r="r" b="b"/>
              <a:pathLst>
                <a:path w="141604" h="128904">
                  <a:moveTo>
                    <a:pt x="141416" y="0"/>
                  </a:moveTo>
                  <a:lnTo>
                    <a:pt x="0" y="0"/>
                  </a:lnTo>
                  <a:lnTo>
                    <a:pt x="0" y="128697"/>
                  </a:lnTo>
                  <a:lnTo>
                    <a:pt x="141416" y="128697"/>
                  </a:lnTo>
                  <a:lnTo>
                    <a:pt x="141416" y="0"/>
                  </a:lnTo>
                  <a:close/>
                </a:path>
              </a:pathLst>
            </a:custGeom>
            <a:solidFill>
              <a:srgbClr val="EFC9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9541672" y="7017190"/>
              <a:ext cx="120014" cy="84455"/>
            </a:xfrm>
            <a:custGeom>
              <a:avLst/>
              <a:gdLst/>
              <a:ahLst/>
              <a:cxnLst/>
              <a:rect l="l" t="t" r="r" b="b"/>
              <a:pathLst>
                <a:path w="120015" h="84454">
                  <a:moveTo>
                    <a:pt x="48472" y="0"/>
                  </a:moveTo>
                  <a:lnTo>
                    <a:pt x="0" y="50232"/>
                  </a:lnTo>
                  <a:lnTo>
                    <a:pt x="21506" y="78715"/>
                  </a:lnTo>
                  <a:lnTo>
                    <a:pt x="55188" y="84216"/>
                  </a:lnTo>
                  <a:lnTo>
                    <a:pt x="90438" y="74069"/>
                  </a:lnTo>
                  <a:lnTo>
                    <a:pt x="116648" y="55614"/>
                  </a:lnTo>
                  <a:lnTo>
                    <a:pt x="119602" y="11164"/>
                  </a:lnTo>
                  <a:lnTo>
                    <a:pt x="48472" y="0"/>
                  </a:lnTo>
                  <a:close/>
                </a:path>
              </a:pathLst>
            </a:custGeom>
            <a:solidFill>
              <a:srgbClr val="DDAD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9454566" y="6768470"/>
              <a:ext cx="256540" cy="320040"/>
            </a:xfrm>
            <a:custGeom>
              <a:avLst/>
              <a:gdLst/>
              <a:ahLst/>
              <a:cxnLst/>
              <a:rect l="l" t="t" r="r" b="b"/>
              <a:pathLst>
                <a:path w="256540" h="320040">
                  <a:moveTo>
                    <a:pt x="256362" y="183362"/>
                  </a:moveTo>
                  <a:lnTo>
                    <a:pt x="255003" y="172161"/>
                  </a:lnTo>
                  <a:lnTo>
                    <a:pt x="250609" y="162902"/>
                  </a:lnTo>
                  <a:lnTo>
                    <a:pt x="243852" y="156527"/>
                  </a:lnTo>
                  <a:lnTo>
                    <a:pt x="235419" y="154012"/>
                  </a:lnTo>
                  <a:lnTo>
                    <a:pt x="237490" y="104457"/>
                  </a:lnTo>
                  <a:lnTo>
                    <a:pt x="229082" y="61442"/>
                  </a:lnTo>
                  <a:lnTo>
                    <a:pt x="206146" y="28511"/>
                  </a:lnTo>
                  <a:lnTo>
                    <a:pt x="172123" y="7429"/>
                  </a:lnTo>
                  <a:lnTo>
                    <a:pt x="130454" y="0"/>
                  </a:lnTo>
                  <a:lnTo>
                    <a:pt x="88798" y="7429"/>
                  </a:lnTo>
                  <a:lnTo>
                    <a:pt x="54775" y="28511"/>
                  </a:lnTo>
                  <a:lnTo>
                    <a:pt x="31838" y="61442"/>
                  </a:lnTo>
                  <a:lnTo>
                    <a:pt x="23431" y="104457"/>
                  </a:lnTo>
                  <a:lnTo>
                    <a:pt x="25234" y="146710"/>
                  </a:lnTo>
                  <a:lnTo>
                    <a:pt x="24358" y="145961"/>
                  </a:lnTo>
                  <a:lnTo>
                    <a:pt x="0" y="168948"/>
                  </a:lnTo>
                  <a:lnTo>
                    <a:pt x="1727" y="178282"/>
                  </a:lnTo>
                  <a:lnTo>
                    <a:pt x="5842" y="185813"/>
                  </a:lnTo>
                  <a:lnTo>
                    <a:pt x="11760" y="190804"/>
                  </a:lnTo>
                  <a:lnTo>
                    <a:pt x="18859" y="192481"/>
                  </a:lnTo>
                  <a:lnTo>
                    <a:pt x="25819" y="190360"/>
                  </a:lnTo>
                  <a:lnTo>
                    <a:pt x="27063" y="189166"/>
                  </a:lnTo>
                  <a:lnTo>
                    <a:pt x="27546" y="200380"/>
                  </a:lnTo>
                  <a:lnTo>
                    <a:pt x="38163" y="240919"/>
                  </a:lnTo>
                  <a:lnTo>
                    <a:pt x="64414" y="279615"/>
                  </a:lnTo>
                  <a:lnTo>
                    <a:pt x="97967" y="308610"/>
                  </a:lnTo>
                  <a:lnTo>
                    <a:pt x="130429" y="320027"/>
                  </a:lnTo>
                  <a:lnTo>
                    <a:pt x="164757" y="308076"/>
                  </a:lnTo>
                  <a:lnTo>
                    <a:pt x="198170" y="278180"/>
                  </a:lnTo>
                  <a:lnTo>
                    <a:pt x="223469" y="239306"/>
                  </a:lnTo>
                  <a:lnTo>
                    <a:pt x="230886" y="210502"/>
                  </a:lnTo>
                  <a:lnTo>
                    <a:pt x="233464" y="211277"/>
                  </a:lnTo>
                  <a:lnTo>
                    <a:pt x="242062" y="209308"/>
                  </a:lnTo>
                  <a:lnTo>
                    <a:pt x="249237" y="203403"/>
                  </a:lnTo>
                  <a:lnTo>
                    <a:pt x="254241" y="194449"/>
                  </a:lnTo>
                  <a:lnTo>
                    <a:pt x="256362" y="183362"/>
                  </a:lnTo>
                  <a:close/>
                </a:path>
              </a:pathLst>
            </a:custGeom>
            <a:solidFill>
              <a:srgbClr val="EFC9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9567955" y="6931471"/>
              <a:ext cx="47625" cy="71755"/>
            </a:xfrm>
            <a:custGeom>
              <a:avLst/>
              <a:gdLst/>
              <a:ahLst/>
              <a:cxnLst/>
              <a:rect l="l" t="t" r="r" b="b"/>
              <a:pathLst>
                <a:path w="47625" h="71754">
                  <a:moveTo>
                    <a:pt x="22121" y="0"/>
                  </a:moveTo>
                  <a:lnTo>
                    <a:pt x="8946" y="41186"/>
                  </a:lnTo>
                  <a:lnTo>
                    <a:pt x="4655" y="47081"/>
                  </a:lnTo>
                  <a:lnTo>
                    <a:pt x="1524" y="51777"/>
                  </a:lnTo>
                  <a:lnTo>
                    <a:pt x="0" y="55753"/>
                  </a:lnTo>
                  <a:lnTo>
                    <a:pt x="598" y="60532"/>
                  </a:lnTo>
                  <a:lnTo>
                    <a:pt x="3524" y="66047"/>
                  </a:lnTo>
                  <a:lnTo>
                    <a:pt x="8769" y="70393"/>
                  </a:lnTo>
                  <a:lnTo>
                    <a:pt x="16327" y="71665"/>
                  </a:lnTo>
                  <a:lnTo>
                    <a:pt x="27123" y="68850"/>
                  </a:lnTo>
                  <a:lnTo>
                    <a:pt x="37201" y="64063"/>
                  </a:lnTo>
                  <a:lnTo>
                    <a:pt x="44650" y="59548"/>
                  </a:lnTo>
                  <a:lnTo>
                    <a:pt x="47557" y="57544"/>
                  </a:lnTo>
                  <a:lnTo>
                    <a:pt x="36482" y="61825"/>
                  </a:lnTo>
                  <a:lnTo>
                    <a:pt x="29678" y="64009"/>
                  </a:lnTo>
                  <a:lnTo>
                    <a:pt x="24345" y="64778"/>
                  </a:lnTo>
                  <a:lnTo>
                    <a:pt x="8062" y="64700"/>
                  </a:lnTo>
                  <a:lnTo>
                    <a:pt x="6479" y="54701"/>
                  </a:lnTo>
                  <a:lnTo>
                    <a:pt x="8335" y="50675"/>
                  </a:lnTo>
                  <a:lnTo>
                    <a:pt x="11316" y="45572"/>
                  </a:lnTo>
                  <a:lnTo>
                    <a:pt x="16049" y="35863"/>
                  </a:lnTo>
                  <a:lnTo>
                    <a:pt x="20371" y="20891"/>
                  </a:lnTo>
                  <a:lnTo>
                    <a:pt x="22121" y="0"/>
                  </a:lnTo>
                  <a:close/>
                </a:path>
              </a:pathLst>
            </a:custGeom>
            <a:solidFill>
              <a:srgbClr val="DDAD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9" name="object 629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9466246" y="6703690"/>
              <a:ext cx="285331" cy="224935"/>
            </a:xfrm>
            <a:prstGeom prst="rect">
              <a:avLst/>
            </a:prstGeom>
          </p:spPr>
        </p:pic>
        <p:sp>
          <p:nvSpPr>
            <p:cNvPr id="630" name="object 630"/>
            <p:cNvSpPr/>
            <p:nvPr/>
          </p:nvSpPr>
          <p:spPr>
            <a:xfrm>
              <a:off x="9515602" y="6881399"/>
              <a:ext cx="148590" cy="28575"/>
            </a:xfrm>
            <a:custGeom>
              <a:avLst/>
              <a:gdLst/>
              <a:ahLst/>
              <a:cxnLst/>
              <a:rect l="l" t="t" r="r" b="b"/>
              <a:pathLst>
                <a:path w="148590" h="28575">
                  <a:moveTo>
                    <a:pt x="50063" y="6553"/>
                  </a:moveTo>
                  <a:lnTo>
                    <a:pt x="44310" y="2946"/>
                  </a:lnTo>
                  <a:lnTo>
                    <a:pt x="37096" y="558"/>
                  </a:lnTo>
                  <a:lnTo>
                    <a:pt x="31991" y="0"/>
                  </a:lnTo>
                  <a:lnTo>
                    <a:pt x="26517" y="1460"/>
                  </a:lnTo>
                  <a:lnTo>
                    <a:pt x="18262" y="5168"/>
                  </a:lnTo>
                  <a:lnTo>
                    <a:pt x="5664" y="11049"/>
                  </a:lnTo>
                  <a:lnTo>
                    <a:pt x="1689" y="16205"/>
                  </a:lnTo>
                  <a:lnTo>
                    <a:pt x="0" y="21958"/>
                  </a:lnTo>
                  <a:lnTo>
                    <a:pt x="1231" y="28549"/>
                  </a:lnTo>
                  <a:lnTo>
                    <a:pt x="5740" y="25806"/>
                  </a:lnTo>
                  <a:lnTo>
                    <a:pt x="11836" y="20205"/>
                  </a:lnTo>
                  <a:lnTo>
                    <a:pt x="32486" y="18021"/>
                  </a:lnTo>
                  <a:lnTo>
                    <a:pt x="45542" y="22860"/>
                  </a:lnTo>
                  <a:lnTo>
                    <a:pt x="46875" y="18021"/>
                  </a:lnTo>
                  <a:lnTo>
                    <a:pt x="50063" y="6553"/>
                  </a:lnTo>
                  <a:close/>
                </a:path>
                <a:path w="148590" h="28575">
                  <a:moveTo>
                    <a:pt x="148183" y="21958"/>
                  </a:moveTo>
                  <a:lnTo>
                    <a:pt x="147027" y="18021"/>
                  </a:lnTo>
                  <a:lnTo>
                    <a:pt x="146507" y="16205"/>
                  </a:lnTo>
                  <a:lnTo>
                    <a:pt x="142532" y="11049"/>
                  </a:lnTo>
                  <a:lnTo>
                    <a:pt x="129933" y="5168"/>
                  </a:lnTo>
                  <a:lnTo>
                    <a:pt x="121666" y="1460"/>
                  </a:lnTo>
                  <a:lnTo>
                    <a:pt x="116205" y="0"/>
                  </a:lnTo>
                  <a:lnTo>
                    <a:pt x="111086" y="558"/>
                  </a:lnTo>
                  <a:lnTo>
                    <a:pt x="103873" y="2946"/>
                  </a:lnTo>
                  <a:lnTo>
                    <a:pt x="98120" y="6553"/>
                  </a:lnTo>
                  <a:lnTo>
                    <a:pt x="102641" y="22860"/>
                  </a:lnTo>
                  <a:lnTo>
                    <a:pt x="115697" y="18021"/>
                  </a:lnTo>
                  <a:lnTo>
                    <a:pt x="136359" y="20205"/>
                  </a:lnTo>
                  <a:lnTo>
                    <a:pt x="142443" y="25806"/>
                  </a:lnTo>
                  <a:lnTo>
                    <a:pt x="146951" y="28549"/>
                  </a:lnTo>
                  <a:lnTo>
                    <a:pt x="148183" y="21958"/>
                  </a:lnTo>
                  <a:close/>
                </a:path>
              </a:pathLst>
            </a:custGeom>
            <a:solidFill>
              <a:srgbClr val="7A67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9626234" y="6912135"/>
              <a:ext cx="23495" cy="27940"/>
            </a:xfrm>
            <a:custGeom>
              <a:avLst/>
              <a:gdLst/>
              <a:ahLst/>
              <a:cxnLst/>
              <a:rect l="l" t="t" r="r" b="b"/>
              <a:pathLst>
                <a:path w="23495" h="27940">
                  <a:moveTo>
                    <a:pt x="6655" y="0"/>
                  </a:moveTo>
                  <a:lnTo>
                    <a:pt x="1248" y="5530"/>
                  </a:lnTo>
                  <a:lnTo>
                    <a:pt x="0" y="20190"/>
                  </a:lnTo>
                  <a:lnTo>
                    <a:pt x="4404" y="26537"/>
                  </a:lnTo>
                  <a:lnTo>
                    <a:pt x="16503" y="27537"/>
                  </a:lnTo>
                  <a:lnTo>
                    <a:pt x="21919" y="22007"/>
                  </a:lnTo>
                  <a:lnTo>
                    <a:pt x="22534" y="14677"/>
                  </a:lnTo>
                  <a:lnTo>
                    <a:pt x="23150" y="7347"/>
                  </a:lnTo>
                  <a:lnTo>
                    <a:pt x="18754" y="999"/>
                  </a:lnTo>
                  <a:lnTo>
                    <a:pt x="6655" y="0"/>
                  </a:lnTo>
                  <a:close/>
                </a:path>
              </a:pathLst>
            </a:custGeom>
            <a:solidFill>
              <a:srgbClr val="B189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9632338" y="691740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325" y="0"/>
                  </a:moveTo>
                  <a:lnTo>
                    <a:pt x="1872" y="930"/>
                  </a:lnTo>
                  <a:lnTo>
                    <a:pt x="0" y="5069"/>
                  </a:lnTo>
                  <a:lnTo>
                    <a:pt x="940" y="7503"/>
                  </a:lnTo>
                  <a:lnTo>
                    <a:pt x="5125" y="9347"/>
                  </a:lnTo>
                  <a:lnTo>
                    <a:pt x="7587" y="8416"/>
                  </a:lnTo>
                  <a:lnTo>
                    <a:pt x="8519" y="6347"/>
                  </a:lnTo>
                  <a:lnTo>
                    <a:pt x="9460" y="4278"/>
                  </a:lnTo>
                  <a:lnTo>
                    <a:pt x="8519" y="1843"/>
                  </a:lnTo>
                  <a:lnTo>
                    <a:pt x="43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9531484" y="6912135"/>
              <a:ext cx="23495" cy="27940"/>
            </a:xfrm>
            <a:custGeom>
              <a:avLst/>
              <a:gdLst/>
              <a:ahLst/>
              <a:cxnLst/>
              <a:rect l="l" t="t" r="r" b="b"/>
              <a:pathLst>
                <a:path w="23495" h="27940">
                  <a:moveTo>
                    <a:pt x="6655" y="0"/>
                  </a:moveTo>
                  <a:lnTo>
                    <a:pt x="1248" y="5530"/>
                  </a:lnTo>
                  <a:lnTo>
                    <a:pt x="0" y="20190"/>
                  </a:lnTo>
                  <a:lnTo>
                    <a:pt x="4404" y="26537"/>
                  </a:lnTo>
                  <a:lnTo>
                    <a:pt x="16503" y="27537"/>
                  </a:lnTo>
                  <a:lnTo>
                    <a:pt x="21919" y="22007"/>
                  </a:lnTo>
                  <a:lnTo>
                    <a:pt x="22534" y="14677"/>
                  </a:lnTo>
                  <a:lnTo>
                    <a:pt x="23150" y="7347"/>
                  </a:lnTo>
                  <a:lnTo>
                    <a:pt x="18754" y="999"/>
                  </a:lnTo>
                  <a:lnTo>
                    <a:pt x="6655" y="0"/>
                  </a:lnTo>
                  <a:close/>
                </a:path>
              </a:pathLst>
            </a:custGeom>
            <a:solidFill>
              <a:srgbClr val="B189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9538665" y="6918369"/>
              <a:ext cx="88265" cy="134620"/>
            </a:xfrm>
            <a:custGeom>
              <a:avLst/>
              <a:gdLst/>
              <a:ahLst/>
              <a:cxnLst/>
              <a:rect l="l" t="t" r="r" b="b"/>
              <a:pathLst>
                <a:path w="88265" h="134620">
                  <a:moveTo>
                    <a:pt x="9448" y="4279"/>
                  </a:moveTo>
                  <a:lnTo>
                    <a:pt x="8509" y="1841"/>
                  </a:lnTo>
                  <a:lnTo>
                    <a:pt x="4318" y="0"/>
                  </a:lnTo>
                  <a:lnTo>
                    <a:pt x="1866" y="939"/>
                  </a:lnTo>
                  <a:lnTo>
                    <a:pt x="0" y="5067"/>
                  </a:lnTo>
                  <a:lnTo>
                    <a:pt x="939" y="7505"/>
                  </a:lnTo>
                  <a:lnTo>
                    <a:pt x="5118" y="9347"/>
                  </a:lnTo>
                  <a:lnTo>
                    <a:pt x="7569" y="8420"/>
                  </a:lnTo>
                  <a:lnTo>
                    <a:pt x="8509" y="6350"/>
                  </a:lnTo>
                  <a:lnTo>
                    <a:pt x="9448" y="4279"/>
                  </a:lnTo>
                  <a:close/>
                </a:path>
                <a:path w="88265" h="134620">
                  <a:moveTo>
                    <a:pt x="88023" y="103060"/>
                  </a:moveTo>
                  <a:lnTo>
                    <a:pt x="83985" y="98158"/>
                  </a:lnTo>
                  <a:lnTo>
                    <a:pt x="73469" y="102641"/>
                  </a:lnTo>
                  <a:lnTo>
                    <a:pt x="57480" y="105283"/>
                  </a:lnTo>
                  <a:lnTo>
                    <a:pt x="48958" y="106222"/>
                  </a:lnTo>
                  <a:lnTo>
                    <a:pt x="40487" y="106121"/>
                  </a:lnTo>
                  <a:lnTo>
                    <a:pt x="31381" y="104508"/>
                  </a:lnTo>
                  <a:lnTo>
                    <a:pt x="25527" y="102984"/>
                  </a:lnTo>
                  <a:lnTo>
                    <a:pt x="19342" y="98069"/>
                  </a:lnTo>
                  <a:lnTo>
                    <a:pt x="14071" y="100799"/>
                  </a:lnTo>
                  <a:lnTo>
                    <a:pt x="13030" y="106502"/>
                  </a:lnTo>
                  <a:lnTo>
                    <a:pt x="15519" y="118071"/>
                  </a:lnTo>
                  <a:lnTo>
                    <a:pt x="25654" y="129413"/>
                  </a:lnTo>
                  <a:lnTo>
                    <a:pt x="47574" y="134416"/>
                  </a:lnTo>
                  <a:lnTo>
                    <a:pt x="64135" y="130162"/>
                  </a:lnTo>
                  <a:lnTo>
                    <a:pt x="77901" y="120561"/>
                  </a:lnTo>
                  <a:lnTo>
                    <a:pt x="86639" y="110058"/>
                  </a:lnTo>
                  <a:lnTo>
                    <a:pt x="88023" y="1030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8696186" y="6874616"/>
              <a:ext cx="20320" cy="19685"/>
            </a:xfrm>
            <a:custGeom>
              <a:avLst/>
              <a:gdLst/>
              <a:ahLst/>
              <a:cxnLst/>
              <a:rect l="l" t="t" r="r" b="b"/>
              <a:pathLst>
                <a:path w="20320" h="19684">
                  <a:moveTo>
                    <a:pt x="5196" y="0"/>
                  </a:moveTo>
                  <a:lnTo>
                    <a:pt x="641" y="3999"/>
                  </a:lnTo>
                  <a:lnTo>
                    <a:pt x="0" y="14486"/>
                  </a:lnTo>
                  <a:lnTo>
                    <a:pt x="4044" y="18990"/>
                  </a:lnTo>
                  <a:lnTo>
                    <a:pt x="9346" y="19303"/>
                  </a:lnTo>
                  <a:lnTo>
                    <a:pt x="14648" y="19616"/>
                  </a:lnTo>
                  <a:lnTo>
                    <a:pt x="19202" y="15625"/>
                  </a:lnTo>
                  <a:lnTo>
                    <a:pt x="19835" y="5130"/>
                  </a:lnTo>
                  <a:lnTo>
                    <a:pt x="15799" y="626"/>
                  </a:lnTo>
                  <a:lnTo>
                    <a:pt x="51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8707197" y="6877946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2118" y="0"/>
                  </a:moveTo>
                  <a:lnTo>
                    <a:pt x="650" y="930"/>
                  </a:lnTo>
                  <a:lnTo>
                    <a:pt x="325" y="2399"/>
                  </a:lnTo>
                  <a:lnTo>
                    <a:pt x="0" y="3869"/>
                  </a:lnTo>
                  <a:lnTo>
                    <a:pt x="931" y="5321"/>
                  </a:lnTo>
                  <a:lnTo>
                    <a:pt x="3912" y="5973"/>
                  </a:lnTo>
                  <a:lnTo>
                    <a:pt x="5380" y="5043"/>
                  </a:lnTo>
                  <a:lnTo>
                    <a:pt x="6031" y="2104"/>
                  </a:lnTo>
                  <a:lnTo>
                    <a:pt x="5090" y="652"/>
                  </a:lnTo>
                  <a:lnTo>
                    <a:pt x="3613" y="321"/>
                  </a:lnTo>
                  <a:lnTo>
                    <a:pt x="2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8790256" y="6874739"/>
              <a:ext cx="20320" cy="19685"/>
            </a:xfrm>
            <a:custGeom>
              <a:avLst/>
              <a:gdLst/>
              <a:ahLst/>
              <a:cxnLst/>
              <a:rect l="l" t="t" r="r" b="b"/>
              <a:pathLst>
                <a:path w="20320" h="19684">
                  <a:moveTo>
                    <a:pt x="5187" y="0"/>
                  </a:moveTo>
                  <a:lnTo>
                    <a:pt x="633" y="3999"/>
                  </a:lnTo>
                  <a:lnTo>
                    <a:pt x="0" y="14477"/>
                  </a:lnTo>
                  <a:lnTo>
                    <a:pt x="4035" y="18981"/>
                  </a:lnTo>
                  <a:lnTo>
                    <a:pt x="9337" y="19294"/>
                  </a:lnTo>
                  <a:lnTo>
                    <a:pt x="14639" y="19607"/>
                  </a:lnTo>
                  <a:lnTo>
                    <a:pt x="19193" y="15616"/>
                  </a:lnTo>
                  <a:lnTo>
                    <a:pt x="19826" y="5138"/>
                  </a:lnTo>
                  <a:lnTo>
                    <a:pt x="15791" y="626"/>
                  </a:lnTo>
                  <a:lnTo>
                    <a:pt x="51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8801268" y="687798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2154" y="0"/>
                  </a:moveTo>
                  <a:lnTo>
                    <a:pt x="668" y="939"/>
                  </a:lnTo>
                  <a:lnTo>
                    <a:pt x="334" y="2425"/>
                  </a:lnTo>
                  <a:lnTo>
                    <a:pt x="0" y="3912"/>
                  </a:lnTo>
                  <a:lnTo>
                    <a:pt x="949" y="5391"/>
                  </a:lnTo>
                  <a:lnTo>
                    <a:pt x="3965" y="6043"/>
                  </a:lnTo>
                  <a:lnTo>
                    <a:pt x="5451" y="5104"/>
                  </a:lnTo>
                  <a:lnTo>
                    <a:pt x="6119" y="2121"/>
                  </a:lnTo>
                  <a:lnTo>
                    <a:pt x="5169" y="652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8870708" y="7566983"/>
              <a:ext cx="529590" cy="414020"/>
            </a:xfrm>
            <a:custGeom>
              <a:avLst/>
              <a:gdLst/>
              <a:ahLst/>
              <a:cxnLst/>
              <a:rect l="l" t="t" r="r" b="b"/>
              <a:pathLst>
                <a:path w="529590" h="414020">
                  <a:moveTo>
                    <a:pt x="118948" y="38925"/>
                  </a:moveTo>
                  <a:lnTo>
                    <a:pt x="118808" y="27724"/>
                  </a:lnTo>
                  <a:lnTo>
                    <a:pt x="117690" y="22199"/>
                  </a:lnTo>
                  <a:lnTo>
                    <a:pt x="117348" y="20497"/>
                  </a:lnTo>
                  <a:lnTo>
                    <a:pt x="110261" y="22199"/>
                  </a:lnTo>
                  <a:lnTo>
                    <a:pt x="105651" y="19900"/>
                  </a:lnTo>
                  <a:lnTo>
                    <a:pt x="92329" y="14871"/>
                  </a:lnTo>
                  <a:lnTo>
                    <a:pt x="77495" y="11696"/>
                  </a:lnTo>
                  <a:lnTo>
                    <a:pt x="67094" y="10706"/>
                  </a:lnTo>
                  <a:lnTo>
                    <a:pt x="62230" y="10248"/>
                  </a:lnTo>
                  <a:lnTo>
                    <a:pt x="47625" y="10325"/>
                  </a:lnTo>
                  <a:lnTo>
                    <a:pt x="41465" y="10706"/>
                  </a:lnTo>
                  <a:lnTo>
                    <a:pt x="25692" y="0"/>
                  </a:lnTo>
                  <a:lnTo>
                    <a:pt x="25819" y="16764"/>
                  </a:lnTo>
                  <a:lnTo>
                    <a:pt x="25933" y="39560"/>
                  </a:lnTo>
                  <a:lnTo>
                    <a:pt x="25615" y="73774"/>
                  </a:lnTo>
                  <a:lnTo>
                    <a:pt x="24472" y="124802"/>
                  </a:lnTo>
                  <a:lnTo>
                    <a:pt x="22212" y="161912"/>
                  </a:lnTo>
                  <a:lnTo>
                    <a:pt x="18249" y="199453"/>
                  </a:lnTo>
                  <a:lnTo>
                    <a:pt x="13703" y="236956"/>
                  </a:lnTo>
                  <a:lnTo>
                    <a:pt x="9626" y="274662"/>
                  </a:lnTo>
                  <a:lnTo>
                    <a:pt x="6121" y="312902"/>
                  </a:lnTo>
                  <a:lnTo>
                    <a:pt x="3378" y="345960"/>
                  </a:lnTo>
                  <a:lnTo>
                    <a:pt x="1333" y="379069"/>
                  </a:lnTo>
                  <a:lnTo>
                    <a:pt x="0" y="413766"/>
                  </a:lnTo>
                  <a:lnTo>
                    <a:pt x="79705" y="413766"/>
                  </a:lnTo>
                  <a:lnTo>
                    <a:pt x="81318" y="396633"/>
                  </a:lnTo>
                  <a:lnTo>
                    <a:pt x="88061" y="340652"/>
                  </a:lnTo>
                  <a:lnTo>
                    <a:pt x="92976" y="307606"/>
                  </a:lnTo>
                  <a:lnTo>
                    <a:pt x="98602" y="273939"/>
                  </a:lnTo>
                  <a:lnTo>
                    <a:pt x="103835" y="241681"/>
                  </a:lnTo>
                  <a:lnTo>
                    <a:pt x="111125" y="180873"/>
                  </a:lnTo>
                  <a:lnTo>
                    <a:pt x="115049" y="127127"/>
                  </a:lnTo>
                  <a:lnTo>
                    <a:pt x="116255" y="99377"/>
                  </a:lnTo>
                  <a:lnTo>
                    <a:pt x="117043" y="82207"/>
                  </a:lnTo>
                  <a:lnTo>
                    <a:pt x="118148" y="59563"/>
                  </a:lnTo>
                  <a:lnTo>
                    <a:pt x="118948" y="38925"/>
                  </a:lnTo>
                  <a:close/>
                </a:path>
                <a:path w="529590" h="414020">
                  <a:moveTo>
                    <a:pt x="529069" y="413766"/>
                  </a:moveTo>
                  <a:lnTo>
                    <a:pt x="527227" y="352425"/>
                  </a:lnTo>
                  <a:lnTo>
                    <a:pt x="522224" y="309460"/>
                  </a:lnTo>
                  <a:lnTo>
                    <a:pt x="516521" y="265074"/>
                  </a:lnTo>
                  <a:lnTo>
                    <a:pt x="508711" y="206946"/>
                  </a:lnTo>
                  <a:lnTo>
                    <a:pt x="505231" y="173634"/>
                  </a:lnTo>
                  <a:lnTo>
                    <a:pt x="502704" y="139509"/>
                  </a:lnTo>
                  <a:lnTo>
                    <a:pt x="500646" y="103809"/>
                  </a:lnTo>
                  <a:lnTo>
                    <a:pt x="498525" y="64579"/>
                  </a:lnTo>
                  <a:lnTo>
                    <a:pt x="497586" y="50076"/>
                  </a:lnTo>
                  <a:lnTo>
                    <a:pt x="496277" y="31927"/>
                  </a:lnTo>
                  <a:lnTo>
                    <a:pt x="495134" y="17005"/>
                  </a:lnTo>
                  <a:lnTo>
                    <a:pt x="494665" y="10680"/>
                  </a:lnTo>
                  <a:lnTo>
                    <a:pt x="450354" y="14820"/>
                  </a:lnTo>
                  <a:lnTo>
                    <a:pt x="443826" y="15519"/>
                  </a:lnTo>
                  <a:lnTo>
                    <a:pt x="441020" y="15976"/>
                  </a:lnTo>
                  <a:lnTo>
                    <a:pt x="422109" y="17005"/>
                  </a:lnTo>
                  <a:lnTo>
                    <a:pt x="403758" y="14820"/>
                  </a:lnTo>
                  <a:lnTo>
                    <a:pt x="390131" y="11849"/>
                  </a:lnTo>
                  <a:lnTo>
                    <a:pt x="384695" y="10325"/>
                  </a:lnTo>
                  <a:lnTo>
                    <a:pt x="388112" y="37299"/>
                  </a:lnTo>
                  <a:lnTo>
                    <a:pt x="391668" y="64579"/>
                  </a:lnTo>
                  <a:lnTo>
                    <a:pt x="397560" y="108610"/>
                  </a:lnTo>
                  <a:lnTo>
                    <a:pt x="407974" y="185839"/>
                  </a:lnTo>
                  <a:lnTo>
                    <a:pt x="412991" y="225818"/>
                  </a:lnTo>
                  <a:lnTo>
                    <a:pt x="416953" y="262293"/>
                  </a:lnTo>
                  <a:lnTo>
                    <a:pt x="420611" y="298792"/>
                  </a:lnTo>
                  <a:lnTo>
                    <a:pt x="424688" y="338899"/>
                  </a:lnTo>
                  <a:lnTo>
                    <a:pt x="426707" y="364083"/>
                  </a:lnTo>
                  <a:lnTo>
                    <a:pt x="428091" y="389420"/>
                  </a:lnTo>
                  <a:lnTo>
                    <a:pt x="429691" y="413766"/>
                  </a:lnTo>
                  <a:lnTo>
                    <a:pt x="529069" y="413766"/>
                  </a:lnTo>
                  <a:close/>
                </a:path>
              </a:pathLst>
            </a:custGeom>
            <a:solidFill>
              <a:srgbClr val="F4D7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8890676" y="7257909"/>
              <a:ext cx="476250" cy="723265"/>
            </a:xfrm>
            <a:custGeom>
              <a:avLst/>
              <a:gdLst/>
              <a:ahLst/>
              <a:cxnLst/>
              <a:rect l="l" t="t" r="r" b="b"/>
              <a:pathLst>
                <a:path w="476250" h="723265">
                  <a:moveTo>
                    <a:pt x="365433" y="333929"/>
                  </a:moveTo>
                  <a:lnTo>
                    <a:pt x="88457" y="333929"/>
                  </a:lnTo>
                  <a:lnTo>
                    <a:pt x="98184" y="363542"/>
                  </a:lnTo>
                  <a:lnTo>
                    <a:pt x="102738" y="385427"/>
                  </a:lnTo>
                  <a:lnTo>
                    <a:pt x="101047" y="449271"/>
                  </a:lnTo>
                  <a:lnTo>
                    <a:pt x="90690" y="507063"/>
                  </a:lnTo>
                  <a:lnTo>
                    <a:pt x="71945" y="563369"/>
                  </a:lnTo>
                  <a:lnTo>
                    <a:pt x="56444" y="614422"/>
                  </a:lnTo>
                  <a:lnTo>
                    <a:pt x="46338" y="654970"/>
                  </a:lnTo>
                  <a:lnTo>
                    <a:pt x="39287" y="693050"/>
                  </a:lnTo>
                  <a:lnTo>
                    <a:pt x="34964" y="722831"/>
                  </a:lnTo>
                  <a:lnTo>
                    <a:pt x="436078" y="722831"/>
                  </a:lnTo>
                  <a:lnTo>
                    <a:pt x="431789" y="702994"/>
                  </a:lnTo>
                  <a:lnTo>
                    <a:pt x="420187" y="657254"/>
                  </a:lnTo>
                  <a:lnTo>
                    <a:pt x="409632" y="626017"/>
                  </a:lnTo>
                  <a:lnTo>
                    <a:pt x="389284" y="575812"/>
                  </a:lnTo>
                  <a:lnTo>
                    <a:pt x="376518" y="534139"/>
                  </a:lnTo>
                  <a:lnTo>
                    <a:pt x="369723" y="494303"/>
                  </a:lnTo>
                  <a:lnTo>
                    <a:pt x="367288" y="449610"/>
                  </a:lnTo>
                  <a:lnTo>
                    <a:pt x="365433" y="333929"/>
                  </a:lnTo>
                  <a:close/>
                </a:path>
                <a:path w="476250" h="723265">
                  <a:moveTo>
                    <a:pt x="167852" y="0"/>
                  </a:moveTo>
                  <a:lnTo>
                    <a:pt x="111123" y="24036"/>
                  </a:lnTo>
                  <a:lnTo>
                    <a:pt x="58800" y="55683"/>
                  </a:lnTo>
                  <a:lnTo>
                    <a:pt x="27499" y="87708"/>
                  </a:lnTo>
                  <a:lnTo>
                    <a:pt x="11486" y="129181"/>
                  </a:lnTo>
                  <a:lnTo>
                    <a:pt x="4163" y="179422"/>
                  </a:lnTo>
                  <a:lnTo>
                    <a:pt x="0" y="239100"/>
                  </a:lnTo>
                  <a:lnTo>
                    <a:pt x="261" y="271193"/>
                  </a:lnTo>
                  <a:lnTo>
                    <a:pt x="554" y="285533"/>
                  </a:lnTo>
                  <a:lnTo>
                    <a:pt x="712" y="302201"/>
                  </a:lnTo>
                  <a:lnTo>
                    <a:pt x="36651" y="330270"/>
                  </a:lnTo>
                  <a:lnTo>
                    <a:pt x="78031" y="333758"/>
                  </a:lnTo>
                  <a:lnTo>
                    <a:pt x="85737" y="333932"/>
                  </a:lnTo>
                  <a:lnTo>
                    <a:pt x="365433" y="333929"/>
                  </a:lnTo>
                  <a:lnTo>
                    <a:pt x="365354" y="329016"/>
                  </a:lnTo>
                  <a:lnTo>
                    <a:pt x="386479" y="327595"/>
                  </a:lnTo>
                  <a:lnTo>
                    <a:pt x="431292" y="325233"/>
                  </a:lnTo>
                  <a:lnTo>
                    <a:pt x="469715" y="321158"/>
                  </a:lnTo>
                  <a:lnTo>
                    <a:pt x="476041" y="320321"/>
                  </a:lnTo>
                  <a:lnTo>
                    <a:pt x="475565" y="302201"/>
                  </a:lnTo>
                  <a:lnTo>
                    <a:pt x="475237" y="293407"/>
                  </a:lnTo>
                  <a:lnTo>
                    <a:pt x="474745" y="287177"/>
                  </a:lnTo>
                  <a:lnTo>
                    <a:pt x="473931" y="280828"/>
                  </a:lnTo>
                  <a:lnTo>
                    <a:pt x="470532" y="251941"/>
                  </a:lnTo>
                  <a:lnTo>
                    <a:pt x="467272" y="218240"/>
                  </a:lnTo>
                  <a:lnTo>
                    <a:pt x="461727" y="155600"/>
                  </a:lnTo>
                  <a:lnTo>
                    <a:pt x="454746" y="96481"/>
                  </a:lnTo>
                  <a:lnTo>
                    <a:pt x="436464" y="67239"/>
                  </a:lnTo>
                  <a:lnTo>
                    <a:pt x="234146" y="67239"/>
                  </a:lnTo>
                  <a:lnTo>
                    <a:pt x="200226" y="57331"/>
                  </a:lnTo>
                  <a:lnTo>
                    <a:pt x="180055" y="34151"/>
                  </a:lnTo>
                  <a:lnTo>
                    <a:pt x="170356" y="10705"/>
                  </a:lnTo>
                  <a:lnTo>
                    <a:pt x="167852" y="0"/>
                  </a:lnTo>
                  <a:close/>
                </a:path>
                <a:path w="476250" h="723265">
                  <a:moveTo>
                    <a:pt x="316785" y="2973"/>
                  </a:moveTo>
                  <a:lnTo>
                    <a:pt x="308649" y="39115"/>
                  </a:lnTo>
                  <a:lnTo>
                    <a:pt x="297329" y="57856"/>
                  </a:lnTo>
                  <a:lnTo>
                    <a:pt x="275077" y="65223"/>
                  </a:lnTo>
                  <a:lnTo>
                    <a:pt x="234146" y="67239"/>
                  </a:lnTo>
                  <a:lnTo>
                    <a:pt x="436464" y="67239"/>
                  </a:lnTo>
                  <a:lnTo>
                    <a:pt x="431903" y="59944"/>
                  </a:lnTo>
                  <a:lnTo>
                    <a:pt x="316785" y="2973"/>
                  </a:lnTo>
                  <a:close/>
                </a:path>
              </a:pathLst>
            </a:custGeom>
            <a:solidFill>
              <a:srgbClr val="22AD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8967238" y="6900841"/>
              <a:ext cx="440055" cy="612140"/>
            </a:xfrm>
            <a:custGeom>
              <a:avLst/>
              <a:gdLst/>
              <a:ahLst/>
              <a:cxnLst/>
              <a:rect l="l" t="t" r="r" b="b"/>
              <a:pathLst>
                <a:path w="440054" h="612140">
                  <a:moveTo>
                    <a:pt x="400384" y="368377"/>
                  </a:moveTo>
                  <a:lnTo>
                    <a:pt x="233517" y="368377"/>
                  </a:lnTo>
                  <a:lnTo>
                    <a:pt x="239223" y="370464"/>
                  </a:lnTo>
                  <a:lnTo>
                    <a:pt x="249216" y="374602"/>
                  </a:lnTo>
                  <a:lnTo>
                    <a:pt x="259307" y="379428"/>
                  </a:lnTo>
                  <a:lnTo>
                    <a:pt x="269335" y="384375"/>
                  </a:lnTo>
                  <a:lnTo>
                    <a:pt x="279140" y="388880"/>
                  </a:lnTo>
                  <a:lnTo>
                    <a:pt x="315145" y="403479"/>
                  </a:lnTo>
                  <a:lnTo>
                    <a:pt x="352327" y="428002"/>
                  </a:lnTo>
                  <a:lnTo>
                    <a:pt x="374199" y="472206"/>
                  </a:lnTo>
                  <a:lnTo>
                    <a:pt x="383110" y="515378"/>
                  </a:lnTo>
                  <a:lnTo>
                    <a:pt x="387697" y="564978"/>
                  </a:lnTo>
                  <a:lnTo>
                    <a:pt x="390521" y="591361"/>
                  </a:lnTo>
                  <a:lnTo>
                    <a:pt x="393881" y="607660"/>
                  </a:lnTo>
                  <a:lnTo>
                    <a:pt x="400459" y="612049"/>
                  </a:lnTo>
                  <a:lnTo>
                    <a:pt x="411387" y="610558"/>
                  </a:lnTo>
                  <a:lnTo>
                    <a:pt x="423247" y="603738"/>
                  </a:lnTo>
                  <a:lnTo>
                    <a:pt x="432620" y="592139"/>
                  </a:lnTo>
                  <a:lnTo>
                    <a:pt x="437781" y="578171"/>
                  </a:lnTo>
                  <a:lnTo>
                    <a:pt x="439737" y="564502"/>
                  </a:lnTo>
                  <a:lnTo>
                    <a:pt x="439108" y="552009"/>
                  </a:lnTo>
                  <a:lnTo>
                    <a:pt x="421603" y="516673"/>
                  </a:lnTo>
                  <a:lnTo>
                    <a:pt x="423757" y="501457"/>
                  </a:lnTo>
                  <a:lnTo>
                    <a:pt x="425850" y="492709"/>
                  </a:lnTo>
                  <a:lnTo>
                    <a:pt x="428419" y="479301"/>
                  </a:lnTo>
                  <a:lnTo>
                    <a:pt x="429928" y="465245"/>
                  </a:lnTo>
                  <a:lnTo>
                    <a:pt x="430433" y="450978"/>
                  </a:lnTo>
                  <a:lnTo>
                    <a:pt x="429991" y="436939"/>
                  </a:lnTo>
                  <a:lnTo>
                    <a:pt x="417233" y="393819"/>
                  </a:lnTo>
                  <a:lnTo>
                    <a:pt x="409134" y="380318"/>
                  </a:lnTo>
                  <a:lnTo>
                    <a:pt x="400384" y="368377"/>
                  </a:lnTo>
                  <a:close/>
                </a:path>
                <a:path w="440054" h="612140">
                  <a:moveTo>
                    <a:pt x="154915" y="0"/>
                  </a:moveTo>
                  <a:lnTo>
                    <a:pt x="111373" y="9423"/>
                  </a:lnTo>
                  <a:lnTo>
                    <a:pt x="76299" y="31105"/>
                  </a:lnTo>
                  <a:lnTo>
                    <a:pt x="47594" y="65654"/>
                  </a:lnTo>
                  <a:lnTo>
                    <a:pt x="24773" y="113380"/>
                  </a:lnTo>
                  <a:lnTo>
                    <a:pt x="5540" y="192291"/>
                  </a:lnTo>
                  <a:lnTo>
                    <a:pt x="626" y="239911"/>
                  </a:lnTo>
                  <a:lnTo>
                    <a:pt x="0" y="262117"/>
                  </a:lnTo>
                  <a:lnTo>
                    <a:pt x="519" y="283025"/>
                  </a:lnTo>
                  <a:lnTo>
                    <a:pt x="4036" y="321389"/>
                  </a:lnTo>
                  <a:lnTo>
                    <a:pt x="11747" y="358978"/>
                  </a:lnTo>
                  <a:lnTo>
                    <a:pt x="42165" y="383264"/>
                  </a:lnTo>
                  <a:lnTo>
                    <a:pt x="49959" y="382811"/>
                  </a:lnTo>
                  <a:lnTo>
                    <a:pt x="100594" y="359951"/>
                  </a:lnTo>
                  <a:lnTo>
                    <a:pt x="109135" y="335154"/>
                  </a:lnTo>
                  <a:lnTo>
                    <a:pt x="109417" y="324687"/>
                  </a:lnTo>
                  <a:lnTo>
                    <a:pt x="109785" y="317969"/>
                  </a:lnTo>
                  <a:lnTo>
                    <a:pt x="110389" y="311032"/>
                  </a:lnTo>
                  <a:lnTo>
                    <a:pt x="110322" y="295247"/>
                  </a:lnTo>
                  <a:lnTo>
                    <a:pt x="109984" y="282338"/>
                  </a:lnTo>
                  <a:lnTo>
                    <a:pt x="104797" y="280564"/>
                  </a:lnTo>
                  <a:lnTo>
                    <a:pt x="95336" y="273869"/>
                  </a:lnTo>
                  <a:lnTo>
                    <a:pt x="98141" y="266835"/>
                  </a:lnTo>
                  <a:lnTo>
                    <a:pt x="96696" y="264644"/>
                  </a:lnTo>
                  <a:lnTo>
                    <a:pt x="90009" y="253384"/>
                  </a:lnTo>
                  <a:lnTo>
                    <a:pt x="85171" y="242008"/>
                  </a:lnTo>
                  <a:lnTo>
                    <a:pt x="82013" y="230139"/>
                  </a:lnTo>
                  <a:lnTo>
                    <a:pt x="80257" y="217220"/>
                  </a:lnTo>
                  <a:lnTo>
                    <a:pt x="78817" y="210772"/>
                  </a:lnTo>
                  <a:lnTo>
                    <a:pt x="76069" y="201384"/>
                  </a:lnTo>
                  <a:lnTo>
                    <a:pt x="73401" y="192919"/>
                  </a:lnTo>
                  <a:lnTo>
                    <a:pt x="72204" y="189239"/>
                  </a:lnTo>
                  <a:lnTo>
                    <a:pt x="78974" y="176596"/>
                  </a:lnTo>
                  <a:lnTo>
                    <a:pt x="76749" y="174570"/>
                  </a:lnTo>
                  <a:lnTo>
                    <a:pt x="74623" y="167306"/>
                  </a:lnTo>
                  <a:lnTo>
                    <a:pt x="76333" y="157123"/>
                  </a:lnTo>
                  <a:lnTo>
                    <a:pt x="79270" y="148056"/>
                  </a:lnTo>
                  <a:lnTo>
                    <a:pt x="80829" y="144137"/>
                  </a:lnTo>
                  <a:lnTo>
                    <a:pt x="81051" y="124549"/>
                  </a:lnTo>
                  <a:lnTo>
                    <a:pt x="98036" y="73809"/>
                  </a:lnTo>
                  <a:lnTo>
                    <a:pt x="136740" y="47692"/>
                  </a:lnTo>
                  <a:lnTo>
                    <a:pt x="159327" y="43482"/>
                  </a:lnTo>
                  <a:lnTo>
                    <a:pt x="262995" y="43482"/>
                  </a:lnTo>
                  <a:lnTo>
                    <a:pt x="239737" y="21791"/>
                  </a:lnTo>
                  <a:lnTo>
                    <a:pt x="199207" y="4311"/>
                  </a:lnTo>
                  <a:lnTo>
                    <a:pt x="154915" y="0"/>
                  </a:lnTo>
                  <a:close/>
                </a:path>
                <a:path w="440054" h="612140">
                  <a:moveTo>
                    <a:pt x="262995" y="43482"/>
                  </a:moveTo>
                  <a:lnTo>
                    <a:pt x="159327" y="43482"/>
                  </a:lnTo>
                  <a:lnTo>
                    <a:pt x="175636" y="43974"/>
                  </a:lnTo>
                  <a:lnTo>
                    <a:pt x="189296" y="46685"/>
                  </a:lnTo>
                  <a:lnTo>
                    <a:pt x="223709" y="67579"/>
                  </a:lnTo>
                  <a:lnTo>
                    <a:pt x="241720" y="111730"/>
                  </a:lnTo>
                  <a:lnTo>
                    <a:pt x="245121" y="134966"/>
                  </a:lnTo>
                  <a:lnTo>
                    <a:pt x="245852" y="137103"/>
                  </a:lnTo>
                  <a:lnTo>
                    <a:pt x="249282" y="142631"/>
                  </a:lnTo>
                  <a:lnTo>
                    <a:pt x="253716" y="155735"/>
                  </a:lnTo>
                  <a:lnTo>
                    <a:pt x="256072" y="170253"/>
                  </a:lnTo>
                  <a:lnTo>
                    <a:pt x="253264" y="180022"/>
                  </a:lnTo>
                  <a:lnTo>
                    <a:pt x="251102" y="185035"/>
                  </a:lnTo>
                  <a:lnTo>
                    <a:pt x="249834" y="193970"/>
                  </a:lnTo>
                  <a:lnTo>
                    <a:pt x="245077" y="234154"/>
                  </a:lnTo>
                  <a:lnTo>
                    <a:pt x="226026" y="270861"/>
                  </a:lnTo>
                  <a:lnTo>
                    <a:pt x="211228" y="280851"/>
                  </a:lnTo>
                  <a:lnTo>
                    <a:pt x="211808" y="300152"/>
                  </a:lnTo>
                  <a:lnTo>
                    <a:pt x="212085" y="311032"/>
                  </a:lnTo>
                  <a:lnTo>
                    <a:pt x="212182" y="317969"/>
                  </a:lnTo>
                  <a:lnTo>
                    <a:pt x="212304" y="335154"/>
                  </a:lnTo>
                  <a:lnTo>
                    <a:pt x="212425" y="340420"/>
                  </a:lnTo>
                  <a:lnTo>
                    <a:pt x="229868" y="370264"/>
                  </a:lnTo>
                  <a:lnTo>
                    <a:pt x="233517" y="368377"/>
                  </a:lnTo>
                  <a:lnTo>
                    <a:pt x="400384" y="368377"/>
                  </a:lnTo>
                  <a:lnTo>
                    <a:pt x="399827" y="367617"/>
                  </a:lnTo>
                  <a:lnTo>
                    <a:pt x="387721" y="353482"/>
                  </a:lnTo>
                  <a:lnTo>
                    <a:pt x="371284" y="335761"/>
                  </a:lnTo>
                  <a:lnTo>
                    <a:pt x="354997" y="315305"/>
                  </a:lnTo>
                  <a:lnTo>
                    <a:pt x="337101" y="281097"/>
                  </a:lnTo>
                  <a:lnTo>
                    <a:pt x="324492" y="242008"/>
                  </a:lnTo>
                  <a:lnTo>
                    <a:pt x="309920" y="172216"/>
                  </a:lnTo>
                  <a:lnTo>
                    <a:pt x="303794" y="144737"/>
                  </a:lnTo>
                  <a:lnTo>
                    <a:pt x="297653" y="120820"/>
                  </a:lnTo>
                  <a:lnTo>
                    <a:pt x="290735" y="95224"/>
                  </a:lnTo>
                  <a:lnTo>
                    <a:pt x="282397" y="71167"/>
                  </a:lnTo>
                  <a:lnTo>
                    <a:pt x="271992" y="51873"/>
                  </a:lnTo>
                  <a:lnTo>
                    <a:pt x="262995" y="43482"/>
                  </a:lnTo>
                  <a:close/>
                </a:path>
              </a:pathLst>
            </a:custGeom>
            <a:solidFill>
              <a:srgbClr val="B896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9084803" y="7016703"/>
              <a:ext cx="10160" cy="15240"/>
            </a:xfrm>
            <a:custGeom>
              <a:avLst/>
              <a:gdLst/>
              <a:ahLst/>
              <a:cxnLst/>
              <a:rect l="l" t="t" r="r" b="b"/>
              <a:pathLst>
                <a:path w="10159" h="15240">
                  <a:moveTo>
                    <a:pt x="4369" y="0"/>
                  </a:moveTo>
                  <a:lnTo>
                    <a:pt x="0" y="3147"/>
                  </a:lnTo>
                  <a:lnTo>
                    <a:pt x="70" y="6564"/>
                  </a:lnTo>
                  <a:lnTo>
                    <a:pt x="545" y="10729"/>
                  </a:lnTo>
                  <a:lnTo>
                    <a:pt x="1292" y="13616"/>
                  </a:lnTo>
                  <a:lnTo>
                    <a:pt x="3385" y="14503"/>
                  </a:lnTo>
                  <a:lnTo>
                    <a:pt x="4615" y="14755"/>
                  </a:lnTo>
                  <a:lnTo>
                    <a:pt x="6576" y="14077"/>
                  </a:lnTo>
                  <a:lnTo>
                    <a:pt x="9399" y="12016"/>
                  </a:lnTo>
                  <a:lnTo>
                    <a:pt x="9686" y="5477"/>
                  </a:lnTo>
                  <a:lnTo>
                    <a:pt x="4783" y="5477"/>
                  </a:lnTo>
                  <a:lnTo>
                    <a:pt x="3411" y="3617"/>
                  </a:lnTo>
                  <a:lnTo>
                    <a:pt x="8669" y="3617"/>
                  </a:lnTo>
                  <a:lnTo>
                    <a:pt x="6576" y="791"/>
                  </a:lnTo>
                  <a:lnTo>
                    <a:pt x="4369" y="0"/>
                  </a:lnTo>
                  <a:close/>
                </a:path>
                <a:path w="10159" h="15240">
                  <a:moveTo>
                    <a:pt x="8669" y="3617"/>
                  </a:moveTo>
                  <a:lnTo>
                    <a:pt x="3411" y="3617"/>
                  </a:lnTo>
                  <a:lnTo>
                    <a:pt x="4950" y="5417"/>
                  </a:lnTo>
                  <a:lnTo>
                    <a:pt x="4783" y="5477"/>
                  </a:lnTo>
                  <a:lnTo>
                    <a:pt x="9686" y="5477"/>
                  </a:lnTo>
                  <a:lnTo>
                    <a:pt x="9706" y="5017"/>
                  </a:lnTo>
                  <a:lnTo>
                    <a:pt x="8669" y="3617"/>
                  </a:lnTo>
                  <a:close/>
                </a:path>
              </a:pathLst>
            </a:custGeom>
            <a:solidFill>
              <a:srgbClr val="1C21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8963279" y="7417555"/>
              <a:ext cx="293370" cy="140335"/>
            </a:xfrm>
            <a:custGeom>
              <a:avLst/>
              <a:gdLst/>
              <a:ahLst/>
              <a:cxnLst/>
              <a:rect l="l" t="t" r="r" b="b"/>
              <a:pathLst>
                <a:path w="293370" h="140334">
                  <a:moveTo>
                    <a:pt x="21844" y="1066"/>
                  </a:moveTo>
                  <a:lnTo>
                    <a:pt x="20777" y="0"/>
                  </a:lnTo>
                  <a:lnTo>
                    <a:pt x="18135" y="0"/>
                  </a:lnTo>
                  <a:lnTo>
                    <a:pt x="17068" y="1066"/>
                  </a:lnTo>
                  <a:lnTo>
                    <a:pt x="16344" y="14097"/>
                  </a:lnTo>
                  <a:lnTo>
                    <a:pt x="14452" y="26276"/>
                  </a:lnTo>
                  <a:lnTo>
                    <a:pt x="11734" y="38862"/>
                  </a:lnTo>
                  <a:lnTo>
                    <a:pt x="3479" y="73240"/>
                  </a:lnTo>
                  <a:lnTo>
                    <a:pt x="50" y="94551"/>
                  </a:lnTo>
                  <a:lnTo>
                    <a:pt x="0" y="115252"/>
                  </a:lnTo>
                  <a:lnTo>
                    <a:pt x="5067" y="134912"/>
                  </a:lnTo>
                  <a:lnTo>
                    <a:pt x="5461" y="135813"/>
                  </a:lnTo>
                  <a:lnTo>
                    <a:pt x="6350" y="136334"/>
                  </a:lnTo>
                  <a:lnTo>
                    <a:pt x="7264" y="136334"/>
                  </a:lnTo>
                  <a:lnTo>
                    <a:pt x="8204" y="136144"/>
                  </a:lnTo>
                  <a:lnTo>
                    <a:pt x="9423" y="135636"/>
                  </a:lnTo>
                  <a:lnTo>
                    <a:pt x="9982" y="134239"/>
                  </a:lnTo>
                  <a:lnTo>
                    <a:pt x="9461" y="133045"/>
                  </a:lnTo>
                  <a:lnTo>
                    <a:pt x="4724" y="114376"/>
                  </a:lnTo>
                  <a:lnTo>
                    <a:pt x="4864" y="94449"/>
                  </a:lnTo>
                  <a:lnTo>
                    <a:pt x="8242" y="73799"/>
                  </a:lnTo>
                  <a:lnTo>
                    <a:pt x="16344" y="40106"/>
                  </a:lnTo>
                  <a:lnTo>
                    <a:pt x="19113" y="27241"/>
                  </a:lnTo>
                  <a:lnTo>
                    <a:pt x="21094" y="14592"/>
                  </a:lnTo>
                  <a:lnTo>
                    <a:pt x="21844" y="1066"/>
                  </a:lnTo>
                  <a:close/>
                </a:path>
                <a:path w="293370" h="140334">
                  <a:moveTo>
                    <a:pt x="293204" y="139090"/>
                  </a:moveTo>
                  <a:lnTo>
                    <a:pt x="290652" y="89331"/>
                  </a:lnTo>
                  <a:lnTo>
                    <a:pt x="283006" y="45745"/>
                  </a:lnTo>
                  <a:lnTo>
                    <a:pt x="281711" y="44958"/>
                  </a:lnTo>
                  <a:lnTo>
                    <a:pt x="279158" y="45605"/>
                  </a:lnTo>
                  <a:lnTo>
                    <a:pt x="278384" y="46888"/>
                  </a:lnTo>
                  <a:lnTo>
                    <a:pt x="282854" y="67983"/>
                  </a:lnTo>
                  <a:lnTo>
                    <a:pt x="285902" y="89903"/>
                  </a:lnTo>
                  <a:lnTo>
                    <a:pt x="287782" y="113347"/>
                  </a:lnTo>
                  <a:lnTo>
                    <a:pt x="288417" y="139090"/>
                  </a:lnTo>
                  <a:lnTo>
                    <a:pt x="289496" y="140144"/>
                  </a:lnTo>
                  <a:lnTo>
                    <a:pt x="290817" y="140144"/>
                  </a:lnTo>
                  <a:lnTo>
                    <a:pt x="292125" y="140144"/>
                  </a:lnTo>
                  <a:lnTo>
                    <a:pt x="293204" y="139090"/>
                  </a:lnTo>
                  <a:close/>
                </a:path>
              </a:pathLst>
            </a:custGeom>
            <a:solidFill>
              <a:srgbClr val="0040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9052512" y="7194287"/>
              <a:ext cx="165100" cy="149860"/>
            </a:xfrm>
            <a:custGeom>
              <a:avLst/>
              <a:gdLst/>
              <a:ahLst/>
              <a:cxnLst/>
              <a:rect l="l" t="t" r="r" b="b"/>
              <a:pathLst>
                <a:path w="165100" h="149859">
                  <a:moveTo>
                    <a:pt x="136580" y="0"/>
                  </a:moveTo>
                  <a:lnTo>
                    <a:pt x="20108" y="0"/>
                  </a:lnTo>
                  <a:lnTo>
                    <a:pt x="22855" y="32078"/>
                  </a:lnTo>
                  <a:lnTo>
                    <a:pt x="23296" y="49604"/>
                  </a:lnTo>
                  <a:lnTo>
                    <a:pt x="21002" y="58730"/>
                  </a:lnTo>
                  <a:lnTo>
                    <a:pt x="15544" y="65605"/>
                  </a:lnTo>
                  <a:lnTo>
                    <a:pt x="7192" y="68930"/>
                  </a:lnTo>
                  <a:lnTo>
                    <a:pt x="2506" y="73227"/>
                  </a:lnTo>
                  <a:lnTo>
                    <a:pt x="454" y="78922"/>
                  </a:lnTo>
                  <a:lnTo>
                    <a:pt x="0" y="86438"/>
                  </a:lnTo>
                  <a:lnTo>
                    <a:pt x="6001" y="108824"/>
                  </a:lnTo>
                  <a:lnTo>
                    <a:pt x="22484" y="129079"/>
                  </a:lnTo>
                  <a:lnTo>
                    <a:pt x="47167" y="143759"/>
                  </a:lnTo>
                  <a:lnTo>
                    <a:pt x="77768" y="149417"/>
                  </a:lnTo>
                  <a:lnTo>
                    <a:pt x="109770" y="145230"/>
                  </a:lnTo>
                  <a:lnTo>
                    <a:pt x="137526" y="133789"/>
                  </a:lnTo>
                  <a:lnTo>
                    <a:pt x="157081" y="116773"/>
                  </a:lnTo>
                  <a:lnTo>
                    <a:pt x="164478" y="95864"/>
                  </a:lnTo>
                  <a:lnTo>
                    <a:pt x="163293" y="87423"/>
                  </a:lnTo>
                  <a:lnTo>
                    <a:pt x="159772" y="80602"/>
                  </a:lnTo>
                  <a:lnTo>
                    <a:pt x="153966" y="75583"/>
                  </a:lnTo>
                  <a:lnTo>
                    <a:pt x="145926" y="72552"/>
                  </a:lnTo>
                  <a:lnTo>
                    <a:pt x="140679" y="56010"/>
                  </a:lnTo>
                  <a:lnTo>
                    <a:pt x="137887" y="31649"/>
                  </a:lnTo>
                  <a:lnTo>
                    <a:pt x="136778" y="9601"/>
                  </a:lnTo>
                  <a:lnTo>
                    <a:pt x="136580" y="0"/>
                  </a:lnTo>
                  <a:close/>
                </a:path>
              </a:pathLst>
            </a:custGeom>
            <a:solidFill>
              <a:srgbClr val="F4D7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9006002" y="7064673"/>
              <a:ext cx="247015" cy="171450"/>
            </a:xfrm>
            <a:custGeom>
              <a:avLst/>
              <a:gdLst/>
              <a:ahLst/>
              <a:cxnLst/>
              <a:rect l="l" t="t" r="r" b="b"/>
              <a:pathLst>
                <a:path w="247015" h="171450">
                  <a:moveTo>
                    <a:pt x="36245" y="65112"/>
                  </a:moveTo>
                  <a:lnTo>
                    <a:pt x="22974" y="6108"/>
                  </a:lnTo>
                  <a:lnTo>
                    <a:pt x="15138" y="584"/>
                  </a:lnTo>
                  <a:lnTo>
                    <a:pt x="7454" y="0"/>
                  </a:lnTo>
                  <a:lnTo>
                    <a:pt x="1778" y="5448"/>
                  </a:lnTo>
                  <a:lnTo>
                    <a:pt x="0" y="18046"/>
                  </a:lnTo>
                  <a:lnTo>
                    <a:pt x="1181" y="31216"/>
                  </a:lnTo>
                  <a:lnTo>
                    <a:pt x="5346" y="40500"/>
                  </a:lnTo>
                  <a:lnTo>
                    <a:pt x="15900" y="50330"/>
                  </a:lnTo>
                  <a:lnTo>
                    <a:pt x="36245" y="65112"/>
                  </a:lnTo>
                  <a:close/>
                </a:path>
                <a:path w="247015" h="171450">
                  <a:moveTo>
                    <a:pt x="179222" y="97472"/>
                  </a:moveTo>
                  <a:lnTo>
                    <a:pt x="115506" y="87464"/>
                  </a:lnTo>
                  <a:lnTo>
                    <a:pt x="71132" y="138341"/>
                  </a:lnTo>
                  <a:lnTo>
                    <a:pt x="89992" y="166408"/>
                  </a:lnTo>
                  <a:lnTo>
                    <a:pt x="120167" y="171361"/>
                  </a:lnTo>
                  <a:lnTo>
                    <a:pt x="151993" y="160680"/>
                  </a:lnTo>
                  <a:lnTo>
                    <a:pt x="175844" y="141859"/>
                  </a:lnTo>
                  <a:lnTo>
                    <a:pt x="179222" y="97472"/>
                  </a:lnTo>
                  <a:close/>
                </a:path>
                <a:path w="247015" h="171450">
                  <a:moveTo>
                    <a:pt x="246481" y="18046"/>
                  </a:moveTo>
                  <a:lnTo>
                    <a:pt x="244716" y="5448"/>
                  </a:lnTo>
                  <a:lnTo>
                    <a:pt x="239039" y="0"/>
                  </a:lnTo>
                  <a:lnTo>
                    <a:pt x="231343" y="584"/>
                  </a:lnTo>
                  <a:lnTo>
                    <a:pt x="223520" y="6108"/>
                  </a:lnTo>
                  <a:lnTo>
                    <a:pt x="210248" y="65112"/>
                  </a:lnTo>
                  <a:lnTo>
                    <a:pt x="230593" y="50330"/>
                  </a:lnTo>
                  <a:lnTo>
                    <a:pt x="241147" y="40500"/>
                  </a:lnTo>
                  <a:lnTo>
                    <a:pt x="245313" y="31216"/>
                  </a:lnTo>
                  <a:lnTo>
                    <a:pt x="246481" y="18046"/>
                  </a:lnTo>
                  <a:close/>
                </a:path>
              </a:pathLst>
            </a:custGeom>
            <a:solidFill>
              <a:srgbClr val="DDAD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9027062" y="6954198"/>
              <a:ext cx="205740" cy="273050"/>
            </a:xfrm>
            <a:custGeom>
              <a:avLst/>
              <a:gdLst/>
              <a:ahLst/>
              <a:cxnLst/>
              <a:rect l="l" t="t" r="r" b="b"/>
              <a:pathLst>
                <a:path w="205740" h="273050">
                  <a:moveTo>
                    <a:pt x="105517" y="0"/>
                  </a:moveTo>
                  <a:lnTo>
                    <a:pt x="99837" y="0"/>
                  </a:lnTo>
                  <a:lnTo>
                    <a:pt x="99837" y="234"/>
                  </a:lnTo>
                  <a:lnTo>
                    <a:pt x="52078" y="11444"/>
                  </a:lnTo>
                  <a:lnTo>
                    <a:pt x="21332" y="35642"/>
                  </a:lnTo>
                  <a:lnTo>
                    <a:pt x="4879" y="67602"/>
                  </a:lnTo>
                  <a:lnTo>
                    <a:pt x="0" y="102098"/>
                  </a:lnTo>
                  <a:lnTo>
                    <a:pt x="3925" y="138599"/>
                  </a:lnTo>
                  <a:lnTo>
                    <a:pt x="14052" y="175993"/>
                  </a:lnTo>
                  <a:lnTo>
                    <a:pt x="43020" y="239160"/>
                  </a:lnTo>
                  <a:lnTo>
                    <a:pt x="80307" y="267914"/>
                  </a:lnTo>
                  <a:lnTo>
                    <a:pt x="102677" y="272532"/>
                  </a:lnTo>
                  <a:lnTo>
                    <a:pt x="125983" y="271341"/>
                  </a:lnTo>
                  <a:lnTo>
                    <a:pt x="162341" y="239160"/>
                  </a:lnTo>
                  <a:lnTo>
                    <a:pt x="191307" y="175993"/>
                  </a:lnTo>
                  <a:lnTo>
                    <a:pt x="201436" y="138599"/>
                  </a:lnTo>
                  <a:lnTo>
                    <a:pt x="205362" y="102098"/>
                  </a:lnTo>
                  <a:lnTo>
                    <a:pt x="200480" y="67602"/>
                  </a:lnTo>
                  <a:lnTo>
                    <a:pt x="184022" y="35642"/>
                  </a:lnTo>
                  <a:lnTo>
                    <a:pt x="153273" y="11444"/>
                  </a:lnTo>
                  <a:lnTo>
                    <a:pt x="105517" y="234"/>
                  </a:lnTo>
                  <a:lnTo>
                    <a:pt x="105517" y="0"/>
                  </a:lnTo>
                  <a:close/>
                </a:path>
              </a:pathLst>
            </a:custGeom>
            <a:solidFill>
              <a:srgbClr val="F4D7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9114863" y="7132188"/>
              <a:ext cx="33020" cy="8890"/>
            </a:xfrm>
            <a:custGeom>
              <a:avLst/>
              <a:gdLst/>
              <a:ahLst/>
              <a:cxnLst/>
              <a:rect l="l" t="t" r="r" b="b"/>
              <a:pathLst>
                <a:path w="33020" h="8890">
                  <a:moveTo>
                    <a:pt x="975" y="0"/>
                  </a:moveTo>
                  <a:lnTo>
                    <a:pt x="114" y="773"/>
                  </a:lnTo>
                  <a:lnTo>
                    <a:pt x="0" y="1634"/>
                  </a:lnTo>
                  <a:lnTo>
                    <a:pt x="2303" y="4417"/>
                  </a:lnTo>
                  <a:lnTo>
                    <a:pt x="8730" y="8712"/>
                  </a:lnTo>
                  <a:lnTo>
                    <a:pt x="16705" y="8764"/>
                  </a:lnTo>
                  <a:lnTo>
                    <a:pt x="24099" y="8764"/>
                  </a:lnTo>
                  <a:lnTo>
                    <a:pt x="30386" y="4564"/>
                  </a:lnTo>
                  <a:lnTo>
                    <a:pt x="32751" y="1843"/>
                  </a:lnTo>
                  <a:lnTo>
                    <a:pt x="32663" y="982"/>
                  </a:lnTo>
                  <a:lnTo>
                    <a:pt x="31828" y="199"/>
                  </a:lnTo>
                  <a:lnTo>
                    <a:pt x="30298" y="834"/>
                  </a:lnTo>
                  <a:lnTo>
                    <a:pt x="30456" y="2086"/>
                  </a:lnTo>
                  <a:lnTo>
                    <a:pt x="29322" y="3382"/>
                  </a:lnTo>
                  <a:lnTo>
                    <a:pt x="24143" y="4747"/>
                  </a:lnTo>
                  <a:lnTo>
                    <a:pt x="8686" y="4695"/>
                  </a:lnTo>
                  <a:lnTo>
                    <a:pt x="3393" y="3243"/>
                  </a:lnTo>
                  <a:lnTo>
                    <a:pt x="2286" y="1904"/>
                  </a:lnTo>
                  <a:lnTo>
                    <a:pt x="2488" y="652"/>
                  </a:lnTo>
                  <a:lnTo>
                    <a:pt x="975" y="0"/>
                  </a:lnTo>
                  <a:close/>
                </a:path>
              </a:pathLst>
            </a:custGeom>
            <a:solidFill>
              <a:srgbClr val="DDAD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9067180" y="7069389"/>
              <a:ext cx="20320" cy="19685"/>
            </a:xfrm>
            <a:custGeom>
              <a:avLst/>
              <a:gdLst/>
              <a:ahLst/>
              <a:cxnLst/>
              <a:rect l="l" t="t" r="r" b="b"/>
              <a:pathLst>
                <a:path w="20320" h="19684">
                  <a:moveTo>
                    <a:pt x="5187" y="0"/>
                  </a:moveTo>
                  <a:lnTo>
                    <a:pt x="633" y="3999"/>
                  </a:lnTo>
                  <a:lnTo>
                    <a:pt x="0" y="14486"/>
                  </a:lnTo>
                  <a:lnTo>
                    <a:pt x="4035" y="18990"/>
                  </a:lnTo>
                  <a:lnTo>
                    <a:pt x="9337" y="19303"/>
                  </a:lnTo>
                  <a:lnTo>
                    <a:pt x="14639" y="19616"/>
                  </a:lnTo>
                  <a:lnTo>
                    <a:pt x="19193" y="15625"/>
                  </a:lnTo>
                  <a:lnTo>
                    <a:pt x="19826" y="5130"/>
                  </a:lnTo>
                  <a:lnTo>
                    <a:pt x="15791" y="626"/>
                  </a:lnTo>
                  <a:lnTo>
                    <a:pt x="5187" y="0"/>
                  </a:lnTo>
                  <a:close/>
                </a:path>
              </a:pathLst>
            </a:custGeom>
            <a:solidFill>
              <a:srgbClr val="009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9078183" y="707272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2118" y="0"/>
                  </a:moveTo>
                  <a:lnTo>
                    <a:pt x="650" y="930"/>
                  </a:lnTo>
                  <a:lnTo>
                    <a:pt x="325" y="2399"/>
                  </a:lnTo>
                  <a:lnTo>
                    <a:pt x="0" y="3869"/>
                  </a:lnTo>
                  <a:lnTo>
                    <a:pt x="931" y="5321"/>
                  </a:lnTo>
                  <a:lnTo>
                    <a:pt x="3912" y="5973"/>
                  </a:lnTo>
                  <a:lnTo>
                    <a:pt x="5380" y="5043"/>
                  </a:lnTo>
                  <a:lnTo>
                    <a:pt x="6031" y="2104"/>
                  </a:lnTo>
                  <a:lnTo>
                    <a:pt x="5090" y="652"/>
                  </a:lnTo>
                  <a:lnTo>
                    <a:pt x="3613" y="321"/>
                  </a:lnTo>
                  <a:lnTo>
                    <a:pt x="2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9161232" y="7069513"/>
              <a:ext cx="20320" cy="19685"/>
            </a:xfrm>
            <a:custGeom>
              <a:avLst/>
              <a:gdLst/>
              <a:ahLst/>
              <a:cxnLst/>
              <a:rect l="l" t="t" r="r" b="b"/>
              <a:pathLst>
                <a:path w="20320" h="19684">
                  <a:moveTo>
                    <a:pt x="5196" y="0"/>
                  </a:moveTo>
                  <a:lnTo>
                    <a:pt x="641" y="3999"/>
                  </a:lnTo>
                  <a:lnTo>
                    <a:pt x="0" y="14477"/>
                  </a:lnTo>
                  <a:lnTo>
                    <a:pt x="4044" y="18981"/>
                  </a:lnTo>
                  <a:lnTo>
                    <a:pt x="9346" y="19294"/>
                  </a:lnTo>
                  <a:lnTo>
                    <a:pt x="14648" y="19607"/>
                  </a:lnTo>
                  <a:lnTo>
                    <a:pt x="19202" y="15616"/>
                  </a:lnTo>
                  <a:lnTo>
                    <a:pt x="19835" y="5138"/>
                  </a:lnTo>
                  <a:lnTo>
                    <a:pt x="15799" y="626"/>
                  </a:lnTo>
                  <a:lnTo>
                    <a:pt x="5196" y="0"/>
                  </a:lnTo>
                  <a:close/>
                </a:path>
              </a:pathLst>
            </a:custGeom>
            <a:solidFill>
              <a:srgbClr val="009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9102153" y="7072763"/>
              <a:ext cx="76835" cy="111760"/>
            </a:xfrm>
            <a:custGeom>
              <a:avLst/>
              <a:gdLst/>
              <a:ahLst/>
              <a:cxnLst/>
              <a:rect l="l" t="t" r="r" b="b"/>
              <a:pathLst>
                <a:path w="76834" h="111759">
                  <a:moveTo>
                    <a:pt x="54660" y="93408"/>
                  </a:moveTo>
                  <a:lnTo>
                    <a:pt x="51549" y="91122"/>
                  </a:lnTo>
                  <a:lnTo>
                    <a:pt x="44653" y="91008"/>
                  </a:lnTo>
                  <a:lnTo>
                    <a:pt x="36106" y="91859"/>
                  </a:lnTo>
                  <a:lnTo>
                    <a:pt x="28079" y="92417"/>
                  </a:lnTo>
                  <a:lnTo>
                    <a:pt x="20002" y="91478"/>
                  </a:lnTo>
                  <a:lnTo>
                    <a:pt x="11264" y="89687"/>
                  </a:lnTo>
                  <a:lnTo>
                    <a:pt x="3911" y="88646"/>
                  </a:lnTo>
                  <a:lnTo>
                    <a:pt x="0" y="89941"/>
                  </a:lnTo>
                  <a:lnTo>
                    <a:pt x="1066" y="94221"/>
                  </a:lnTo>
                  <a:lnTo>
                    <a:pt x="6032" y="101206"/>
                  </a:lnTo>
                  <a:lnTo>
                    <a:pt x="14630" y="107886"/>
                  </a:lnTo>
                  <a:lnTo>
                    <a:pt x="26568" y="111264"/>
                  </a:lnTo>
                  <a:lnTo>
                    <a:pt x="38862" y="109448"/>
                  </a:lnTo>
                  <a:lnTo>
                    <a:pt x="47764" y="104190"/>
                  </a:lnTo>
                  <a:lnTo>
                    <a:pt x="53086" y="98005"/>
                  </a:lnTo>
                  <a:lnTo>
                    <a:pt x="54660" y="93408"/>
                  </a:lnTo>
                  <a:close/>
                </a:path>
                <a:path w="76834" h="111759">
                  <a:moveTo>
                    <a:pt x="76212" y="2120"/>
                  </a:moveTo>
                  <a:lnTo>
                    <a:pt x="75260" y="660"/>
                  </a:lnTo>
                  <a:lnTo>
                    <a:pt x="72250" y="0"/>
                  </a:lnTo>
                  <a:lnTo>
                    <a:pt x="70764" y="939"/>
                  </a:lnTo>
                  <a:lnTo>
                    <a:pt x="70434" y="2425"/>
                  </a:lnTo>
                  <a:lnTo>
                    <a:pt x="70091" y="3911"/>
                  </a:lnTo>
                  <a:lnTo>
                    <a:pt x="71043" y="5397"/>
                  </a:lnTo>
                  <a:lnTo>
                    <a:pt x="74053" y="6045"/>
                  </a:lnTo>
                  <a:lnTo>
                    <a:pt x="75539" y="5105"/>
                  </a:lnTo>
                  <a:lnTo>
                    <a:pt x="76212" y="21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9020912" y="6901173"/>
              <a:ext cx="226695" cy="170815"/>
            </a:xfrm>
            <a:custGeom>
              <a:avLst/>
              <a:gdLst/>
              <a:ahLst/>
              <a:cxnLst/>
              <a:rect l="l" t="t" r="r" b="b"/>
              <a:pathLst>
                <a:path w="226695" h="170815">
                  <a:moveTo>
                    <a:pt x="226568" y="118021"/>
                  </a:moveTo>
                  <a:lnTo>
                    <a:pt x="216839" y="68872"/>
                  </a:lnTo>
                  <a:lnTo>
                    <a:pt x="191808" y="25260"/>
                  </a:lnTo>
                  <a:lnTo>
                    <a:pt x="155041" y="0"/>
                  </a:lnTo>
                  <a:lnTo>
                    <a:pt x="121831" y="2501"/>
                  </a:lnTo>
                  <a:lnTo>
                    <a:pt x="114655" y="10236"/>
                  </a:lnTo>
                  <a:lnTo>
                    <a:pt x="79844" y="7239"/>
                  </a:lnTo>
                  <a:lnTo>
                    <a:pt x="41135" y="25577"/>
                  </a:lnTo>
                  <a:lnTo>
                    <a:pt x="14998" y="63080"/>
                  </a:lnTo>
                  <a:lnTo>
                    <a:pt x="1333" y="109296"/>
                  </a:lnTo>
                  <a:lnTo>
                    <a:pt x="0" y="153758"/>
                  </a:lnTo>
                  <a:lnTo>
                    <a:pt x="7785" y="170726"/>
                  </a:lnTo>
                  <a:lnTo>
                    <a:pt x="20853" y="153797"/>
                  </a:lnTo>
                  <a:lnTo>
                    <a:pt x="38138" y="121488"/>
                  </a:lnTo>
                  <a:lnTo>
                    <a:pt x="58547" y="92341"/>
                  </a:lnTo>
                  <a:lnTo>
                    <a:pt x="59829" y="91922"/>
                  </a:lnTo>
                  <a:lnTo>
                    <a:pt x="61099" y="96304"/>
                  </a:lnTo>
                  <a:lnTo>
                    <a:pt x="69875" y="107492"/>
                  </a:lnTo>
                  <a:lnTo>
                    <a:pt x="86969" y="119672"/>
                  </a:lnTo>
                  <a:lnTo>
                    <a:pt x="113563" y="128320"/>
                  </a:lnTo>
                  <a:lnTo>
                    <a:pt x="165887" y="142265"/>
                  </a:lnTo>
                  <a:lnTo>
                    <a:pt x="194843" y="156768"/>
                  </a:lnTo>
                  <a:lnTo>
                    <a:pt x="209130" y="164960"/>
                  </a:lnTo>
                  <a:lnTo>
                    <a:pt x="217385" y="159905"/>
                  </a:lnTo>
                  <a:lnTo>
                    <a:pt x="226568" y="118021"/>
                  </a:lnTo>
                  <a:close/>
                </a:path>
              </a:pathLst>
            </a:custGeom>
            <a:solidFill>
              <a:srgbClr val="B896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9065644" y="7043766"/>
              <a:ext cx="22225" cy="2540"/>
            </a:xfrm>
            <a:custGeom>
              <a:avLst/>
              <a:gdLst/>
              <a:ahLst/>
              <a:cxnLst/>
              <a:rect l="l" t="t" r="r" b="b"/>
              <a:pathLst>
                <a:path w="22225" h="2540">
                  <a:moveTo>
                    <a:pt x="14120" y="0"/>
                  </a:moveTo>
                  <a:lnTo>
                    <a:pt x="7403" y="791"/>
                  </a:lnTo>
                  <a:lnTo>
                    <a:pt x="0" y="2321"/>
                  </a:lnTo>
                  <a:lnTo>
                    <a:pt x="21673" y="217"/>
                  </a:lnTo>
                  <a:lnTo>
                    <a:pt x="14120" y="0"/>
                  </a:lnTo>
                  <a:close/>
                </a:path>
              </a:pathLst>
            </a:custGeom>
            <a:solidFill>
              <a:srgbClr val="B896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9065644" y="7043766"/>
              <a:ext cx="22225" cy="2540"/>
            </a:xfrm>
            <a:custGeom>
              <a:avLst/>
              <a:gdLst/>
              <a:ahLst/>
              <a:cxnLst/>
              <a:rect l="l" t="t" r="r" b="b"/>
              <a:pathLst>
                <a:path w="22225" h="2540">
                  <a:moveTo>
                    <a:pt x="0" y="2321"/>
                  </a:moveTo>
                  <a:lnTo>
                    <a:pt x="7403" y="791"/>
                  </a:lnTo>
                  <a:lnTo>
                    <a:pt x="14120" y="0"/>
                  </a:lnTo>
                  <a:lnTo>
                    <a:pt x="21673" y="217"/>
                  </a:lnTo>
                </a:path>
              </a:pathLst>
            </a:custGeom>
            <a:ln w="6713">
              <a:solidFill>
                <a:srgbClr val="B8960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9166576" y="7046543"/>
              <a:ext cx="22225" cy="1905"/>
            </a:xfrm>
            <a:custGeom>
              <a:avLst/>
              <a:gdLst/>
              <a:ahLst/>
              <a:cxnLst/>
              <a:rect l="l" t="t" r="r" b="b"/>
              <a:pathLst>
                <a:path w="22225" h="1904">
                  <a:moveTo>
                    <a:pt x="8080" y="0"/>
                  </a:moveTo>
                  <a:lnTo>
                    <a:pt x="0" y="1443"/>
                  </a:lnTo>
                  <a:lnTo>
                    <a:pt x="21769" y="1834"/>
                  </a:lnTo>
                  <a:lnTo>
                    <a:pt x="13795" y="286"/>
                  </a:lnTo>
                  <a:lnTo>
                    <a:pt x="8080" y="0"/>
                  </a:lnTo>
                  <a:close/>
                </a:path>
              </a:pathLst>
            </a:custGeom>
            <a:solidFill>
              <a:srgbClr val="B896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9166576" y="7046543"/>
              <a:ext cx="22225" cy="1905"/>
            </a:xfrm>
            <a:custGeom>
              <a:avLst/>
              <a:gdLst/>
              <a:ahLst/>
              <a:cxnLst/>
              <a:rect l="l" t="t" r="r" b="b"/>
              <a:pathLst>
                <a:path w="22225" h="1904">
                  <a:moveTo>
                    <a:pt x="0" y="1443"/>
                  </a:moveTo>
                  <a:lnTo>
                    <a:pt x="8080" y="0"/>
                  </a:lnTo>
                  <a:lnTo>
                    <a:pt x="13795" y="286"/>
                  </a:lnTo>
                  <a:lnTo>
                    <a:pt x="21769" y="1834"/>
                  </a:lnTo>
                </a:path>
              </a:pathLst>
            </a:custGeom>
            <a:ln w="6713">
              <a:solidFill>
                <a:srgbClr val="B8960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9941964" y="6962379"/>
              <a:ext cx="177165" cy="293370"/>
            </a:xfrm>
            <a:custGeom>
              <a:avLst/>
              <a:gdLst/>
              <a:ahLst/>
              <a:cxnLst/>
              <a:rect l="l" t="t" r="r" b="b"/>
              <a:pathLst>
                <a:path w="177165" h="293370">
                  <a:moveTo>
                    <a:pt x="55163" y="0"/>
                  </a:moveTo>
                  <a:lnTo>
                    <a:pt x="33692" y="212736"/>
                  </a:lnTo>
                  <a:lnTo>
                    <a:pt x="25273" y="253106"/>
                  </a:lnTo>
                  <a:lnTo>
                    <a:pt x="0" y="276724"/>
                  </a:lnTo>
                  <a:lnTo>
                    <a:pt x="94682" y="293238"/>
                  </a:lnTo>
                  <a:lnTo>
                    <a:pt x="144655" y="292531"/>
                  </a:lnTo>
                  <a:lnTo>
                    <a:pt x="166488" y="269013"/>
                  </a:lnTo>
                  <a:lnTo>
                    <a:pt x="176752" y="217092"/>
                  </a:lnTo>
                  <a:lnTo>
                    <a:pt x="176430" y="95767"/>
                  </a:lnTo>
                  <a:lnTo>
                    <a:pt x="163657" y="32712"/>
                  </a:lnTo>
                  <a:lnTo>
                    <a:pt x="127034" y="7573"/>
                  </a:lnTo>
                  <a:lnTo>
                    <a:pt x="55163" y="0"/>
                  </a:lnTo>
                  <a:close/>
                </a:path>
              </a:pathLst>
            </a:custGeom>
            <a:solidFill>
              <a:srgbClr val="7A67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8" name="object 658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10014680" y="7155491"/>
              <a:ext cx="199210" cy="265505"/>
            </a:xfrm>
            <a:prstGeom prst="rect">
              <a:avLst/>
            </a:prstGeom>
          </p:spPr>
        </p:pic>
        <p:sp>
          <p:nvSpPr>
            <p:cNvPr id="659" name="object 659"/>
            <p:cNvSpPr/>
            <p:nvPr/>
          </p:nvSpPr>
          <p:spPr>
            <a:xfrm>
              <a:off x="9990611" y="6947502"/>
              <a:ext cx="226060" cy="271145"/>
            </a:xfrm>
            <a:custGeom>
              <a:avLst/>
              <a:gdLst/>
              <a:ahLst/>
              <a:cxnLst/>
              <a:rect l="l" t="t" r="r" b="b"/>
              <a:pathLst>
                <a:path w="226059" h="271145">
                  <a:moveTo>
                    <a:pt x="109816" y="0"/>
                  </a:moveTo>
                  <a:lnTo>
                    <a:pt x="65668" y="9418"/>
                  </a:lnTo>
                  <a:lnTo>
                    <a:pt x="30918" y="35779"/>
                  </a:lnTo>
                  <a:lnTo>
                    <a:pt x="8162" y="76237"/>
                  </a:lnTo>
                  <a:lnTo>
                    <a:pt x="0" y="127949"/>
                  </a:lnTo>
                  <a:lnTo>
                    <a:pt x="4166" y="181985"/>
                  </a:lnTo>
                  <a:lnTo>
                    <a:pt x="18129" y="227558"/>
                  </a:lnTo>
                  <a:lnTo>
                    <a:pt x="44088" y="259032"/>
                  </a:lnTo>
                  <a:lnTo>
                    <a:pt x="84239" y="270776"/>
                  </a:lnTo>
                  <a:lnTo>
                    <a:pt x="123515" y="263991"/>
                  </a:lnTo>
                  <a:lnTo>
                    <a:pt x="161658" y="245035"/>
                  </a:lnTo>
                  <a:lnTo>
                    <a:pt x="194304" y="216007"/>
                  </a:lnTo>
                  <a:lnTo>
                    <a:pt x="217090" y="179006"/>
                  </a:lnTo>
                  <a:lnTo>
                    <a:pt x="225655" y="136131"/>
                  </a:lnTo>
                  <a:lnTo>
                    <a:pt x="216552" y="83141"/>
                  </a:lnTo>
                  <a:lnTo>
                    <a:pt x="191726" y="39870"/>
                  </a:lnTo>
                  <a:lnTo>
                    <a:pt x="154905" y="10697"/>
                  </a:lnTo>
                  <a:lnTo>
                    <a:pt x="109816" y="0"/>
                  </a:lnTo>
                  <a:close/>
                </a:path>
              </a:pathLst>
            </a:custGeom>
            <a:solidFill>
              <a:srgbClr val="DDAD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9859969" y="7282624"/>
              <a:ext cx="652780" cy="698500"/>
            </a:xfrm>
            <a:custGeom>
              <a:avLst/>
              <a:gdLst/>
              <a:ahLst/>
              <a:cxnLst/>
              <a:rect l="l" t="t" r="r" b="b"/>
              <a:pathLst>
                <a:path w="652779" h="698500">
                  <a:moveTo>
                    <a:pt x="161955" y="10929"/>
                  </a:moveTo>
                  <a:lnTo>
                    <a:pt x="102447" y="29377"/>
                  </a:lnTo>
                  <a:lnTo>
                    <a:pt x="67331" y="66538"/>
                  </a:lnTo>
                  <a:lnTo>
                    <a:pt x="47622" y="122139"/>
                  </a:lnTo>
                  <a:lnTo>
                    <a:pt x="34079" y="192298"/>
                  </a:lnTo>
                  <a:lnTo>
                    <a:pt x="30627" y="231997"/>
                  </a:lnTo>
                  <a:lnTo>
                    <a:pt x="27760" y="303587"/>
                  </a:lnTo>
                  <a:lnTo>
                    <a:pt x="24005" y="432932"/>
                  </a:lnTo>
                  <a:lnTo>
                    <a:pt x="20103" y="477697"/>
                  </a:lnTo>
                  <a:lnTo>
                    <a:pt x="16116" y="520994"/>
                  </a:lnTo>
                  <a:lnTo>
                    <a:pt x="11588" y="566716"/>
                  </a:lnTo>
                  <a:lnTo>
                    <a:pt x="5889" y="621192"/>
                  </a:lnTo>
                  <a:lnTo>
                    <a:pt x="875" y="677769"/>
                  </a:lnTo>
                  <a:lnTo>
                    <a:pt x="0" y="698116"/>
                  </a:lnTo>
                  <a:lnTo>
                    <a:pt x="97882" y="698116"/>
                  </a:lnTo>
                  <a:lnTo>
                    <a:pt x="121967" y="544987"/>
                  </a:lnTo>
                  <a:lnTo>
                    <a:pt x="124708" y="523542"/>
                  </a:lnTo>
                  <a:lnTo>
                    <a:pt x="127685" y="492581"/>
                  </a:lnTo>
                  <a:lnTo>
                    <a:pt x="130625" y="464816"/>
                  </a:lnTo>
                  <a:lnTo>
                    <a:pt x="133257" y="452957"/>
                  </a:lnTo>
                  <a:lnTo>
                    <a:pt x="388337" y="452957"/>
                  </a:lnTo>
                  <a:lnTo>
                    <a:pt x="388881" y="452268"/>
                  </a:lnTo>
                  <a:lnTo>
                    <a:pt x="393941" y="442763"/>
                  </a:lnTo>
                  <a:lnTo>
                    <a:pt x="397924" y="430167"/>
                  </a:lnTo>
                  <a:lnTo>
                    <a:pt x="399799" y="414361"/>
                  </a:lnTo>
                  <a:lnTo>
                    <a:pt x="399804" y="397068"/>
                  </a:lnTo>
                  <a:lnTo>
                    <a:pt x="398869" y="381045"/>
                  </a:lnTo>
                  <a:lnTo>
                    <a:pt x="397924" y="369049"/>
                  </a:lnTo>
                  <a:lnTo>
                    <a:pt x="395465" y="342180"/>
                  </a:lnTo>
                  <a:lnTo>
                    <a:pt x="393137" y="319290"/>
                  </a:lnTo>
                  <a:lnTo>
                    <a:pt x="391962" y="294728"/>
                  </a:lnTo>
                  <a:lnTo>
                    <a:pt x="392965" y="262846"/>
                  </a:lnTo>
                  <a:lnTo>
                    <a:pt x="393776" y="244127"/>
                  </a:lnTo>
                  <a:lnTo>
                    <a:pt x="394745" y="217394"/>
                  </a:lnTo>
                  <a:lnTo>
                    <a:pt x="395798" y="193489"/>
                  </a:lnTo>
                  <a:lnTo>
                    <a:pt x="396860" y="183250"/>
                  </a:lnTo>
                  <a:lnTo>
                    <a:pt x="597237" y="183250"/>
                  </a:lnTo>
                  <a:lnTo>
                    <a:pt x="577506" y="157071"/>
                  </a:lnTo>
                  <a:lnTo>
                    <a:pt x="551191" y="127501"/>
                  </a:lnTo>
                  <a:lnTo>
                    <a:pt x="523596" y="99477"/>
                  </a:lnTo>
                  <a:lnTo>
                    <a:pt x="468755" y="50046"/>
                  </a:lnTo>
                  <a:lnTo>
                    <a:pt x="464795" y="47545"/>
                  </a:lnTo>
                  <a:lnTo>
                    <a:pt x="229217" y="47545"/>
                  </a:lnTo>
                  <a:lnTo>
                    <a:pt x="217458" y="46067"/>
                  </a:lnTo>
                  <a:lnTo>
                    <a:pt x="176546" y="27025"/>
                  </a:lnTo>
                  <a:lnTo>
                    <a:pt x="167206" y="18148"/>
                  </a:lnTo>
                  <a:lnTo>
                    <a:pt x="161955" y="10929"/>
                  </a:lnTo>
                  <a:close/>
                </a:path>
                <a:path w="652779" h="698500">
                  <a:moveTo>
                    <a:pt x="597237" y="183250"/>
                  </a:moveTo>
                  <a:lnTo>
                    <a:pt x="396860" y="183250"/>
                  </a:lnTo>
                  <a:lnTo>
                    <a:pt x="405937" y="188283"/>
                  </a:lnTo>
                  <a:lnTo>
                    <a:pt x="424794" y="200693"/>
                  </a:lnTo>
                  <a:lnTo>
                    <a:pt x="471217" y="237230"/>
                  </a:lnTo>
                  <a:lnTo>
                    <a:pt x="506737" y="277978"/>
                  </a:lnTo>
                  <a:lnTo>
                    <a:pt x="518722" y="310756"/>
                  </a:lnTo>
                  <a:lnTo>
                    <a:pt x="516991" y="322230"/>
                  </a:lnTo>
                  <a:lnTo>
                    <a:pt x="498016" y="373562"/>
                  </a:lnTo>
                  <a:lnTo>
                    <a:pt x="461928" y="415874"/>
                  </a:lnTo>
                  <a:lnTo>
                    <a:pt x="420186" y="438567"/>
                  </a:lnTo>
                  <a:lnTo>
                    <a:pt x="420565" y="445480"/>
                  </a:lnTo>
                  <a:lnTo>
                    <a:pt x="418938" y="448679"/>
                  </a:lnTo>
                  <a:lnTo>
                    <a:pt x="419989" y="455077"/>
                  </a:lnTo>
                  <a:lnTo>
                    <a:pt x="423463" y="468626"/>
                  </a:lnTo>
                  <a:lnTo>
                    <a:pt x="427420" y="482859"/>
                  </a:lnTo>
                  <a:lnTo>
                    <a:pt x="430588" y="493703"/>
                  </a:lnTo>
                  <a:lnTo>
                    <a:pt x="432953" y="502820"/>
                  </a:lnTo>
                  <a:lnTo>
                    <a:pt x="435817" y="514584"/>
                  </a:lnTo>
                  <a:lnTo>
                    <a:pt x="438731" y="525123"/>
                  </a:lnTo>
                  <a:lnTo>
                    <a:pt x="441244" y="530562"/>
                  </a:lnTo>
                  <a:lnTo>
                    <a:pt x="443020" y="531892"/>
                  </a:lnTo>
                  <a:lnTo>
                    <a:pt x="441244" y="541683"/>
                  </a:lnTo>
                  <a:lnTo>
                    <a:pt x="453017" y="544144"/>
                  </a:lnTo>
                  <a:lnTo>
                    <a:pt x="468978" y="545311"/>
                  </a:lnTo>
                  <a:lnTo>
                    <a:pt x="486361" y="543261"/>
                  </a:lnTo>
                  <a:lnTo>
                    <a:pt x="541339" y="519394"/>
                  </a:lnTo>
                  <a:lnTo>
                    <a:pt x="572807" y="494429"/>
                  </a:lnTo>
                  <a:lnTo>
                    <a:pt x="604208" y="451182"/>
                  </a:lnTo>
                  <a:lnTo>
                    <a:pt x="634343" y="387751"/>
                  </a:lnTo>
                  <a:lnTo>
                    <a:pt x="647643" y="339145"/>
                  </a:lnTo>
                  <a:lnTo>
                    <a:pt x="652472" y="295331"/>
                  </a:lnTo>
                  <a:lnTo>
                    <a:pt x="646090" y="266422"/>
                  </a:lnTo>
                  <a:lnTo>
                    <a:pt x="633557" y="238890"/>
                  </a:lnTo>
                  <a:lnTo>
                    <a:pt x="617612" y="212804"/>
                  </a:lnTo>
                  <a:lnTo>
                    <a:pt x="600992" y="188233"/>
                  </a:lnTo>
                  <a:lnTo>
                    <a:pt x="597237" y="183250"/>
                  </a:lnTo>
                  <a:close/>
                </a:path>
                <a:path w="652779" h="698500">
                  <a:moveTo>
                    <a:pt x="388337" y="452957"/>
                  </a:moveTo>
                  <a:lnTo>
                    <a:pt x="133257" y="452957"/>
                  </a:lnTo>
                  <a:lnTo>
                    <a:pt x="138003" y="455524"/>
                  </a:lnTo>
                  <a:lnTo>
                    <a:pt x="143645" y="460528"/>
                  </a:lnTo>
                  <a:lnTo>
                    <a:pt x="149756" y="465663"/>
                  </a:lnTo>
                  <a:lnTo>
                    <a:pt x="155906" y="468626"/>
                  </a:lnTo>
                  <a:lnTo>
                    <a:pt x="163633" y="468151"/>
                  </a:lnTo>
                  <a:lnTo>
                    <a:pt x="172158" y="465289"/>
                  </a:lnTo>
                  <a:lnTo>
                    <a:pt x="182263" y="462131"/>
                  </a:lnTo>
                  <a:lnTo>
                    <a:pt x="194733" y="460766"/>
                  </a:lnTo>
                  <a:lnTo>
                    <a:pt x="219284" y="460491"/>
                  </a:lnTo>
                  <a:lnTo>
                    <a:pt x="243656" y="459479"/>
                  </a:lnTo>
                  <a:lnTo>
                    <a:pt x="268802" y="458694"/>
                  </a:lnTo>
                  <a:lnTo>
                    <a:pt x="383801" y="458694"/>
                  </a:lnTo>
                  <a:lnTo>
                    <a:pt x="388337" y="452957"/>
                  </a:lnTo>
                  <a:close/>
                </a:path>
                <a:path w="652779" h="698500">
                  <a:moveTo>
                    <a:pt x="383801" y="458694"/>
                  </a:moveTo>
                  <a:lnTo>
                    <a:pt x="268802" y="458694"/>
                  </a:lnTo>
                  <a:lnTo>
                    <a:pt x="295678" y="459105"/>
                  </a:lnTo>
                  <a:lnTo>
                    <a:pt x="316077" y="462011"/>
                  </a:lnTo>
                  <a:lnTo>
                    <a:pt x="338342" y="466228"/>
                  </a:lnTo>
                  <a:lnTo>
                    <a:pt x="360275" y="467645"/>
                  </a:lnTo>
                  <a:lnTo>
                    <a:pt x="379701" y="462131"/>
                  </a:lnTo>
                  <a:lnTo>
                    <a:pt x="383801" y="458694"/>
                  </a:lnTo>
                  <a:close/>
                </a:path>
                <a:path w="652779" h="698500">
                  <a:moveTo>
                    <a:pt x="341389" y="0"/>
                  </a:moveTo>
                  <a:lnTo>
                    <a:pt x="335616" y="8014"/>
                  </a:lnTo>
                  <a:lnTo>
                    <a:pt x="316646" y="25334"/>
                  </a:lnTo>
                  <a:lnTo>
                    <a:pt x="282004" y="41873"/>
                  </a:lnTo>
                  <a:lnTo>
                    <a:pt x="229217" y="47545"/>
                  </a:lnTo>
                  <a:lnTo>
                    <a:pt x="464795" y="47545"/>
                  </a:lnTo>
                  <a:lnTo>
                    <a:pt x="416193" y="20485"/>
                  </a:lnTo>
                  <a:lnTo>
                    <a:pt x="372081" y="6390"/>
                  </a:lnTo>
                  <a:lnTo>
                    <a:pt x="360137" y="3766"/>
                  </a:lnTo>
                  <a:lnTo>
                    <a:pt x="341389" y="0"/>
                  </a:lnTo>
                  <a:close/>
                </a:path>
              </a:pathLst>
            </a:custGeom>
            <a:solidFill>
              <a:srgbClr val="DB5E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9932659" y="7728225"/>
              <a:ext cx="387985" cy="252729"/>
            </a:xfrm>
            <a:custGeom>
              <a:avLst/>
              <a:gdLst/>
              <a:ahLst/>
              <a:cxnLst/>
              <a:rect l="l" t="t" r="r" b="b"/>
              <a:pathLst>
                <a:path w="387984" h="252729">
                  <a:moveTo>
                    <a:pt x="52821" y="1799"/>
                  </a:moveTo>
                  <a:lnTo>
                    <a:pt x="30670" y="70608"/>
                  </a:lnTo>
                  <a:lnTo>
                    <a:pt x="15871" y="138926"/>
                  </a:lnTo>
                  <a:lnTo>
                    <a:pt x="5104" y="210571"/>
                  </a:lnTo>
                  <a:lnTo>
                    <a:pt x="2599" y="231666"/>
                  </a:lnTo>
                  <a:lnTo>
                    <a:pt x="0" y="252516"/>
                  </a:lnTo>
                  <a:lnTo>
                    <a:pt x="387854" y="252516"/>
                  </a:lnTo>
                  <a:lnTo>
                    <a:pt x="387827" y="252175"/>
                  </a:lnTo>
                  <a:lnTo>
                    <a:pt x="379517" y="186022"/>
                  </a:lnTo>
                  <a:lnTo>
                    <a:pt x="370651" y="139362"/>
                  </a:lnTo>
                  <a:lnTo>
                    <a:pt x="361757" y="105126"/>
                  </a:lnTo>
                  <a:lnTo>
                    <a:pt x="353361" y="76239"/>
                  </a:lnTo>
                  <a:lnTo>
                    <a:pt x="345363" y="48269"/>
                  </a:lnTo>
                  <a:lnTo>
                    <a:pt x="339200" y="31004"/>
                  </a:lnTo>
                  <a:lnTo>
                    <a:pt x="331722" y="17297"/>
                  </a:lnTo>
                  <a:lnTo>
                    <a:pt x="331265" y="16635"/>
                  </a:lnTo>
                  <a:lnTo>
                    <a:pt x="279118" y="16635"/>
                  </a:lnTo>
                  <a:lnTo>
                    <a:pt x="278223" y="16512"/>
                  </a:lnTo>
                  <a:lnTo>
                    <a:pt x="87998" y="16512"/>
                  </a:lnTo>
                  <a:lnTo>
                    <a:pt x="71837" y="12632"/>
                  </a:lnTo>
                  <a:lnTo>
                    <a:pt x="52821" y="1799"/>
                  </a:lnTo>
                  <a:close/>
                </a:path>
                <a:path w="387984" h="252729">
                  <a:moveTo>
                    <a:pt x="319783" y="0"/>
                  </a:moveTo>
                  <a:lnTo>
                    <a:pt x="317171" y="4274"/>
                  </a:lnTo>
                  <a:lnTo>
                    <a:pt x="305523" y="12246"/>
                  </a:lnTo>
                  <a:lnTo>
                    <a:pt x="279118" y="16635"/>
                  </a:lnTo>
                  <a:lnTo>
                    <a:pt x="331265" y="16635"/>
                  </a:lnTo>
                  <a:lnTo>
                    <a:pt x="319783" y="0"/>
                  </a:lnTo>
                  <a:close/>
                </a:path>
                <a:path w="387984" h="252729">
                  <a:moveTo>
                    <a:pt x="175550" y="7589"/>
                  </a:moveTo>
                  <a:lnTo>
                    <a:pt x="142521" y="9510"/>
                  </a:lnTo>
                  <a:lnTo>
                    <a:pt x="117893" y="12781"/>
                  </a:lnTo>
                  <a:lnTo>
                    <a:pt x="102838" y="15780"/>
                  </a:lnTo>
                  <a:lnTo>
                    <a:pt x="87998" y="16512"/>
                  </a:lnTo>
                  <a:lnTo>
                    <a:pt x="278223" y="16512"/>
                  </a:lnTo>
                  <a:lnTo>
                    <a:pt x="232237" y="10164"/>
                  </a:lnTo>
                  <a:lnTo>
                    <a:pt x="208336" y="7610"/>
                  </a:lnTo>
                  <a:lnTo>
                    <a:pt x="175550" y="7589"/>
                  </a:lnTo>
                  <a:close/>
                </a:path>
              </a:pathLst>
            </a:custGeom>
            <a:solidFill>
              <a:srgbClr val="0040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10076263" y="7971005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2716" y="0"/>
                  </a:moveTo>
                  <a:lnTo>
                    <a:pt x="0" y="0"/>
                  </a:lnTo>
                </a:path>
              </a:pathLst>
            </a:custGeom>
            <a:solidFill>
              <a:srgbClr val="162D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3" name="object 663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10162036" y="7662147"/>
              <a:ext cx="136817" cy="148122"/>
            </a:xfrm>
            <a:prstGeom prst="rect">
              <a:avLst/>
            </a:prstGeom>
          </p:spPr>
        </p:pic>
        <p:sp>
          <p:nvSpPr>
            <p:cNvPr id="664" name="object 664"/>
            <p:cNvSpPr/>
            <p:nvPr/>
          </p:nvSpPr>
          <p:spPr>
            <a:xfrm>
              <a:off x="10081676" y="7827559"/>
              <a:ext cx="13335" cy="153670"/>
            </a:xfrm>
            <a:custGeom>
              <a:avLst/>
              <a:gdLst/>
              <a:ahLst/>
              <a:cxnLst/>
              <a:rect l="l" t="t" r="r" b="b"/>
              <a:pathLst>
                <a:path w="13334" h="153670">
                  <a:moveTo>
                    <a:pt x="3666" y="0"/>
                  </a:moveTo>
                  <a:lnTo>
                    <a:pt x="1055" y="0"/>
                  </a:lnTo>
                  <a:lnTo>
                    <a:pt x="0" y="1052"/>
                  </a:lnTo>
                  <a:lnTo>
                    <a:pt x="0" y="2339"/>
                  </a:lnTo>
                  <a:lnTo>
                    <a:pt x="342" y="12574"/>
                  </a:lnTo>
                  <a:lnTo>
                    <a:pt x="1240" y="22645"/>
                  </a:lnTo>
                  <a:lnTo>
                    <a:pt x="2503" y="32552"/>
                  </a:lnTo>
                  <a:lnTo>
                    <a:pt x="5017" y="49595"/>
                  </a:lnTo>
                  <a:lnTo>
                    <a:pt x="6031" y="56994"/>
                  </a:lnTo>
                  <a:lnTo>
                    <a:pt x="6894" y="64469"/>
                  </a:lnTo>
                  <a:lnTo>
                    <a:pt x="7517" y="71996"/>
                  </a:lnTo>
                  <a:lnTo>
                    <a:pt x="7805" y="79951"/>
                  </a:lnTo>
                  <a:lnTo>
                    <a:pt x="7739" y="88211"/>
                  </a:lnTo>
                  <a:lnTo>
                    <a:pt x="7424" y="96436"/>
                  </a:lnTo>
                  <a:lnTo>
                    <a:pt x="6543" y="113260"/>
                  </a:lnTo>
                  <a:lnTo>
                    <a:pt x="6237" y="122021"/>
                  </a:lnTo>
                  <a:lnTo>
                    <a:pt x="6234" y="130969"/>
                  </a:lnTo>
                  <a:lnTo>
                    <a:pt x="6699" y="139896"/>
                  </a:lnTo>
                  <a:lnTo>
                    <a:pt x="8124" y="151489"/>
                  </a:lnTo>
                  <a:lnTo>
                    <a:pt x="8438" y="153182"/>
                  </a:lnTo>
                  <a:lnTo>
                    <a:pt x="13235" y="153182"/>
                  </a:lnTo>
                  <a:lnTo>
                    <a:pt x="12802" y="150850"/>
                  </a:lnTo>
                  <a:lnTo>
                    <a:pt x="11403" y="139505"/>
                  </a:lnTo>
                  <a:lnTo>
                    <a:pt x="10966" y="130969"/>
                  </a:lnTo>
                  <a:lnTo>
                    <a:pt x="10966" y="122021"/>
                  </a:lnTo>
                  <a:lnTo>
                    <a:pt x="11281" y="113129"/>
                  </a:lnTo>
                  <a:lnTo>
                    <a:pt x="12165" y="96291"/>
                  </a:lnTo>
                  <a:lnTo>
                    <a:pt x="12471" y="88211"/>
                  </a:lnTo>
                  <a:lnTo>
                    <a:pt x="9703" y="48981"/>
                  </a:lnTo>
                  <a:lnTo>
                    <a:pt x="7195" y="31993"/>
                  </a:lnTo>
                  <a:lnTo>
                    <a:pt x="5949" y="22233"/>
                  </a:lnTo>
                  <a:lnTo>
                    <a:pt x="5060" y="12343"/>
                  </a:lnTo>
                  <a:lnTo>
                    <a:pt x="4721" y="2339"/>
                  </a:lnTo>
                  <a:lnTo>
                    <a:pt x="4721" y="1052"/>
                  </a:lnTo>
                  <a:lnTo>
                    <a:pt x="3666" y="0"/>
                  </a:lnTo>
                  <a:close/>
                </a:path>
              </a:pathLst>
            </a:custGeom>
            <a:solidFill>
              <a:srgbClr val="192E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9953615" y="7424532"/>
              <a:ext cx="26670" cy="269875"/>
            </a:xfrm>
            <a:custGeom>
              <a:avLst/>
              <a:gdLst/>
              <a:ahLst/>
              <a:cxnLst/>
              <a:rect l="l" t="t" r="r" b="b"/>
              <a:pathLst>
                <a:path w="26670" h="269875">
                  <a:moveTo>
                    <a:pt x="13568" y="0"/>
                  </a:moveTo>
                  <a:lnTo>
                    <a:pt x="12205" y="582"/>
                  </a:lnTo>
                  <a:lnTo>
                    <a:pt x="11722" y="1791"/>
                  </a:lnTo>
                  <a:lnTo>
                    <a:pt x="2564" y="33038"/>
                  </a:lnTo>
                  <a:lnTo>
                    <a:pt x="0" y="61393"/>
                  </a:lnTo>
                  <a:lnTo>
                    <a:pt x="1942" y="88459"/>
                  </a:lnTo>
                  <a:lnTo>
                    <a:pt x="10118" y="139003"/>
                  </a:lnTo>
                  <a:lnTo>
                    <a:pt x="11737" y="151201"/>
                  </a:lnTo>
                  <a:lnTo>
                    <a:pt x="12988" y="163982"/>
                  </a:lnTo>
                  <a:lnTo>
                    <a:pt x="13374" y="171684"/>
                  </a:lnTo>
                  <a:lnTo>
                    <a:pt x="13442" y="179730"/>
                  </a:lnTo>
                  <a:lnTo>
                    <a:pt x="12589" y="215702"/>
                  </a:lnTo>
                  <a:lnTo>
                    <a:pt x="13190" y="234411"/>
                  </a:lnTo>
                  <a:lnTo>
                    <a:pt x="15888" y="252229"/>
                  </a:lnTo>
                  <a:lnTo>
                    <a:pt x="21736" y="268550"/>
                  </a:lnTo>
                  <a:lnTo>
                    <a:pt x="22158" y="269376"/>
                  </a:lnTo>
                  <a:lnTo>
                    <a:pt x="22985" y="269846"/>
                  </a:lnTo>
                  <a:lnTo>
                    <a:pt x="23855" y="269846"/>
                  </a:lnTo>
                  <a:lnTo>
                    <a:pt x="24910" y="269602"/>
                  </a:lnTo>
                  <a:lnTo>
                    <a:pt x="26080" y="269020"/>
                  </a:lnTo>
                  <a:lnTo>
                    <a:pt x="26555" y="267620"/>
                  </a:lnTo>
                  <a:lnTo>
                    <a:pt x="25966" y="266463"/>
                  </a:lnTo>
                  <a:lnTo>
                    <a:pt x="20424" y="250854"/>
                  </a:lnTo>
                  <a:lnTo>
                    <a:pt x="17877" y="233620"/>
                  </a:lnTo>
                  <a:lnTo>
                    <a:pt x="17320" y="215407"/>
                  </a:lnTo>
                  <a:lnTo>
                    <a:pt x="18169" y="179671"/>
                  </a:lnTo>
                  <a:lnTo>
                    <a:pt x="18100" y="171495"/>
                  </a:lnTo>
                  <a:lnTo>
                    <a:pt x="17701" y="163625"/>
                  </a:lnTo>
                  <a:lnTo>
                    <a:pt x="16436" y="150700"/>
                  </a:lnTo>
                  <a:lnTo>
                    <a:pt x="14801" y="138387"/>
                  </a:lnTo>
                  <a:lnTo>
                    <a:pt x="10966" y="115045"/>
                  </a:lnTo>
                  <a:lnTo>
                    <a:pt x="6681" y="88177"/>
                  </a:lnTo>
                  <a:lnTo>
                    <a:pt x="4756" y="61654"/>
                  </a:lnTo>
                  <a:lnTo>
                    <a:pt x="7227" y="33939"/>
                  </a:lnTo>
                  <a:lnTo>
                    <a:pt x="16127" y="3495"/>
                  </a:lnTo>
                  <a:lnTo>
                    <a:pt x="16602" y="2286"/>
                  </a:lnTo>
                  <a:lnTo>
                    <a:pt x="16004" y="939"/>
                  </a:lnTo>
                  <a:lnTo>
                    <a:pt x="13568" y="0"/>
                  </a:lnTo>
                  <a:close/>
                </a:path>
              </a:pathLst>
            </a:custGeom>
            <a:solidFill>
              <a:srgbClr val="0040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6" name="object 666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9987067" y="6890931"/>
              <a:ext cx="303700" cy="274271"/>
            </a:xfrm>
            <a:prstGeom prst="rect">
              <a:avLst/>
            </a:prstGeom>
          </p:spPr>
        </p:pic>
        <p:sp>
          <p:nvSpPr>
            <p:cNvPr id="667" name="object 667"/>
            <p:cNvSpPr/>
            <p:nvPr/>
          </p:nvSpPr>
          <p:spPr>
            <a:xfrm>
              <a:off x="10112462" y="6994708"/>
              <a:ext cx="179070" cy="281940"/>
            </a:xfrm>
            <a:custGeom>
              <a:avLst/>
              <a:gdLst/>
              <a:ahLst/>
              <a:cxnLst/>
              <a:rect l="l" t="t" r="r" b="b"/>
              <a:pathLst>
                <a:path w="179070" h="281940">
                  <a:moveTo>
                    <a:pt x="131169" y="0"/>
                  </a:moveTo>
                  <a:lnTo>
                    <a:pt x="105891" y="719"/>
                  </a:lnTo>
                  <a:lnTo>
                    <a:pt x="76191" y="6189"/>
                  </a:lnTo>
                  <a:lnTo>
                    <a:pt x="47197" y="8709"/>
                  </a:lnTo>
                  <a:lnTo>
                    <a:pt x="37613" y="184882"/>
                  </a:lnTo>
                  <a:lnTo>
                    <a:pt x="37871" y="206364"/>
                  </a:lnTo>
                  <a:lnTo>
                    <a:pt x="34039" y="222824"/>
                  </a:lnTo>
                  <a:lnTo>
                    <a:pt x="22591" y="242628"/>
                  </a:lnTo>
                  <a:lnTo>
                    <a:pt x="0" y="274147"/>
                  </a:lnTo>
                  <a:lnTo>
                    <a:pt x="90463" y="281718"/>
                  </a:lnTo>
                  <a:lnTo>
                    <a:pt x="138234" y="277166"/>
                  </a:lnTo>
                  <a:lnTo>
                    <a:pt x="169120" y="206220"/>
                  </a:lnTo>
                  <a:lnTo>
                    <a:pt x="177873" y="141745"/>
                  </a:lnTo>
                  <a:lnTo>
                    <a:pt x="178475" y="99993"/>
                  </a:lnTo>
                  <a:lnTo>
                    <a:pt x="168843" y="62732"/>
                  </a:lnTo>
                  <a:lnTo>
                    <a:pt x="146893" y="11726"/>
                  </a:lnTo>
                  <a:lnTo>
                    <a:pt x="131169" y="0"/>
                  </a:lnTo>
                  <a:close/>
                </a:path>
              </a:pathLst>
            </a:custGeom>
            <a:solidFill>
              <a:srgbClr val="7A67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8" name="object 668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9998329" y="7011563"/>
              <a:ext cx="128606" cy="101596"/>
            </a:xfrm>
            <a:prstGeom prst="rect">
              <a:avLst/>
            </a:prstGeom>
          </p:spPr>
        </p:pic>
        <p:sp>
          <p:nvSpPr>
            <p:cNvPr id="669" name="object 669"/>
            <p:cNvSpPr/>
            <p:nvPr/>
          </p:nvSpPr>
          <p:spPr>
            <a:xfrm>
              <a:off x="10023315" y="7135513"/>
              <a:ext cx="59690" cy="29209"/>
            </a:xfrm>
            <a:custGeom>
              <a:avLst/>
              <a:gdLst/>
              <a:ahLst/>
              <a:cxnLst/>
              <a:rect l="l" t="t" r="r" b="b"/>
              <a:pathLst>
                <a:path w="59690" h="29209">
                  <a:moveTo>
                    <a:pt x="51681" y="0"/>
                  </a:moveTo>
                  <a:lnTo>
                    <a:pt x="41790" y="6251"/>
                  </a:lnTo>
                  <a:lnTo>
                    <a:pt x="30571" y="8529"/>
                  </a:lnTo>
                  <a:lnTo>
                    <a:pt x="24214" y="8512"/>
                  </a:lnTo>
                  <a:lnTo>
                    <a:pt x="13909" y="7756"/>
                  </a:lnTo>
                  <a:lnTo>
                    <a:pt x="8809" y="6451"/>
                  </a:lnTo>
                  <a:lnTo>
                    <a:pt x="4492" y="6590"/>
                  </a:lnTo>
                  <a:lnTo>
                    <a:pt x="2488" y="6738"/>
                  </a:lnTo>
                  <a:lnTo>
                    <a:pt x="773" y="7173"/>
                  </a:lnTo>
                  <a:lnTo>
                    <a:pt x="17" y="7834"/>
                  </a:lnTo>
                  <a:lnTo>
                    <a:pt x="0" y="8651"/>
                  </a:lnTo>
                  <a:lnTo>
                    <a:pt x="369" y="9895"/>
                  </a:lnTo>
                  <a:lnTo>
                    <a:pt x="4276" y="16633"/>
                  </a:lnTo>
                  <a:lnTo>
                    <a:pt x="9160" y="22485"/>
                  </a:lnTo>
                  <a:lnTo>
                    <a:pt x="15289" y="26818"/>
                  </a:lnTo>
                  <a:lnTo>
                    <a:pt x="22930" y="28998"/>
                  </a:lnTo>
                  <a:lnTo>
                    <a:pt x="32346" y="28972"/>
                  </a:lnTo>
                  <a:lnTo>
                    <a:pt x="41105" y="26913"/>
                  </a:lnTo>
                  <a:lnTo>
                    <a:pt x="48698" y="22882"/>
                  </a:lnTo>
                  <a:lnTo>
                    <a:pt x="54618" y="16938"/>
                  </a:lnTo>
                  <a:lnTo>
                    <a:pt x="59497" y="10051"/>
                  </a:lnTo>
                  <a:lnTo>
                    <a:pt x="58715" y="2695"/>
                  </a:lnTo>
                  <a:lnTo>
                    <a:pt x="516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0" name="object 670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11643255" y="8604060"/>
              <a:ext cx="1126207" cy="658359"/>
            </a:xfrm>
            <a:prstGeom prst="rect">
              <a:avLst/>
            </a:prstGeom>
          </p:spPr>
        </p:pic>
        <p:pic>
          <p:nvPicPr>
            <p:cNvPr id="671" name="object 671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10795449" y="8757841"/>
              <a:ext cx="810577" cy="504578"/>
            </a:xfrm>
            <a:prstGeom prst="rect">
              <a:avLst/>
            </a:prstGeom>
          </p:spPr>
        </p:pic>
        <p:sp>
          <p:nvSpPr>
            <p:cNvPr id="672" name="object 672"/>
            <p:cNvSpPr/>
            <p:nvPr/>
          </p:nvSpPr>
          <p:spPr>
            <a:xfrm>
              <a:off x="11824434" y="4923307"/>
              <a:ext cx="269875" cy="200025"/>
            </a:xfrm>
            <a:custGeom>
              <a:avLst/>
              <a:gdLst/>
              <a:ahLst/>
              <a:cxnLst/>
              <a:rect l="l" t="t" r="r" b="b"/>
              <a:pathLst>
                <a:path w="269875" h="200025">
                  <a:moveTo>
                    <a:pt x="244436" y="0"/>
                  </a:moveTo>
                  <a:lnTo>
                    <a:pt x="243017" y="4165"/>
                  </a:lnTo>
                  <a:lnTo>
                    <a:pt x="239377" y="13329"/>
                  </a:lnTo>
                  <a:lnTo>
                    <a:pt x="234440" y="22493"/>
                  </a:lnTo>
                  <a:lnTo>
                    <a:pt x="229129" y="26659"/>
                  </a:lnTo>
                  <a:lnTo>
                    <a:pt x="221611" y="26659"/>
                  </a:lnTo>
                  <a:lnTo>
                    <a:pt x="214507" y="25416"/>
                  </a:lnTo>
                  <a:lnTo>
                    <a:pt x="200249" y="25627"/>
                  </a:lnTo>
                  <a:lnTo>
                    <a:pt x="191950" y="25037"/>
                  </a:lnTo>
                  <a:lnTo>
                    <a:pt x="176510" y="23267"/>
                  </a:lnTo>
                  <a:lnTo>
                    <a:pt x="148450" y="19772"/>
                  </a:lnTo>
                  <a:lnTo>
                    <a:pt x="147428" y="45174"/>
                  </a:lnTo>
                  <a:lnTo>
                    <a:pt x="138024" y="97777"/>
                  </a:lnTo>
                  <a:lnTo>
                    <a:pt x="109968" y="123961"/>
                  </a:lnTo>
                  <a:lnTo>
                    <a:pt x="69714" y="138453"/>
                  </a:lnTo>
                  <a:lnTo>
                    <a:pt x="40667" y="149217"/>
                  </a:lnTo>
                  <a:lnTo>
                    <a:pt x="4737" y="167788"/>
                  </a:lnTo>
                  <a:lnTo>
                    <a:pt x="0" y="179647"/>
                  </a:lnTo>
                  <a:lnTo>
                    <a:pt x="475" y="184163"/>
                  </a:lnTo>
                  <a:lnTo>
                    <a:pt x="8484" y="194296"/>
                  </a:lnTo>
                  <a:lnTo>
                    <a:pt x="23273" y="198899"/>
                  </a:lnTo>
                  <a:lnTo>
                    <a:pt x="39652" y="199979"/>
                  </a:lnTo>
                  <a:lnTo>
                    <a:pt x="52429" y="199536"/>
                  </a:lnTo>
                  <a:lnTo>
                    <a:pt x="85866" y="197350"/>
                  </a:lnTo>
                  <a:lnTo>
                    <a:pt x="116669" y="194836"/>
                  </a:lnTo>
                  <a:lnTo>
                    <a:pt x="147417" y="191778"/>
                  </a:lnTo>
                  <a:lnTo>
                    <a:pt x="180692" y="187963"/>
                  </a:lnTo>
                  <a:lnTo>
                    <a:pt x="200996" y="186260"/>
                  </a:lnTo>
                  <a:lnTo>
                    <a:pt x="245756" y="181566"/>
                  </a:lnTo>
                  <a:lnTo>
                    <a:pt x="269498" y="161014"/>
                  </a:lnTo>
                  <a:lnTo>
                    <a:pt x="269336" y="145070"/>
                  </a:lnTo>
                  <a:lnTo>
                    <a:pt x="268382" y="132281"/>
                  </a:lnTo>
                  <a:lnTo>
                    <a:pt x="264945" y="118146"/>
                  </a:lnTo>
                  <a:lnTo>
                    <a:pt x="260791" y="104072"/>
                  </a:lnTo>
                  <a:lnTo>
                    <a:pt x="257686" y="91464"/>
                  </a:lnTo>
                  <a:lnTo>
                    <a:pt x="255837" y="78368"/>
                  </a:lnTo>
                  <a:lnTo>
                    <a:pt x="253524" y="53924"/>
                  </a:lnTo>
                  <a:lnTo>
                    <a:pt x="251725" y="40823"/>
                  </a:lnTo>
                  <a:lnTo>
                    <a:pt x="245922" y="7956"/>
                  </a:lnTo>
                  <a:lnTo>
                    <a:pt x="243698" y="2347"/>
                  </a:lnTo>
                  <a:lnTo>
                    <a:pt x="244436" y="0"/>
                  </a:lnTo>
                  <a:close/>
                </a:path>
              </a:pathLst>
            </a:custGeom>
            <a:solidFill>
              <a:srgbClr val="1D1D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3" name="object 673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10769210" y="2873044"/>
              <a:ext cx="794620" cy="2209927"/>
            </a:xfrm>
            <a:prstGeom prst="rect">
              <a:avLst/>
            </a:prstGeom>
          </p:spPr>
        </p:pic>
        <p:sp>
          <p:nvSpPr>
            <p:cNvPr id="674" name="object 674"/>
            <p:cNvSpPr/>
            <p:nvPr/>
          </p:nvSpPr>
          <p:spPr>
            <a:xfrm>
              <a:off x="11908178" y="2956789"/>
              <a:ext cx="227329" cy="569595"/>
            </a:xfrm>
            <a:custGeom>
              <a:avLst/>
              <a:gdLst/>
              <a:ahLst/>
              <a:cxnLst/>
              <a:rect l="l" t="t" r="r" b="b"/>
              <a:pathLst>
                <a:path w="227329" h="569595">
                  <a:moveTo>
                    <a:pt x="189212" y="238103"/>
                  </a:moveTo>
                  <a:lnTo>
                    <a:pt x="57712" y="238103"/>
                  </a:lnTo>
                  <a:lnTo>
                    <a:pt x="55922" y="269394"/>
                  </a:lnTo>
                  <a:lnTo>
                    <a:pt x="54466" y="286468"/>
                  </a:lnTo>
                  <a:lnTo>
                    <a:pt x="30450" y="326662"/>
                  </a:lnTo>
                  <a:lnTo>
                    <a:pt x="27933" y="329376"/>
                  </a:lnTo>
                  <a:lnTo>
                    <a:pt x="7594" y="406052"/>
                  </a:lnTo>
                  <a:lnTo>
                    <a:pt x="539" y="446576"/>
                  </a:lnTo>
                  <a:lnTo>
                    <a:pt x="6519" y="464415"/>
                  </a:lnTo>
                  <a:lnTo>
                    <a:pt x="25286" y="473038"/>
                  </a:lnTo>
                  <a:lnTo>
                    <a:pt x="47347" y="493736"/>
                  </a:lnTo>
                  <a:lnTo>
                    <a:pt x="86450" y="559811"/>
                  </a:lnTo>
                  <a:lnTo>
                    <a:pt x="102219" y="569519"/>
                  </a:lnTo>
                  <a:lnTo>
                    <a:pt x="131402" y="524687"/>
                  </a:lnTo>
                  <a:lnTo>
                    <a:pt x="173274" y="437059"/>
                  </a:lnTo>
                  <a:lnTo>
                    <a:pt x="210850" y="351548"/>
                  </a:lnTo>
                  <a:lnTo>
                    <a:pt x="227150" y="313064"/>
                  </a:lnTo>
                  <a:lnTo>
                    <a:pt x="214111" y="292508"/>
                  </a:lnTo>
                  <a:lnTo>
                    <a:pt x="207112" y="281787"/>
                  </a:lnTo>
                  <a:lnTo>
                    <a:pt x="203767" y="277418"/>
                  </a:lnTo>
                  <a:lnTo>
                    <a:pt x="201687" y="275918"/>
                  </a:lnTo>
                  <a:lnTo>
                    <a:pt x="192237" y="252043"/>
                  </a:lnTo>
                  <a:lnTo>
                    <a:pt x="189212" y="238103"/>
                  </a:lnTo>
                  <a:close/>
                </a:path>
                <a:path w="227329" h="569595">
                  <a:moveTo>
                    <a:pt x="103036" y="0"/>
                  </a:moveTo>
                  <a:lnTo>
                    <a:pt x="54228" y="16163"/>
                  </a:lnTo>
                  <a:lnTo>
                    <a:pt x="28837" y="47192"/>
                  </a:lnTo>
                  <a:lnTo>
                    <a:pt x="28310" y="54095"/>
                  </a:lnTo>
                  <a:lnTo>
                    <a:pt x="25699" y="64999"/>
                  </a:lnTo>
                  <a:lnTo>
                    <a:pt x="21512" y="79093"/>
                  </a:lnTo>
                  <a:lnTo>
                    <a:pt x="17068" y="96539"/>
                  </a:lnTo>
                  <a:lnTo>
                    <a:pt x="13167" y="114086"/>
                  </a:lnTo>
                  <a:lnTo>
                    <a:pt x="10612" y="128483"/>
                  </a:lnTo>
                  <a:lnTo>
                    <a:pt x="7124" y="145793"/>
                  </a:lnTo>
                  <a:lnTo>
                    <a:pt x="2913" y="162451"/>
                  </a:lnTo>
                  <a:lnTo>
                    <a:pt x="0" y="179333"/>
                  </a:lnTo>
                  <a:lnTo>
                    <a:pt x="404" y="197314"/>
                  </a:lnTo>
                  <a:lnTo>
                    <a:pt x="22130" y="231312"/>
                  </a:lnTo>
                  <a:lnTo>
                    <a:pt x="45371" y="238780"/>
                  </a:lnTo>
                  <a:lnTo>
                    <a:pt x="54196" y="238569"/>
                  </a:lnTo>
                  <a:lnTo>
                    <a:pt x="57712" y="238103"/>
                  </a:lnTo>
                  <a:lnTo>
                    <a:pt x="189212" y="238103"/>
                  </a:lnTo>
                  <a:lnTo>
                    <a:pt x="187582" y="230589"/>
                  </a:lnTo>
                  <a:lnTo>
                    <a:pt x="186313" y="209257"/>
                  </a:lnTo>
                  <a:lnTo>
                    <a:pt x="187021" y="185749"/>
                  </a:lnTo>
                  <a:lnTo>
                    <a:pt x="187361" y="171375"/>
                  </a:lnTo>
                  <a:lnTo>
                    <a:pt x="187885" y="158877"/>
                  </a:lnTo>
                  <a:lnTo>
                    <a:pt x="188367" y="150057"/>
                  </a:lnTo>
                  <a:lnTo>
                    <a:pt x="188578" y="146716"/>
                  </a:lnTo>
                  <a:lnTo>
                    <a:pt x="200501" y="137912"/>
                  </a:lnTo>
                  <a:lnTo>
                    <a:pt x="207272" y="132135"/>
                  </a:lnTo>
                  <a:lnTo>
                    <a:pt x="211410" y="126827"/>
                  </a:lnTo>
                  <a:lnTo>
                    <a:pt x="215430" y="119431"/>
                  </a:lnTo>
                  <a:lnTo>
                    <a:pt x="219451" y="109979"/>
                  </a:lnTo>
                  <a:lnTo>
                    <a:pt x="220521" y="101208"/>
                  </a:lnTo>
                  <a:lnTo>
                    <a:pt x="219663" y="99762"/>
                  </a:lnTo>
                  <a:lnTo>
                    <a:pt x="182810" y="99762"/>
                  </a:lnTo>
                  <a:lnTo>
                    <a:pt x="175302" y="68341"/>
                  </a:lnTo>
                  <a:lnTo>
                    <a:pt x="152089" y="22967"/>
                  </a:lnTo>
                  <a:lnTo>
                    <a:pt x="119986" y="2278"/>
                  </a:lnTo>
                  <a:lnTo>
                    <a:pt x="103036" y="0"/>
                  </a:lnTo>
                  <a:close/>
                </a:path>
                <a:path w="227329" h="569595">
                  <a:moveTo>
                    <a:pt x="196280" y="91363"/>
                  </a:moveTo>
                  <a:lnTo>
                    <a:pt x="182810" y="99762"/>
                  </a:lnTo>
                  <a:lnTo>
                    <a:pt x="219663" y="99762"/>
                  </a:lnTo>
                  <a:lnTo>
                    <a:pt x="216608" y="94619"/>
                  </a:lnTo>
                  <a:lnTo>
                    <a:pt x="205679" y="91711"/>
                  </a:lnTo>
                  <a:lnTo>
                    <a:pt x="196280" y="91363"/>
                  </a:lnTo>
                  <a:close/>
                </a:path>
              </a:pathLst>
            </a:custGeom>
            <a:solidFill>
              <a:srgbClr val="EFC9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5" name="object 675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11964013" y="3119172"/>
              <a:ext cx="132298" cy="107976"/>
            </a:xfrm>
            <a:prstGeom prst="rect">
              <a:avLst/>
            </a:prstGeom>
          </p:spPr>
        </p:pic>
        <p:sp>
          <p:nvSpPr>
            <p:cNvPr id="676" name="object 676"/>
            <p:cNvSpPr/>
            <p:nvPr/>
          </p:nvSpPr>
          <p:spPr>
            <a:xfrm>
              <a:off x="11895873" y="2944642"/>
              <a:ext cx="266700" cy="262255"/>
            </a:xfrm>
            <a:custGeom>
              <a:avLst/>
              <a:gdLst/>
              <a:ahLst/>
              <a:cxnLst/>
              <a:rect l="l" t="t" r="r" b="b"/>
              <a:pathLst>
                <a:path w="266700" h="262255">
                  <a:moveTo>
                    <a:pt x="157250" y="0"/>
                  </a:moveTo>
                  <a:lnTo>
                    <a:pt x="100363" y="2760"/>
                  </a:lnTo>
                  <a:lnTo>
                    <a:pt x="51345" y="10366"/>
                  </a:lnTo>
                  <a:lnTo>
                    <a:pt x="22170" y="51349"/>
                  </a:lnTo>
                  <a:lnTo>
                    <a:pt x="20188" y="88256"/>
                  </a:lnTo>
                  <a:lnTo>
                    <a:pt x="15605" y="132132"/>
                  </a:lnTo>
                  <a:lnTo>
                    <a:pt x="2333" y="182034"/>
                  </a:lnTo>
                  <a:lnTo>
                    <a:pt x="0" y="224454"/>
                  </a:lnTo>
                  <a:lnTo>
                    <a:pt x="22920" y="249214"/>
                  </a:lnTo>
                  <a:lnTo>
                    <a:pt x="57025" y="260365"/>
                  </a:lnTo>
                  <a:lnTo>
                    <a:pt x="88243" y="261960"/>
                  </a:lnTo>
                  <a:lnTo>
                    <a:pt x="120435" y="252700"/>
                  </a:lnTo>
                  <a:lnTo>
                    <a:pt x="159877" y="232001"/>
                  </a:lnTo>
                  <a:lnTo>
                    <a:pt x="196143" y="204989"/>
                  </a:lnTo>
                  <a:lnTo>
                    <a:pt x="220656" y="172756"/>
                  </a:lnTo>
                  <a:lnTo>
                    <a:pt x="223856" y="163261"/>
                  </a:lnTo>
                  <a:lnTo>
                    <a:pt x="227057" y="165618"/>
                  </a:lnTo>
                  <a:lnTo>
                    <a:pt x="230679" y="167096"/>
                  </a:lnTo>
                  <a:lnTo>
                    <a:pt x="234592" y="167435"/>
                  </a:lnTo>
                  <a:lnTo>
                    <a:pt x="245784" y="165252"/>
                  </a:lnTo>
                  <a:lnTo>
                    <a:pt x="255458" y="157475"/>
                  </a:lnTo>
                  <a:lnTo>
                    <a:pt x="262597" y="145308"/>
                  </a:lnTo>
                  <a:lnTo>
                    <a:pt x="266183" y="129959"/>
                  </a:lnTo>
                  <a:lnTo>
                    <a:pt x="265368" y="114225"/>
                  </a:lnTo>
                  <a:lnTo>
                    <a:pt x="260494" y="101009"/>
                  </a:lnTo>
                  <a:lnTo>
                    <a:pt x="252350" y="91675"/>
                  </a:lnTo>
                  <a:lnTo>
                    <a:pt x="241722" y="87587"/>
                  </a:lnTo>
                  <a:lnTo>
                    <a:pt x="239885" y="87431"/>
                  </a:lnTo>
                  <a:lnTo>
                    <a:pt x="238074" y="87544"/>
                  </a:lnTo>
                  <a:lnTo>
                    <a:pt x="236298" y="87865"/>
                  </a:lnTo>
                  <a:lnTo>
                    <a:pt x="235214" y="68640"/>
                  </a:lnTo>
                  <a:lnTo>
                    <a:pt x="231367" y="44834"/>
                  </a:lnTo>
                  <a:lnTo>
                    <a:pt x="227128" y="23293"/>
                  </a:lnTo>
                  <a:lnTo>
                    <a:pt x="224867" y="10861"/>
                  </a:lnTo>
                  <a:lnTo>
                    <a:pt x="204566" y="2546"/>
                  </a:lnTo>
                  <a:lnTo>
                    <a:pt x="157250" y="0"/>
                  </a:lnTo>
                  <a:close/>
                </a:path>
              </a:pathLst>
            </a:custGeom>
            <a:solidFill>
              <a:srgbClr val="F4D7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11917236" y="2983527"/>
              <a:ext cx="141605" cy="45085"/>
            </a:xfrm>
            <a:custGeom>
              <a:avLst/>
              <a:gdLst/>
              <a:ahLst/>
              <a:cxnLst/>
              <a:rect l="l" t="t" r="r" b="b"/>
              <a:pathLst>
                <a:path w="141604" h="45085">
                  <a:moveTo>
                    <a:pt x="36537" y="3200"/>
                  </a:moveTo>
                  <a:lnTo>
                    <a:pt x="31292" y="0"/>
                  </a:lnTo>
                  <a:lnTo>
                    <a:pt x="12306" y="1638"/>
                  </a:lnTo>
                  <a:lnTo>
                    <a:pt x="3606" y="8318"/>
                  </a:lnTo>
                  <a:lnTo>
                    <a:pt x="0" y="15354"/>
                  </a:lnTo>
                  <a:lnTo>
                    <a:pt x="2120" y="22656"/>
                  </a:lnTo>
                  <a:lnTo>
                    <a:pt x="10401" y="16814"/>
                  </a:lnTo>
                  <a:lnTo>
                    <a:pt x="26797" y="19329"/>
                  </a:lnTo>
                  <a:lnTo>
                    <a:pt x="29997" y="20713"/>
                  </a:lnTo>
                  <a:lnTo>
                    <a:pt x="34201" y="23266"/>
                  </a:lnTo>
                  <a:lnTo>
                    <a:pt x="35064" y="16814"/>
                  </a:lnTo>
                  <a:lnTo>
                    <a:pt x="35864" y="10807"/>
                  </a:lnTo>
                  <a:lnTo>
                    <a:pt x="36537" y="3200"/>
                  </a:lnTo>
                  <a:close/>
                </a:path>
                <a:path w="141604" h="45085">
                  <a:moveTo>
                    <a:pt x="141503" y="37287"/>
                  </a:moveTo>
                  <a:lnTo>
                    <a:pt x="108851" y="8318"/>
                  </a:lnTo>
                  <a:lnTo>
                    <a:pt x="103047" y="8242"/>
                  </a:lnTo>
                  <a:lnTo>
                    <a:pt x="94653" y="9918"/>
                  </a:lnTo>
                  <a:lnTo>
                    <a:pt x="87718" y="13144"/>
                  </a:lnTo>
                  <a:lnTo>
                    <a:pt x="90462" y="32016"/>
                  </a:lnTo>
                  <a:lnTo>
                    <a:pt x="93027" y="31496"/>
                  </a:lnTo>
                  <a:lnTo>
                    <a:pt x="99529" y="30543"/>
                  </a:lnTo>
                  <a:lnTo>
                    <a:pt x="108153" y="30086"/>
                  </a:lnTo>
                  <a:lnTo>
                    <a:pt x="117132" y="31051"/>
                  </a:lnTo>
                  <a:lnTo>
                    <a:pt x="128524" y="33693"/>
                  </a:lnTo>
                  <a:lnTo>
                    <a:pt x="134543" y="40792"/>
                  </a:lnTo>
                  <a:lnTo>
                    <a:pt x="139192" y="44488"/>
                  </a:lnTo>
                  <a:lnTo>
                    <a:pt x="141503" y="37287"/>
                  </a:lnTo>
                  <a:close/>
                </a:path>
              </a:pathLst>
            </a:custGeom>
            <a:solidFill>
              <a:srgbClr val="7A67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11925529" y="3013258"/>
              <a:ext cx="73660" cy="145415"/>
            </a:xfrm>
            <a:custGeom>
              <a:avLst/>
              <a:gdLst/>
              <a:ahLst/>
              <a:cxnLst/>
              <a:rect l="l" t="t" r="r" b="b"/>
              <a:pathLst>
                <a:path w="73659" h="145414">
                  <a:moveTo>
                    <a:pt x="60464" y="77978"/>
                  </a:moveTo>
                  <a:lnTo>
                    <a:pt x="45542" y="81470"/>
                  </a:lnTo>
                  <a:lnTo>
                    <a:pt x="36461" y="83045"/>
                  </a:lnTo>
                  <a:lnTo>
                    <a:pt x="29514" y="83070"/>
                  </a:lnTo>
                  <a:lnTo>
                    <a:pt x="21005" y="81927"/>
                  </a:lnTo>
                  <a:lnTo>
                    <a:pt x="8750" y="80048"/>
                  </a:lnTo>
                  <a:lnTo>
                    <a:pt x="8572" y="67005"/>
                  </a:lnTo>
                  <a:lnTo>
                    <a:pt x="11658" y="62204"/>
                  </a:lnTo>
                  <a:lnTo>
                    <a:pt x="16395" y="56222"/>
                  </a:lnTo>
                  <a:lnTo>
                    <a:pt x="24218" y="44691"/>
                  </a:lnTo>
                  <a:lnTo>
                    <a:pt x="32473" y="26352"/>
                  </a:lnTo>
                  <a:lnTo>
                    <a:pt x="38544" y="0"/>
                  </a:lnTo>
                  <a:lnTo>
                    <a:pt x="34632" y="13665"/>
                  </a:lnTo>
                  <a:lnTo>
                    <a:pt x="29273" y="28562"/>
                  </a:lnTo>
                  <a:lnTo>
                    <a:pt x="21958" y="41427"/>
                  </a:lnTo>
                  <a:lnTo>
                    <a:pt x="14185" y="50190"/>
                  </a:lnTo>
                  <a:lnTo>
                    <a:pt x="7632" y="56946"/>
                  </a:lnTo>
                  <a:lnTo>
                    <a:pt x="2781" y="62382"/>
                  </a:lnTo>
                  <a:lnTo>
                    <a:pt x="114" y="67195"/>
                  </a:lnTo>
                  <a:lnTo>
                    <a:pt x="0" y="73393"/>
                  </a:lnTo>
                  <a:lnTo>
                    <a:pt x="2717" y="80962"/>
                  </a:lnTo>
                  <a:lnTo>
                    <a:pt x="8610" y="87439"/>
                  </a:lnTo>
                  <a:lnTo>
                    <a:pt x="18021" y="90424"/>
                  </a:lnTo>
                  <a:lnTo>
                    <a:pt x="32321" y="88760"/>
                  </a:lnTo>
                  <a:lnTo>
                    <a:pt x="46050" y="84455"/>
                  </a:lnTo>
                  <a:lnTo>
                    <a:pt x="56388" y="80022"/>
                  </a:lnTo>
                  <a:lnTo>
                    <a:pt x="60464" y="77978"/>
                  </a:lnTo>
                  <a:close/>
                </a:path>
                <a:path w="73659" h="145414">
                  <a:moveTo>
                    <a:pt x="73342" y="116382"/>
                  </a:moveTo>
                  <a:lnTo>
                    <a:pt x="48260" y="119862"/>
                  </a:lnTo>
                  <a:lnTo>
                    <a:pt x="32448" y="120396"/>
                  </a:lnTo>
                  <a:lnTo>
                    <a:pt x="19215" y="117449"/>
                  </a:lnTo>
                  <a:lnTo>
                    <a:pt x="1854" y="110439"/>
                  </a:lnTo>
                  <a:lnTo>
                    <a:pt x="38" y="112522"/>
                  </a:lnTo>
                  <a:lnTo>
                    <a:pt x="25742" y="144818"/>
                  </a:lnTo>
                  <a:lnTo>
                    <a:pt x="33642" y="144881"/>
                  </a:lnTo>
                  <a:lnTo>
                    <a:pt x="46050" y="142278"/>
                  </a:lnTo>
                  <a:lnTo>
                    <a:pt x="57772" y="136410"/>
                  </a:lnTo>
                  <a:lnTo>
                    <a:pt x="67348" y="127660"/>
                  </a:lnTo>
                  <a:lnTo>
                    <a:pt x="73342" y="116382"/>
                  </a:lnTo>
                  <a:close/>
                </a:path>
              </a:pathLst>
            </a:custGeom>
            <a:solidFill>
              <a:srgbClr val="DDAD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79"/>
            <p:cNvSpPr/>
            <p:nvPr/>
          </p:nvSpPr>
          <p:spPr>
            <a:xfrm>
              <a:off x="11924602" y="3020650"/>
              <a:ext cx="108585" cy="34925"/>
            </a:xfrm>
            <a:custGeom>
              <a:avLst/>
              <a:gdLst/>
              <a:ahLst/>
              <a:cxnLst/>
              <a:rect l="l" t="t" r="r" b="b"/>
              <a:pathLst>
                <a:path w="108584" h="34925">
                  <a:moveTo>
                    <a:pt x="21767" y="7607"/>
                  </a:moveTo>
                  <a:lnTo>
                    <a:pt x="18135" y="1587"/>
                  </a:lnTo>
                  <a:lnTo>
                    <a:pt x="7188" y="0"/>
                  </a:lnTo>
                  <a:lnTo>
                    <a:pt x="1955" y="4737"/>
                  </a:lnTo>
                  <a:lnTo>
                    <a:pt x="0" y="18008"/>
                  </a:lnTo>
                  <a:lnTo>
                    <a:pt x="3632" y="24015"/>
                  </a:lnTo>
                  <a:lnTo>
                    <a:pt x="14579" y="25603"/>
                  </a:lnTo>
                  <a:lnTo>
                    <a:pt x="19824" y="20866"/>
                  </a:lnTo>
                  <a:lnTo>
                    <a:pt x="20802" y="14236"/>
                  </a:lnTo>
                  <a:lnTo>
                    <a:pt x="21767" y="7607"/>
                  </a:lnTo>
                  <a:close/>
                </a:path>
                <a:path w="108584" h="34925">
                  <a:moveTo>
                    <a:pt x="108343" y="13639"/>
                  </a:moveTo>
                  <a:lnTo>
                    <a:pt x="103479" y="7581"/>
                  </a:lnTo>
                  <a:lnTo>
                    <a:pt x="91274" y="7404"/>
                  </a:lnTo>
                  <a:lnTo>
                    <a:pt x="86233" y="13322"/>
                  </a:lnTo>
                  <a:lnTo>
                    <a:pt x="86029" y="28117"/>
                  </a:lnTo>
                  <a:lnTo>
                    <a:pt x="90881" y="34188"/>
                  </a:lnTo>
                  <a:lnTo>
                    <a:pt x="103098" y="34366"/>
                  </a:lnTo>
                  <a:lnTo>
                    <a:pt x="108140" y="28435"/>
                  </a:lnTo>
                  <a:lnTo>
                    <a:pt x="108242" y="21043"/>
                  </a:lnTo>
                  <a:lnTo>
                    <a:pt x="108343" y="13639"/>
                  </a:lnTo>
                  <a:close/>
                </a:path>
              </a:pathLst>
            </a:custGeom>
            <a:solidFill>
              <a:srgbClr val="B189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11928475" y="3023647"/>
              <a:ext cx="95885" cy="17145"/>
            </a:xfrm>
            <a:custGeom>
              <a:avLst/>
              <a:gdLst/>
              <a:ahLst/>
              <a:cxnLst/>
              <a:rect l="l" t="t" r="r" b="b"/>
              <a:pathLst>
                <a:path w="95884" h="17144">
                  <a:moveTo>
                    <a:pt x="7835" y="3276"/>
                  </a:moveTo>
                  <a:lnTo>
                    <a:pt x="6908" y="1308"/>
                  </a:lnTo>
                  <a:lnTo>
                    <a:pt x="3302" y="0"/>
                  </a:lnTo>
                  <a:lnTo>
                    <a:pt x="1320" y="927"/>
                  </a:lnTo>
                  <a:lnTo>
                    <a:pt x="0" y="4483"/>
                  </a:lnTo>
                  <a:lnTo>
                    <a:pt x="927" y="6451"/>
                  </a:lnTo>
                  <a:lnTo>
                    <a:pt x="4521" y="7747"/>
                  </a:lnTo>
                  <a:lnTo>
                    <a:pt x="6515" y="6832"/>
                  </a:lnTo>
                  <a:lnTo>
                    <a:pt x="7175" y="5054"/>
                  </a:lnTo>
                  <a:lnTo>
                    <a:pt x="7835" y="3276"/>
                  </a:lnTo>
                  <a:close/>
                </a:path>
                <a:path w="95884" h="17144">
                  <a:moveTo>
                    <a:pt x="95453" y="11709"/>
                  </a:moveTo>
                  <a:lnTo>
                    <a:pt x="94335" y="9334"/>
                  </a:lnTo>
                  <a:lnTo>
                    <a:pt x="90004" y="7759"/>
                  </a:lnTo>
                  <a:lnTo>
                    <a:pt x="87604" y="8864"/>
                  </a:lnTo>
                  <a:lnTo>
                    <a:pt x="86017" y="13144"/>
                  </a:lnTo>
                  <a:lnTo>
                    <a:pt x="87134" y="15519"/>
                  </a:lnTo>
                  <a:lnTo>
                    <a:pt x="91465" y="17081"/>
                  </a:lnTo>
                  <a:lnTo>
                    <a:pt x="93865" y="15989"/>
                  </a:lnTo>
                  <a:lnTo>
                    <a:pt x="94665" y="13843"/>
                  </a:lnTo>
                  <a:lnTo>
                    <a:pt x="95453" y="117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1" name="object 681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11901448" y="2818637"/>
              <a:ext cx="312890" cy="256976"/>
            </a:xfrm>
            <a:prstGeom prst="rect">
              <a:avLst/>
            </a:prstGeom>
          </p:spPr>
        </p:pic>
        <p:sp>
          <p:nvSpPr>
            <p:cNvPr id="682" name="object 682"/>
            <p:cNvSpPr/>
            <p:nvPr/>
          </p:nvSpPr>
          <p:spPr>
            <a:xfrm>
              <a:off x="12213528" y="4930447"/>
              <a:ext cx="155575" cy="286385"/>
            </a:xfrm>
            <a:custGeom>
              <a:avLst/>
              <a:gdLst/>
              <a:ahLst/>
              <a:cxnLst/>
              <a:rect l="l" t="t" r="r" b="b"/>
              <a:pathLst>
                <a:path w="155575" h="286385">
                  <a:moveTo>
                    <a:pt x="40844" y="0"/>
                  </a:moveTo>
                  <a:lnTo>
                    <a:pt x="53919" y="148296"/>
                  </a:lnTo>
                  <a:lnTo>
                    <a:pt x="49613" y="163174"/>
                  </a:lnTo>
                  <a:lnTo>
                    <a:pt x="38268" y="182097"/>
                  </a:lnTo>
                  <a:lnTo>
                    <a:pt x="25248" y="200653"/>
                  </a:lnTo>
                  <a:lnTo>
                    <a:pt x="15918" y="214431"/>
                  </a:lnTo>
                  <a:lnTo>
                    <a:pt x="4993" y="235257"/>
                  </a:lnTo>
                  <a:lnTo>
                    <a:pt x="0" y="255162"/>
                  </a:lnTo>
                  <a:lnTo>
                    <a:pt x="7041" y="272168"/>
                  </a:lnTo>
                  <a:lnTo>
                    <a:pt x="32219" y="284297"/>
                  </a:lnTo>
                  <a:lnTo>
                    <a:pt x="46180" y="285854"/>
                  </a:lnTo>
                  <a:lnTo>
                    <a:pt x="64654" y="285169"/>
                  </a:lnTo>
                  <a:lnTo>
                    <a:pt x="113747" y="249020"/>
                  </a:lnTo>
                  <a:lnTo>
                    <a:pt x="133770" y="213860"/>
                  </a:lnTo>
                  <a:lnTo>
                    <a:pt x="155171" y="162104"/>
                  </a:lnTo>
                  <a:lnTo>
                    <a:pt x="153886" y="132246"/>
                  </a:lnTo>
                  <a:lnTo>
                    <a:pt x="152841" y="78750"/>
                  </a:lnTo>
                  <a:lnTo>
                    <a:pt x="151883" y="4773"/>
                  </a:lnTo>
                  <a:lnTo>
                    <a:pt x="40844" y="0"/>
                  </a:lnTo>
                  <a:close/>
                </a:path>
              </a:pathLst>
            </a:custGeom>
            <a:solidFill>
              <a:srgbClr val="192E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83"/>
            <p:cNvSpPr/>
            <p:nvPr/>
          </p:nvSpPr>
          <p:spPr>
            <a:xfrm>
              <a:off x="12249420" y="5002731"/>
              <a:ext cx="45720" cy="31115"/>
            </a:xfrm>
            <a:custGeom>
              <a:avLst/>
              <a:gdLst/>
              <a:ahLst/>
              <a:cxnLst/>
              <a:rect l="l" t="t" r="r" b="b"/>
              <a:pathLst>
                <a:path w="45720" h="31114">
                  <a:moveTo>
                    <a:pt x="26054" y="30467"/>
                  </a:moveTo>
                  <a:lnTo>
                    <a:pt x="25392" y="30467"/>
                  </a:lnTo>
                  <a:lnTo>
                    <a:pt x="26069" y="30572"/>
                  </a:lnTo>
                  <a:close/>
                </a:path>
                <a:path w="45720" h="31114">
                  <a:moveTo>
                    <a:pt x="25948" y="29721"/>
                  </a:moveTo>
                  <a:lnTo>
                    <a:pt x="25022" y="29733"/>
                  </a:lnTo>
                  <a:lnTo>
                    <a:pt x="25199" y="30485"/>
                  </a:lnTo>
                  <a:lnTo>
                    <a:pt x="25392" y="30467"/>
                  </a:lnTo>
                  <a:lnTo>
                    <a:pt x="26054" y="30467"/>
                  </a:lnTo>
                  <a:lnTo>
                    <a:pt x="25948" y="29721"/>
                  </a:lnTo>
                  <a:close/>
                </a:path>
                <a:path w="45720" h="31114">
                  <a:moveTo>
                    <a:pt x="4906" y="7251"/>
                  </a:moveTo>
                  <a:lnTo>
                    <a:pt x="1917" y="8451"/>
                  </a:lnTo>
                  <a:lnTo>
                    <a:pt x="40" y="13347"/>
                  </a:lnTo>
                  <a:lnTo>
                    <a:pt x="0" y="13851"/>
                  </a:lnTo>
                  <a:lnTo>
                    <a:pt x="747" y="16181"/>
                  </a:lnTo>
                  <a:lnTo>
                    <a:pt x="1820" y="18233"/>
                  </a:lnTo>
                  <a:lnTo>
                    <a:pt x="6343" y="23603"/>
                  </a:lnTo>
                  <a:lnTo>
                    <a:pt x="12423" y="27613"/>
                  </a:lnTo>
                  <a:lnTo>
                    <a:pt x="19609" y="29801"/>
                  </a:lnTo>
                  <a:lnTo>
                    <a:pt x="25022" y="29733"/>
                  </a:lnTo>
                  <a:lnTo>
                    <a:pt x="24733" y="28502"/>
                  </a:lnTo>
                  <a:lnTo>
                    <a:pt x="24783" y="26606"/>
                  </a:lnTo>
                  <a:lnTo>
                    <a:pt x="20110" y="26606"/>
                  </a:lnTo>
                  <a:lnTo>
                    <a:pt x="13802" y="24699"/>
                  </a:lnTo>
                  <a:lnTo>
                    <a:pt x="8404" y="21242"/>
                  </a:lnTo>
                  <a:lnTo>
                    <a:pt x="4502" y="16799"/>
                  </a:lnTo>
                  <a:lnTo>
                    <a:pt x="3579" y="15190"/>
                  </a:lnTo>
                  <a:lnTo>
                    <a:pt x="3139" y="13347"/>
                  </a:lnTo>
                  <a:lnTo>
                    <a:pt x="3708" y="11929"/>
                  </a:lnTo>
                  <a:lnTo>
                    <a:pt x="4115" y="10834"/>
                  </a:lnTo>
                  <a:lnTo>
                    <a:pt x="5425" y="10129"/>
                  </a:lnTo>
                  <a:lnTo>
                    <a:pt x="14462" y="10129"/>
                  </a:lnTo>
                  <a:lnTo>
                    <a:pt x="11588" y="7851"/>
                  </a:lnTo>
                  <a:lnTo>
                    <a:pt x="7078" y="7469"/>
                  </a:lnTo>
                  <a:lnTo>
                    <a:pt x="4906" y="7251"/>
                  </a:lnTo>
                  <a:close/>
                </a:path>
                <a:path w="45720" h="31114">
                  <a:moveTo>
                    <a:pt x="25489" y="26523"/>
                  </a:moveTo>
                  <a:lnTo>
                    <a:pt x="24785" y="26534"/>
                  </a:lnTo>
                  <a:lnTo>
                    <a:pt x="24733" y="28502"/>
                  </a:lnTo>
                  <a:lnTo>
                    <a:pt x="25022" y="29733"/>
                  </a:lnTo>
                  <a:lnTo>
                    <a:pt x="25948" y="29721"/>
                  </a:lnTo>
                  <a:lnTo>
                    <a:pt x="25489" y="26523"/>
                  </a:lnTo>
                  <a:close/>
                </a:path>
                <a:path w="45720" h="31114">
                  <a:moveTo>
                    <a:pt x="29345" y="26045"/>
                  </a:moveTo>
                  <a:lnTo>
                    <a:pt x="26834" y="26502"/>
                  </a:lnTo>
                  <a:lnTo>
                    <a:pt x="25489" y="26523"/>
                  </a:lnTo>
                  <a:lnTo>
                    <a:pt x="25948" y="29721"/>
                  </a:lnTo>
                  <a:lnTo>
                    <a:pt x="27450" y="29702"/>
                  </a:lnTo>
                  <a:lnTo>
                    <a:pt x="31256" y="28233"/>
                  </a:lnTo>
                  <a:lnTo>
                    <a:pt x="30448" y="28233"/>
                  </a:lnTo>
                  <a:lnTo>
                    <a:pt x="29345" y="26045"/>
                  </a:lnTo>
                  <a:close/>
                </a:path>
                <a:path w="45720" h="31114">
                  <a:moveTo>
                    <a:pt x="30398" y="25854"/>
                  </a:moveTo>
                  <a:lnTo>
                    <a:pt x="29345" y="26045"/>
                  </a:lnTo>
                  <a:lnTo>
                    <a:pt x="30448" y="28233"/>
                  </a:lnTo>
                  <a:lnTo>
                    <a:pt x="30949" y="27807"/>
                  </a:lnTo>
                  <a:lnTo>
                    <a:pt x="31075" y="27613"/>
                  </a:lnTo>
                  <a:lnTo>
                    <a:pt x="30398" y="25854"/>
                  </a:lnTo>
                  <a:close/>
                </a:path>
                <a:path w="45720" h="31114">
                  <a:moveTo>
                    <a:pt x="43346" y="2921"/>
                  </a:moveTo>
                  <a:lnTo>
                    <a:pt x="37878" y="2921"/>
                  </a:lnTo>
                  <a:lnTo>
                    <a:pt x="39381" y="3121"/>
                  </a:lnTo>
                  <a:lnTo>
                    <a:pt x="41482" y="5156"/>
                  </a:lnTo>
                  <a:lnTo>
                    <a:pt x="42089" y="6956"/>
                  </a:lnTo>
                  <a:lnTo>
                    <a:pt x="42237" y="10129"/>
                  </a:lnTo>
                  <a:lnTo>
                    <a:pt x="42476" y="16390"/>
                  </a:lnTo>
                  <a:lnTo>
                    <a:pt x="35811" y="24868"/>
                  </a:lnTo>
                  <a:lnTo>
                    <a:pt x="30559" y="25824"/>
                  </a:lnTo>
                  <a:lnTo>
                    <a:pt x="30472" y="26045"/>
                  </a:lnTo>
                  <a:lnTo>
                    <a:pt x="31116" y="27720"/>
                  </a:lnTo>
                  <a:lnTo>
                    <a:pt x="30949" y="27807"/>
                  </a:lnTo>
                  <a:lnTo>
                    <a:pt x="30448" y="28233"/>
                  </a:lnTo>
                  <a:lnTo>
                    <a:pt x="31256" y="28233"/>
                  </a:lnTo>
                  <a:lnTo>
                    <a:pt x="34779" y="26873"/>
                  </a:lnTo>
                  <a:lnTo>
                    <a:pt x="40495" y="21924"/>
                  </a:lnTo>
                  <a:lnTo>
                    <a:pt x="44132" y="15587"/>
                  </a:lnTo>
                  <a:lnTo>
                    <a:pt x="45188" y="8790"/>
                  </a:lnTo>
                  <a:lnTo>
                    <a:pt x="45078" y="6956"/>
                  </a:lnTo>
                  <a:lnTo>
                    <a:pt x="45017" y="6243"/>
                  </a:lnTo>
                  <a:lnTo>
                    <a:pt x="44305" y="3834"/>
                  </a:lnTo>
                  <a:lnTo>
                    <a:pt x="43346" y="2921"/>
                  </a:lnTo>
                  <a:close/>
                </a:path>
                <a:path w="45720" h="31114">
                  <a:moveTo>
                    <a:pt x="24785" y="26534"/>
                  </a:moveTo>
                  <a:lnTo>
                    <a:pt x="20110" y="26606"/>
                  </a:lnTo>
                  <a:lnTo>
                    <a:pt x="24783" y="26606"/>
                  </a:lnTo>
                  <a:close/>
                </a:path>
                <a:path w="45720" h="31114">
                  <a:moveTo>
                    <a:pt x="24896" y="22381"/>
                  </a:moveTo>
                  <a:lnTo>
                    <a:pt x="24785" y="26534"/>
                  </a:lnTo>
                  <a:lnTo>
                    <a:pt x="25489" y="26523"/>
                  </a:lnTo>
                  <a:lnTo>
                    <a:pt x="24896" y="22381"/>
                  </a:lnTo>
                  <a:close/>
                </a:path>
                <a:path w="45720" h="31114">
                  <a:moveTo>
                    <a:pt x="26100" y="19681"/>
                  </a:moveTo>
                  <a:lnTo>
                    <a:pt x="25837" y="20211"/>
                  </a:lnTo>
                  <a:lnTo>
                    <a:pt x="26676" y="20755"/>
                  </a:lnTo>
                  <a:lnTo>
                    <a:pt x="29345" y="26045"/>
                  </a:lnTo>
                  <a:lnTo>
                    <a:pt x="30398" y="25854"/>
                  </a:lnTo>
                  <a:lnTo>
                    <a:pt x="26100" y="19681"/>
                  </a:lnTo>
                  <a:close/>
                </a:path>
                <a:path w="45720" h="31114">
                  <a:moveTo>
                    <a:pt x="25125" y="19751"/>
                  </a:moveTo>
                  <a:lnTo>
                    <a:pt x="24991" y="20755"/>
                  </a:lnTo>
                  <a:lnTo>
                    <a:pt x="24904" y="22085"/>
                  </a:lnTo>
                  <a:lnTo>
                    <a:pt x="25837" y="20211"/>
                  </a:lnTo>
                  <a:lnTo>
                    <a:pt x="25125" y="19751"/>
                  </a:lnTo>
                  <a:close/>
                </a:path>
                <a:path w="45720" h="31114">
                  <a:moveTo>
                    <a:pt x="25265" y="18695"/>
                  </a:moveTo>
                  <a:lnTo>
                    <a:pt x="25125" y="19751"/>
                  </a:lnTo>
                  <a:lnTo>
                    <a:pt x="25837" y="20211"/>
                  </a:lnTo>
                  <a:lnTo>
                    <a:pt x="26100" y="19681"/>
                  </a:lnTo>
                  <a:lnTo>
                    <a:pt x="25265" y="18695"/>
                  </a:lnTo>
                  <a:close/>
                </a:path>
                <a:path w="45720" h="31114">
                  <a:moveTo>
                    <a:pt x="14462" y="10129"/>
                  </a:moveTo>
                  <a:lnTo>
                    <a:pt x="5425" y="10129"/>
                  </a:lnTo>
                  <a:lnTo>
                    <a:pt x="10226" y="10269"/>
                  </a:lnTo>
                  <a:lnTo>
                    <a:pt x="13329" y="12277"/>
                  </a:lnTo>
                  <a:lnTo>
                    <a:pt x="16011" y="13851"/>
                  </a:lnTo>
                  <a:lnTo>
                    <a:pt x="25125" y="19751"/>
                  </a:lnTo>
                  <a:lnTo>
                    <a:pt x="25265" y="18695"/>
                  </a:lnTo>
                  <a:lnTo>
                    <a:pt x="22746" y="15720"/>
                  </a:lnTo>
                  <a:lnTo>
                    <a:pt x="17303" y="11929"/>
                  </a:lnTo>
                  <a:lnTo>
                    <a:pt x="14560" y="10208"/>
                  </a:lnTo>
                  <a:close/>
                </a:path>
                <a:path w="45720" h="31114">
                  <a:moveTo>
                    <a:pt x="37376" y="0"/>
                  </a:moveTo>
                  <a:lnTo>
                    <a:pt x="31283" y="3338"/>
                  </a:lnTo>
                  <a:lnTo>
                    <a:pt x="29824" y="6990"/>
                  </a:lnTo>
                  <a:lnTo>
                    <a:pt x="28196" y="10269"/>
                  </a:lnTo>
                  <a:lnTo>
                    <a:pt x="25639" y="15886"/>
                  </a:lnTo>
                  <a:lnTo>
                    <a:pt x="25265" y="18695"/>
                  </a:lnTo>
                  <a:lnTo>
                    <a:pt x="26100" y="19681"/>
                  </a:lnTo>
                  <a:lnTo>
                    <a:pt x="30506" y="10834"/>
                  </a:lnTo>
                  <a:lnTo>
                    <a:pt x="33684" y="4912"/>
                  </a:lnTo>
                  <a:lnTo>
                    <a:pt x="37878" y="2921"/>
                  </a:lnTo>
                  <a:lnTo>
                    <a:pt x="43346" y="2921"/>
                  </a:lnTo>
                  <a:lnTo>
                    <a:pt x="40506" y="182"/>
                  </a:lnTo>
                  <a:lnTo>
                    <a:pt x="373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4"/>
            <p:cNvSpPr/>
            <p:nvPr/>
          </p:nvSpPr>
          <p:spPr>
            <a:xfrm>
              <a:off x="11834654" y="3860953"/>
              <a:ext cx="554990" cy="1177290"/>
            </a:xfrm>
            <a:custGeom>
              <a:avLst/>
              <a:gdLst/>
              <a:ahLst/>
              <a:cxnLst/>
              <a:rect l="l" t="t" r="r" b="b"/>
              <a:pathLst>
                <a:path w="554990" h="1177289">
                  <a:moveTo>
                    <a:pt x="430284" y="0"/>
                  </a:moveTo>
                  <a:lnTo>
                    <a:pt x="15215" y="32998"/>
                  </a:lnTo>
                  <a:lnTo>
                    <a:pt x="4736" y="74844"/>
                  </a:lnTo>
                  <a:lnTo>
                    <a:pt x="28" y="104985"/>
                  </a:lnTo>
                  <a:lnTo>
                    <a:pt x="0" y="137996"/>
                  </a:lnTo>
                  <a:lnTo>
                    <a:pt x="3556" y="188450"/>
                  </a:lnTo>
                  <a:lnTo>
                    <a:pt x="22654" y="350348"/>
                  </a:lnTo>
                  <a:lnTo>
                    <a:pt x="62166" y="674316"/>
                  </a:lnTo>
                  <a:lnTo>
                    <a:pt x="118850" y="1135407"/>
                  </a:lnTo>
                  <a:lnTo>
                    <a:pt x="271046" y="1135407"/>
                  </a:lnTo>
                  <a:lnTo>
                    <a:pt x="228262" y="276445"/>
                  </a:lnTo>
                  <a:lnTo>
                    <a:pt x="240730" y="279123"/>
                  </a:lnTo>
                  <a:lnTo>
                    <a:pt x="288866" y="491843"/>
                  </a:lnTo>
                  <a:lnTo>
                    <a:pt x="314271" y="607089"/>
                  </a:lnTo>
                  <a:lnTo>
                    <a:pt x="325371" y="664766"/>
                  </a:lnTo>
                  <a:lnTo>
                    <a:pt x="330588" y="704778"/>
                  </a:lnTo>
                  <a:lnTo>
                    <a:pt x="345770" y="801081"/>
                  </a:lnTo>
                  <a:lnTo>
                    <a:pt x="373230" y="960960"/>
                  </a:lnTo>
                  <a:lnTo>
                    <a:pt x="411302" y="1177153"/>
                  </a:lnTo>
                  <a:lnTo>
                    <a:pt x="554890" y="1175579"/>
                  </a:lnTo>
                  <a:lnTo>
                    <a:pt x="501467" y="634678"/>
                  </a:lnTo>
                  <a:lnTo>
                    <a:pt x="449742" y="143096"/>
                  </a:lnTo>
                  <a:lnTo>
                    <a:pt x="430284" y="0"/>
                  </a:lnTo>
                  <a:close/>
                </a:path>
              </a:pathLst>
            </a:custGeom>
            <a:solidFill>
              <a:srgbClr val="0040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5" name="object 685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11998242" y="3946768"/>
              <a:ext cx="79350" cy="131888"/>
            </a:xfrm>
            <a:prstGeom prst="rect">
              <a:avLst/>
            </a:prstGeom>
          </p:spPr>
        </p:pic>
        <p:sp>
          <p:nvSpPr>
            <p:cNvPr id="686" name="object 686"/>
            <p:cNvSpPr/>
            <p:nvPr/>
          </p:nvSpPr>
          <p:spPr>
            <a:xfrm>
              <a:off x="12154903" y="3945782"/>
              <a:ext cx="118110" cy="50800"/>
            </a:xfrm>
            <a:custGeom>
              <a:avLst/>
              <a:gdLst/>
              <a:ahLst/>
              <a:cxnLst/>
              <a:rect l="l" t="t" r="r" b="b"/>
              <a:pathLst>
                <a:path w="118109" h="50800">
                  <a:moveTo>
                    <a:pt x="597" y="0"/>
                  </a:moveTo>
                  <a:lnTo>
                    <a:pt x="29779" y="27745"/>
                  </a:lnTo>
                  <a:lnTo>
                    <a:pt x="65366" y="44463"/>
                  </a:lnTo>
                  <a:lnTo>
                    <a:pt x="104541" y="50701"/>
                  </a:lnTo>
                  <a:lnTo>
                    <a:pt x="109438" y="50614"/>
                  </a:lnTo>
                  <a:lnTo>
                    <a:pt x="117993" y="49666"/>
                  </a:lnTo>
                  <a:lnTo>
                    <a:pt x="117975" y="49449"/>
                  </a:lnTo>
                  <a:lnTo>
                    <a:pt x="117940" y="48884"/>
                  </a:lnTo>
                  <a:lnTo>
                    <a:pt x="78150" y="44755"/>
                  </a:lnTo>
                  <a:lnTo>
                    <a:pt x="42021" y="31364"/>
                  </a:lnTo>
                  <a:lnTo>
                    <a:pt x="5486" y="5547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rgbClr val="192E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87"/>
            <p:cNvSpPr/>
            <p:nvPr/>
          </p:nvSpPr>
          <p:spPr>
            <a:xfrm>
              <a:off x="11809951" y="3239383"/>
              <a:ext cx="470534" cy="732790"/>
            </a:xfrm>
            <a:custGeom>
              <a:avLst/>
              <a:gdLst/>
              <a:ahLst/>
              <a:cxnLst/>
              <a:rect l="l" t="t" r="r" b="b"/>
              <a:pathLst>
                <a:path w="470534" h="732789">
                  <a:moveTo>
                    <a:pt x="302914" y="0"/>
                  </a:moveTo>
                  <a:lnTo>
                    <a:pt x="299033" y="6476"/>
                  </a:lnTo>
                  <a:lnTo>
                    <a:pt x="290300" y="18740"/>
                  </a:lnTo>
                  <a:lnTo>
                    <a:pt x="286419" y="25216"/>
                  </a:lnTo>
                  <a:lnTo>
                    <a:pt x="280925" y="37165"/>
                  </a:lnTo>
                  <a:lnTo>
                    <a:pt x="270917" y="62211"/>
                  </a:lnTo>
                  <a:lnTo>
                    <a:pt x="265423" y="74161"/>
                  </a:lnTo>
                  <a:lnTo>
                    <a:pt x="257307" y="86929"/>
                  </a:lnTo>
                  <a:lnTo>
                    <a:pt x="241444" y="104226"/>
                  </a:lnTo>
                  <a:lnTo>
                    <a:pt x="217566" y="119818"/>
                  </a:lnTo>
                  <a:lnTo>
                    <a:pt x="185404" y="127471"/>
                  </a:lnTo>
                  <a:lnTo>
                    <a:pt x="173514" y="126331"/>
                  </a:lnTo>
                  <a:lnTo>
                    <a:pt x="141457" y="103114"/>
                  </a:lnTo>
                  <a:lnTo>
                    <a:pt x="135692" y="80465"/>
                  </a:lnTo>
                  <a:lnTo>
                    <a:pt x="140194" y="29667"/>
                  </a:lnTo>
                  <a:lnTo>
                    <a:pt x="133819" y="37450"/>
                  </a:lnTo>
                  <a:lnTo>
                    <a:pt x="126003" y="42797"/>
                  </a:lnTo>
                  <a:lnTo>
                    <a:pt x="121818" y="45980"/>
                  </a:lnTo>
                  <a:lnTo>
                    <a:pt x="113180" y="51087"/>
                  </a:lnTo>
                  <a:lnTo>
                    <a:pt x="96111" y="60365"/>
                  </a:lnTo>
                  <a:lnTo>
                    <a:pt x="76500" y="70358"/>
                  </a:lnTo>
                  <a:lnTo>
                    <a:pt x="60236" y="77613"/>
                  </a:lnTo>
                  <a:lnTo>
                    <a:pt x="50456" y="81358"/>
                  </a:lnTo>
                  <a:lnTo>
                    <a:pt x="40431" y="85867"/>
                  </a:lnTo>
                  <a:lnTo>
                    <a:pt x="8453" y="123755"/>
                  </a:lnTo>
                  <a:lnTo>
                    <a:pt x="0" y="172894"/>
                  </a:lnTo>
                  <a:lnTo>
                    <a:pt x="21418" y="418690"/>
                  </a:lnTo>
                  <a:lnTo>
                    <a:pt x="33248" y="593958"/>
                  </a:lnTo>
                  <a:lnTo>
                    <a:pt x="33693" y="602631"/>
                  </a:lnTo>
                  <a:lnTo>
                    <a:pt x="33777" y="617203"/>
                  </a:lnTo>
                  <a:lnTo>
                    <a:pt x="32962" y="637773"/>
                  </a:lnTo>
                  <a:lnTo>
                    <a:pt x="32945" y="661568"/>
                  </a:lnTo>
                  <a:lnTo>
                    <a:pt x="35711" y="683114"/>
                  </a:lnTo>
                  <a:lnTo>
                    <a:pt x="41136" y="698478"/>
                  </a:lnTo>
                  <a:lnTo>
                    <a:pt x="49096" y="703726"/>
                  </a:lnTo>
                  <a:lnTo>
                    <a:pt x="56631" y="702796"/>
                  </a:lnTo>
                  <a:lnTo>
                    <a:pt x="61819" y="704683"/>
                  </a:lnTo>
                  <a:lnTo>
                    <a:pt x="66109" y="698431"/>
                  </a:lnTo>
                  <a:lnTo>
                    <a:pt x="65951" y="700066"/>
                  </a:lnTo>
                  <a:lnTo>
                    <a:pt x="77252" y="704926"/>
                  </a:lnTo>
                  <a:lnTo>
                    <a:pt x="105836" y="715746"/>
                  </a:lnTo>
                  <a:lnTo>
                    <a:pt x="143723" y="726884"/>
                  </a:lnTo>
                  <a:lnTo>
                    <a:pt x="182933" y="732699"/>
                  </a:lnTo>
                  <a:lnTo>
                    <a:pt x="221928" y="730467"/>
                  </a:lnTo>
                  <a:lnTo>
                    <a:pt x="266972" y="723751"/>
                  </a:lnTo>
                  <a:lnTo>
                    <a:pt x="307823" y="715849"/>
                  </a:lnTo>
                  <a:lnTo>
                    <a:pt x="334241" y="710056"/>
                  </a:lnTo>
                  <a:lnTo>
                    <a:pt x="366730" y="710015"/>
                  </a:lnTo>
                  <a:lnTo>
                    <a:pt x="390857" y="704016"/>
                  </a:lnTo>
                  <a:lnTo>
                    <a:pt x="418587" y="686676"/>
                  </a:lnTo>
                  <a:lnTo>
                    <a:pt x="461888" y="652607"/>
                  </a:lnTo>
                  <a:lnTo>
                    <a:pt x="469942" y="504198"/>
                  </a:lnTo>
                  <a:lnTo>
                    <a:pt x="442396" y="409273"/>
                  </a:lnTo>
                  <a:lnTo>
                    <a:pt x="447499" y="356662"/>
                  </a:lnTo>
                  <a:lnTo>
                    <a:pt x="458228" y="240522"/>
                  </a:lnTo>
                  <a:lnTo>
                    <a:pt x="467708" y="123393"/>
                  </a:lnTo>
                  <a:lnTo>
                    <a:pt x="469063" y="67813"/>
                  </a:lnTo>
                  <a:lnTo>
                    <a:pt x="466768" y="65996"/>
                  </a:lnTo>
                  <a:lnTo>
                    <a:pt x="463620" y="64918"/>
                  </a:lnTo>
                  <a:lnTo>
                    <a:pt x="428998" y="50400"/>
                  </a:lnTo>
                  <a:lnTo>
                    <a:pt x="396504" y="37965"/>
                  </a:lnTo>
                  <a:lnTo>
                    <a:pt x="364346" y="24861"/>
                  </a:lnTo>
                  <a:lnTo>
                    <a:pt x="333370" y="9538"/>
                  </a:lnTo>
                  <a:lnTo>
                    <a:pt x="327484" y="7420"/>
                  </a:lnTo>
                  <a:lnTo>
                    <a:pt x="302914" y="0"/>
                  </a:lnTo>
                  <a:close/>
                </a:path>
              </a:pathLst>
            </a:custGeom>
            <a:solidFill>
              <a:srgbClr val="009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8"/>
            <p:cNvSpPr/>
            <p:nvPr/>
          </p:nvSpPr>
          <p:spPr>
            <a:xfrm>
              <a:off x="11769195" y="3652060"/>
              <a:ext cx="279400" cy="160655"/>
            </a:xfrm>
            <a:custGeom>
              <a:avLst/>
              <a:gdLst/>
              <a:ahLst/>
              <a:cxnLst/>
              <a:rect l="l" t="t" r="r" b="b"/>
              <a:pathLst>
                <a:path w="279400" h="160654">
                  <a:moveTo>
                    <a:pt x="105772" y="0"/>
                  </a:moveTo>
                  <a:lnTo>
                    <a:pt x="97946" y="5425"/>
                  </a:lnTo>
                  <a:lnTo>
                    <a:pt x="97111" y="11164"/>
                  </a:lnTo>
                  <a:lnTo>
                    <a:pt x="122301" y="43493"/>
                  </a:lnTo>
                  <a:lnTo>
                    <a:pt x="32408" y="33928"/>
                  </a:lnTo>
                  <a:lnTo>
                    <a:pt x="25919" y="33432"/>
                  </a:lnTo>
                  <a:lnTo>
                    <a:pt x="20143" y="37754"/>
                  </a:lnTo>
                  <a:lnTo>
                    <a:pt x="18551" y="50275"/>
                  </a:lnTo>
                  <a:lnTo>
                    <a:pt x="23405" y="56214"/>
                  </a:lnTo>
                  <a:lnTo>
                    <a:pt x="108154" y="67848"/>
                  </a:lnTo>
                  <a:lnTo>
                    <a:pt x="107952" y="70143"/>
                  </a:lnTo>
                  <a:lnTo>
                    <a:pt x="12845" y="65405"/>
                  </a:lnTo>
                  <a:lnTo>
                    <a:pt x="6321" y="65239"/>
                  </a:lnTo>
                  <a:lnTo>
                    <a:pt x="808" y="69883"/>
                  </a:lnTo>
                  <a:lnTo>
                    <a:pt x="0" y="82517"/>
                  </a:lnTo>
                  <a:lnTo>
                    <a:pt x="5222" y="88177"/>
                  </a:lnTo>
                  <a:lnTo>
                    <a:pt x="12063" y="88734"/>
                  </a:lnTo>
                  <a:lnTo>
                    <a:pt x="105481" y="98429"/>
                  </a:lnTo>
                  <a:lnTo>
                    <a:pt x="105218" y="101411"/>
                  </a:lnTo>
                  <a:lnTo>
                    <a:pt x="18534" y="98498"/>
                  </a:lnTo>
                  <a:lnTo>
                    <a:pt x="12977" y="103142"/>
                  </a:lnTo>
                  <a:lnTo>
                    <a:pt x="12133" y="115784"/>
                  </a:lnTo>
                  <a:lnTo>
                    <a:pt x="17329" y="121462"/>
                  </a:lnTo>
                  <a:lnTo>
                    <a:pt x="102844" y="128610"/>
                  </a:lnTo>
                  <a:lnTo>
                    <a:pt x="102633" y="130984"/>
                  </a:lnTo>
                  <a:lnTo>
                    <a:pt x="42889" y="129723"/>
                  </a:lnTo>
                  <a:lnTo>
                    <a:pt x="37437" y="134244"/>
                  </a:lnTo>
                  <a:lnTo>
                    <a:pt x="36426" y="146765"/>
                  </a:lnTo>
                  <a:lnTo>
                    <a:pt x="42062" y="150461"/>
                  </a:lnTo>
                  <a:lnTo>
                    <a:pt x="48903" y="151122"/>
                  </a:lnTo>
                  <a:lnTo>
                    <a:pt x="124042" y="156234"/>
                  </a:lnTo>
                  <a:lnTo>
                    <a:pt x="153787" y="160556"/>
                  </a:lnTo>
                  <a:lnTo>
                    <a:pt x="157638" y="160573"/>
                  </a:lnTo>
                  <a:lnTo>
                    <a:pt x="166034" y="159443"/>
                  </a:lnTo>
                  <a:lnTo>
                    <a:pt x="170395" y="157721"/>
                  </a:lnTo>
                  <a:lnTo>
                    <a:pt x="174317" y="155391"/>
                  </a:lnTo>
                  <a:lnTo>
                    <a:pt x="278805" y="133418"/>
                  </a:lnTo>
                  <a:lnTo>
                    <a:pt x="273785" y="51005"/>
                  </a:lnTo>
                  <a:lnTo>
                    <a:pt x="204237" y="68552"/>
                  </a:lnTo>
                  <a:lnTo>
                    <a:pt x="151509" y="30337"/>
                  </a:lnTo>
                  <a:lnTo>
                    <a:pt x="149988" y="28824"/>
                  </a:lnTo>
                  <a:lnTo>
                    <a:pt x="110572" y="226"/>
                  </a:lnTo>
                  <a:lnTo>
                    <a:pt x="105772" y="0"/>
                  </a:lnTo>
                  <a:close/>
                </a:path>
              </a:pathLst>
            </a:custGeom>
            <a:solidFill>
              <a:srgbClr val="EFC9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12001982" y="3299978"/>
              <a:ext cx="340995" cy="509270"/>
            </a:xfrm>
            <a:custGeom>
              <a:avLst/>
              <a:gdLst/>
              <a:ahLst/>
              <a:cxnLst/>
              <a:rect l="l" t="t" r="r" b="b"/>
              <a:pathLst>
                <a:path w="340995" h="509270">
                  <a:moveTo>
                    <a:pt x="265186" y="0"/>
                  </a:moveTo>
                  <a:lnTo>
                    <a:pt x="197432" y="53205"/>
                  </a:lnTo>
                  <a:lnTo>
                    <a:pt x="194495" y="155391"/>
                  </a:lnTo>
                  <a:lnTo>
                    <a:pt x="201160" y="340929"/>
                  </a:lnTo>
                  <a:lnTo>
                    <a:pt x="193906" y="354406"/>
                  </a:lnTo>
                  <a:lnTo>
                    <a:pt x="0" y="400317"/>
                  </a:lnTo>
                  <a:lnTo>
                    <a:pt x="35521" y="509137"/>
                  </a:lnTo>
                  <a:lnTo>
                    <a:pt x="68979" y="506897"/>
                  </a:lnTo>
                  <a:lnTo>
                    <a:pt x="144961" y="501293"/>
                  </a:lnTo>
                  <a:lnTo>
                    <a:pt x="226875" y="493998"/>
                  </a:lnTo>
                  <a:lnTo>
                    <a:pt x="278128" y="486686"/>
                  </a:lnTo>
                  <a:lnTo>
                    <a:pt x="318961" y="439261"/>
                  </a:lnTo>
                  <a:lnTo>
                    <a:pt x="332473" y="396653"/>
                  </a:lnTo>
                  <a:lnTo>
                    <a:pt x="339648" y="347250"/>
                  </a:lnTo>
                  <a:lnTo>
                    <a:pt x="340525" y="312125"/>
                  </a:lnTo>
                  <a:lnTo>
                    <a:pt x="339913" y="259483"/>
                  </a:lnTo>
                  <a:lnTo>
                    <a:pt x="337829" y="198451"/>
                  </a:lnTo>
                  <a:lnTo>
                    <a:pt x="334289" y="138156"/>
                  </a:lnTo>
                  <a:lnTo>
                    <a:pt x="329310" y="87724"/>
                  </a:lnTo>
                  <a:lnTo>
                    <a:pt x="314003" y="34138"/>
                  </a:lnTo>
                  <a:lnTo>
                    <a:pt x="290554" y="11272"/>
                  </a:lnTo>
                  <a:lnTo>
                    <a:pt x="265186" y="0"/>
                  </a:lnTo>
                  <a:close/>
                </a:path>
              </a:pathLst>
            </a:custGeom>
            <a:solidFill>
              <a:srgbClr val="009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0"/>
            <p:cNvSpPr/>
            <p:nvPr/>
          </p:nvSpPr>
          <p:spPr>
            <a:xfrm>
              <a:off x="11441033" y="3310347"/>
              <a:ext cx="127635" cy="663575"/>
            </a:xfrm>
            <a:custGeom>
              <a:avLst/>
              <a:gdLst/>
              <a:ahLst/>
              <a:cxnLst/>
              <a:rect l="l" t="t" r="r" b="b"/>
              <a:pathLst>
                <a:path w="127634" h="663575">
                  <a:moveTo>
                    <a:pt x="55145" y="0"/>
                  </a:moveTo>
                  <a:lnTo>
                    <a:pt x="29988" y="51630"/>
                  </a:lnTo>
                  <a:lnTo>
                    <a:pt x="18979" y="106437"/>
                  </a:lnTo>
                  <a:lnTo>
                    <a:pt x="9575" y="171921"/>
                  </a:lnTo>
                  <a:lnTo>
                    <a:pt x="2198" y="241595"/>
                  </a:lnTo>
                  <a:lnTo>
                    <a:pt x="150" y="283626"/>
                  </a:lnTo>
                  <a:lnTo>
                    <a:pt x="0" y="330102"/>
                  </a:lnTo>
                  <a:lnTo>
                    <a:pt x="1151" y="407882"/>
                  </a:lnTo>
                  <a:lnTo>
                    <a:pt x="1668" y="456408"/>
                  </a:lnTo>
                  <a:lnTo>
                    <a:pt x="4141" y="509927"/>
                  </a:lnTo>
                  <a:lnTo>
                    <a:pt x="9956" y="563508"/>
                  </a:lnTo>
                  <a:lnTo>
                    <a:pt x="20496" y="612218"/>
                  </a:lnTo>
                  <a:lnTo>
                    <a:pt x="37147" y="651129"/>
                  </a:lnTo>
                  <a:lnTo>
                    <a:pt x="56181" y="663391"/>
                  </a:lnTo>
                  <a:lnTo>
                    <a:pt x="79277" y="658813"/>
                  </a:lnTo>
                  <a:lnTo>
                    <a:pt x="100805" y="648168"/>
                  </a:lnTo>
                  <a:lnTo>
                    <a:pt x="115135" y="642225"/>
                  </a:lnTo>
                  <a:lnTo>
                    <a:pt x="125509" y="629461"/>
                  </a:lnTo>
                  <a:lnTo>
                    <a:pt x="127181" y="595084"/>
                  </a:lnTo>
                  <a:lnTo>
                    <a:pt x="123189" y="544969"/>
                  </a:lnTo>
                  <a:lnTo>
                    <a:pt x="116575" y="484989"/>
                  </a:lnTo>
                  <a:lnTo>
                    <a:pt x="110377" y="421021"/>
                  </a:lnTo>
                  <a:lnTo>
                    <a:pt x="107635" y="358936"/>
                  </a:lnTo>
                  <a:lnTo>
                    <a:pt x="106671" y="309529"/>
                  </a:lnTo>
                  <a:lnTo>
                    <a:pt x="103859" y="252916"/>
                  </a:lnTo>
                  <a:lnTo>
                    <a:pt x="99324" y="193350"/>
                  </a:lnTo>
                  <a:lnTo>
                    <a:pt x="93191" y="135080"/>
                  </a:lnTo>
                  <a:lnTo>
                    <a:pt x="85582" y="82359"/>
                  </a:lnTo>
                  <a:lnTo>
                    <a:pt x="76622" y="39438"/>
                  </a:lnTo>
                  <a:lnTo>
                    <a:pt x="66435" y="10568"/>
                  </a:lnTo>
                  <a:lnTo>
                    <a:pt x="55145" y="0"/>
                  </a:lnTo>
                  <a:close/>
                </a:path>
              </a:pathLst>
            </a:custGeom>
            <a:solidFill>
              <a:srgbClr val="23AE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1" name="object 691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11430971" y="3264929"/>
              <a:ext cx="167441" cy="285634"/>
            </a:xfrm>
            <a:prstGeom prst="rect">
              <a:avLst/>
            </a:prstGeom>
          </p:spPr>
        </p:pic>
        <p:sp>
          <p:nvSpPr>
            <p:cNvPr id="692" name="object 692"/>
            <p:cNvSpPr/>
            <p:nvPr/>
          </p:nvSpPr>
          <p:spPr>
            <a:xfrm>
              <a:off x="11520245" y="3323735"/>
              <a:ext cx="334010" cy="346710"/>
            </a:xfrm>
            <a:custGeom>
              <a:avLst/>
              <a:gdLst/>
              <a:ahLst/>
              <a:cxnLst/>
              <a:rect l="l" t="t" r="r" b="b"/>
              <a:pathLst>
                <a:path w="334009" h="346710">
                  <a:moveTo>
                    <a:pt x="333986" y="0"/>
                  </a:moveTo>
                  <a:lnTo>
                    <a:pt x="297898" y="20127"/>
                  </a:lnTo>
                  <a:lnTo>
                    <a:pt x="276844" y="52371"/>
                  </a:lnTo>
                  <a:lnTo>
                    <a:pt x="256803" y="96208"/>
                  </a:lnTo>
                  <a:lnTo>
                    <a:pt x="236417" y="142540"/>
                  </a:lnTo>
                  <a:lnTo>
                    <a:pt x="175362" y="196918"/>
                  </a:lnTo>
                  <a:lnTo>
                    <a:pt x="162922" y="208484"/>
                  </a:lnTo>
                  <a:lnTo>
                    <a:pt x="160327" y="207911"/>
                  </a:lnTo>
                  <a:lnTo>
                    <a:pt x="150699" y="192655"/>
                  </a:lnTo>
                  <a:lnTo>
                    <a:pt x="126154" y="149157"/>
                  </a:lnTo>
                  <a:lnTo>
                    <a:pt x="78805" y="63857"/>
                  </a:lnTo>
                  <a:lnTo>
                    <a:pt x="0" y="121558"/>
                  </a:lnTo>
                  <a:lnTo>
                    <a:pt x="44299" y="215627"/>
                  </a:lnTo>
                  <a:lnTo>
                    <a:pt x="78781" y="282823"/>
                  </a:lnTo>
                  <a:lnTo>
                    <a:pt x="102914" y="318669"/>
                  </a:lnTo>
                  <a:lnTo>
                    <a:pt x="135835" y="339671"/>
                  </a:lnTo>
                  <a:lnTo>
                    <a:pt x="154334" y="346092"/>
                  </a:lnTo>
                  <a:lnTo>
                    <a:pt x="173147" y="344129"/>
                  </a:lnTo>
                  <a:lnTo>
                    <a:pt x="206575" y="325776"/>
                  </a:lnTo>
                  <a:lnTo>
                    <a:pt x="296576" y="270070"/>
                  </a:lnTo>
                  <a:lnTo>
                    <a:pt x="313341" y="261690"/>
                  </a:lnTo>
                  <a:lnTo>
                    <a:pt x="333986" y="0"/>
                  </a:lnTo>
                  <a:close/>
                </a:path>
              </a:pathLst>
            </a:custGeom>
            <a:solidFill>
              <a:srgbClr val="009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3" name="object 693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11490938" y="3306721"/>
              <a:ext cx="89534" cy="117315"/>
            </a:xfrm>
            <a:prstGeom prst="rect">
              <a:avLst/>
            </a:prstGeom>
          </p:spPr>
        </p:pic>
        <p:pic>
          <p:nvPicPr>
            <p:cNvPr id="694" name="object 694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16171570" y="1257410"/>
              <a:ext cx="1618725" cy="768349"/>
            </a:xfrm>
            <a:prstGeom prst="rect">
              <a:avLst/>
            </a:prstGeom>
          </p:spPr>
        </p:pic>
        <p:pic>
          <p:nvPicPr>
            <p:cNvPr id="695" name="object 695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16317543" y="1615608"/>
              <a:ext cx="213847" cy="111085"/>
            </a:xfrm>
            <a:prstGeom prst="rect">
              <a:avLst/>
            </a:prstGeom>
          </p:spPr>
        </p:pic>
        <p:pic>
          <p:nvPicPr>
            <p:cNvPr id="696" name="object 696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16551564" y="1615608"/>
              <a:ext cx="103850" cy="111085"/>
            </a:xfrm>
            <a:prstGeom prst="rect">
              <a:avLst/>
            </a:prstGeom>
          </p:spPr>
        </p:pic>
        <p:sp>
          <p:nvSpPr>
            <p:cNvPr id="697" name="object 697"/>
            <p:cNvSpPr/>
            <p:nvPr/>
          </p:nvSpPr>
          <p:spPr>
            <a:xfrm>
              <a:off x="16685541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51" y="1061"/>
                  </a:lnTo>
                  <a:lnTo>
                    <a:pt x="33053" y="4654"/>
                  </a:lnTo>
                  <a:lnTo>
                    <a:pt x="26094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9"/>
                  </a:lnTo>
                  <a:lnTo>
                    <a:pt x="31174" y="24707"/>
                  </a:lnTo>
                  <a:lnTo>
                    <a:pt x="37072" y="19447"/>
                  </a:lnTo>
                  <a:lnTo>
                    <a:pt x="42302" y="17674"/>
                  </a:lnTo>
                  <a:lnTo>
                    <a:pt x="44375" y="17674"/>
                  </a:lnTo>
                  <a:lnTo>
                    <a:pt x="46228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8" name="object 698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16763026" y="1554246"/>
              <a:ext cx="93389" cy="172424"/>
            </a:xfrm>
            <a:prstGeom prst="rect">
              <a:avLst/>
            </a:prstGeom>
          </p:spPr>
        </p:pic>
        <p:pic>
          <p:nvPicPr>
            <p:cNvPr id="699" name="object 699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16876583" y="1615598"/>
              <a:ext cx="90353" cy="111085"/>
            </a:xfrm>
            <a:prstGeom prst="rect">
              <a:avLst/>
            </a:prstGeom>
          </p:spPr>
        </p:pic>
        <p:pic>
          <p:nvPicPr>
            <p:cNvPr id="700" name="object 700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16995657" y="1615584"/>
              <a:ext cx="158785" cy="111100"/>
            </a:xfrm>
            <a:prstGeom prst="rect">
              <a:avLst/>
            </a:prstGeom>
          </p:spPr>
        </p:pic>
        <p:sp>
          <p:nvSpPr>
            <p:cNvPr id="701" name="object 701"/>
            <p:cNvSpPr/>
            <p:nvPr/>
          </p:nvSpPr>
          <p:spPr>
            <a:xfrm>
              <a:off x="17180659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2" name="object 702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17230690" y="1554246"/>
              <a:ext cx="96394" cy="172424"/>
            </a:xfrm>
            <a:prstGeom prst="rect">
              <a:avLst/>
            </a:prstGeom>
          </p:spPr>
        </p:pic>
        <p:sp>
          <p:nvSpPr>
            <p:cNvPr id="703" name="object 703"/>
            <p:cNvSpPr/>
            <p:nvPr/>
          </p:nvSpPr>
          <p:spPr>
            <a:xfrm>
              <a:off x="17363482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4" name="object 704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17423517" y="1615588"/>
              <a:ext cx="87557" cy="108080"/>
            </a:xfrm>
            <a:prstGeom prst="rect">
              <a:avLst/>
            </a:prstGeom>
          </p:spPr>
        </p:pic>
        <p:pic>
          <p:nvPicPr>
            <p:cNvPr id="705" name="object 705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17541743" y="1615618"/>
              <a:ext cx="101986" cy="166832"/>
            </a:xfrm>
            <a:prstGeom prst="rect">
              <a:avLst/>
            </a:prstGeom>
          </p:spPr>
        </p:pic>
        <p:sp>
          <p:nvSpPr>
            <p:cNvPr id="706" name="object 706"/>
            <p:cNvSpPr/>
            <p:nvPr/>
          </p:nvSpPr>
          <p:spPr>
            <a:xfrm>
              <a:off x="1676943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16961066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51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888" y="13970"/>
                  </a:lnTo>
                  <a:lnTo>
                    <a:pt x="23888" y="101600"/>
                  </a:lnTo>
                  <a:lnTo>
                    <a:pt x="39751" y="101600"/>
                  </a:lnTo>
                  <a:lnTo>
                    <a:pt x="39751" y="13970"/>
                  </a:lnTo>
                  <a:lnTo>
                    <a:pt x="397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8" name="object 708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16171570" y="4043860"/>
              <a:ext cx="1618725" cy="768349"/>
            </a:xfrm>
            <a:prstGeom prst="rect">
              <a:avLst/>
            </a:prstGeom>
          </p:spPr>
        </p:pic>
        <p:pic>
          <p:nvPicPr>
            <p:cNvPr id="709" name="object 709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16480700" y="4402012"/>
              <a:ext cx="86206" cy="111085"/>
            </a:xfrm>
            <a:prstGeom prst="rect">
              <a:avLst/>
            </a:prstGeom>
          </p:spPr>
        </p:pic>
        <p:pic>
          <p:nvPicPr>
            <p:cNvPr id="710" name="object 710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16718224" y="4402012"/>
              <a:ext cx="86206" cy="111085"/>
            </a:xfrm>
            <a:prstGeom prst="rect">
              <a:avLst/>
            </a:prstGeom>
          </p:spPr>
        </p:pic>
        <p:pic>
          <p:nvPicPr>
            <p:cNvPr id="711" name="object 711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16598893" y="4401997"/>
              <a:ext cx="87557" cy="108080"/>
            </a:xfrm>
            <a:prstGeom prst="rect">
              <a:avLst/>
            </a:prstGeom>
          </p:spPr>
        </p:pic>
        <p:sp>
          <p:nvSpPr>
            <p:cNvPr id="712" name="object 712"/>
            <p:cNvSpPr/>
            <p:nvPr/>
          </p:nvSpPr>
          <p:spPr>
            <a:xfrm>
              <a:off x="16835445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34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34" y="169418"/>
                  </a:lnTo>
                  <a:lnTo>
                    <a:pt x="174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3" name="object 713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16873893" y="4402012"/>
              <a:ext cx="182281" cy="166846"/>
            </a:xfrm>
            <a:prstGeom prst="rect">
              <a:avLst/>
            </a:prstGeom>
          </p:spPr>
        </p:pic>
        <p:pic>
          <p:nvPicPr>
            <p:cNvPr id="714" name="object 714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17080242" y="4402012"/>
              <a:ext cx="90353" cy="111085"/>
            </a:xfrm>
            <a:prstGeom prst="rect">
              <a:avLst/>
            </a:prstGeom>
          </p:spPr>
        </p:pic>
        <p:pic>
          <p:nvPicPr>
            <p:cNvPr id="715" name="object 715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17199350" y="4401997"/>
              <a:ext cx="158785" cy="111100"/>
            </a:xfrm>
            <a:prstGeom prst="rect">
              <a:avLst/>
            </a:prstGeom>
          </p:spPr>
        </p:pic>
        <p:pic>
          <p:nvPicPr>
            <p:cNvPr id="716" name="object 716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17386870" y="4401997"/>
              <a:ext cx="87568" cy="108080"/>
            </a:xfrm>
            <a:prstGeom prst="rect">
              <a:avLst/>
            </a:prstGeom>
          </p:spPr>
        </p:pic>
        <p:sp>
          <p:nvSpPr>
            <p:cNvPr id="717" name="object 717"/>
            <p:cNvSpPr/>
            <p:nvPr/>
          </p:nvSpPr>
          <p:spPr>
            <a:xfrm>
              <a:off x="16769470" y="374464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10" y="285174"/>
                  </a:lnTo>
                  <a:lnTo>
                    <a:pt x="176108" y="285174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0" y="217039"/>
                  </a:lnTo>
                  <a:lnTo>
                    <a:pt x="214014" y="212116"/>
                  </a:lnTo>
                  <a:lnTo>
                    <a:pt x="201311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6" y="194195"/>
                  </a:lnTo>
                  <a:lnTo>
                    <a:pt x="215667" y="187483"/>
                  </a:lnTo>
                  <a:lnTo>
                    <a:pt x="222183" y="178860"/>
                  </a:lnTo>
                  <a:lnTo>
                    <a:pt x="224410" y="168518"/>
                  </a:lnTo>
                  <a:lnTo>
                    <a:pt x="22441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77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77" y="137849"/>
                  </a:lnTo>
                  <a:lnTo>
                    <a:pt x="223311" y="139906"/>
                  </a:lnTo>
                  <a:lnTo>
                    <a:pt x="232194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1" y="177171"/>
                  </a:lnTo>
                  <a:lnTo>
                    <a:pt x="234665" y="186006"/>
                  </a:lnTo>
                  <a:lnTo>
                    <a:pt x="228056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28" y="234380"/>
                  </a:lnTo>
                  <a:lnTo>
                    <a:pt x="242203" y="255343"/>
                  </a:lnTo>
                  <a:lnTo>
                    <a:pt x="229041" y="271356"/>
                  </a:lnTo>
                  <a:lnTo>
                    <a:pt x="208414" y="281580"/>
                  </a:lnTo>
                  <a:lnTo>
                    <a:pt x="181395" y="285174"/>
                  </a:lnTo>
                  <a:lnTo>
                    <a:pt x="409510" y="285174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32" y="151848"/>
                  </a:moveTo>
                  <a:lnTo>
                    <a:pt x="208714" y="151848"/>
                  </a:lnTo>
                  <a:lnTo>
                    <a:pt x="203590" y="152380"/>
                  </a:lnTo>
                  <a:lnTo>
                    <a:pt x="198500" y="154232"/>
                  </a:lnTo>
                  <a:lnTo>
                    <a:pt x="192702" y="157790"/>
                  </a:lnTo>
                  <a:lnTo>
                    <a:pt x="185458" y="163440"/>
                  </a:lnTo>
                  <a:lnTo>
                    <a:pt x="224410" y="163440"/>
                  </a:lnTo>
                  <a:lnTo>
                    <a:pt x="224410" y="158361"/>
                  </a:lnTo>
                  <a:lnTo>
                    <a:pt x="218232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8" name="object 718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16945568" y="3882488"/>
              <a:ext cx="70730" cy="147335"/>
            </a:xfrm>
            <a:prstGeom prst="rect">
              <a:avLst/>
            </a:prstGeom>
          </p:spPr>
        </p:pic>
        <p:pic>
          <p:nvPicPr>
            <p:cNvPr id="719" name="object 719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14890697" y="2637051"/>
              <a:ext cx="1618777" cy="768772"/>
            </a:xfrm>
            <a:prstGeom prst="rect">
              <a:avLst/>
            </a:prstGeom>
          </p:spPr>
        </p:pic>
        <p:pic>
          <p:nvPicPr>
            <p:cNvPr id="720" name="object 720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15150312" y="2840847"/>
              <a:ext cx="1100322" cy="392767"/>
            </a:xfrm>
            <a:prstGeom prst="rect">
              <a:avLst/>
            </a:prstGeom>
          </p:spPr>
        </p:pic>
        <p:pic>
          <p:nvPicPr>
            <p:cNvPr id="721" name="object 721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15300086" y="3122528"/>
              <a:ext cx="90353" cy="111085"/>
            </a:xfrm>
            <a:prstGeom prst="rect">
              <a:avLst/>
            </a:prstGeom>
          </p:spPr>
        </p:pic>
        <p:pic>
          <p:nvPicPr>
            <p:cNvPr id="722" name="object 722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15419171" y="3122516"/>
              <a:ext cx="87557" cy="108080"/>
            </a:xfrm>
            <a:prstGeom prst="rect">
              <a:avLst/>
            </a:prstGeom>
          </p:spPr>
        </p:pic>
        <p:sp>
          <p:nvSpPr>
            <p:cNvPr id="723" name="object 723"/>
            <p:cNvSpPr/>
            <p:nvPr/>
          </p:nvSpPr>
          <p:spPr>
            <a:xfrm>
              <a:off x="15488581" y="2342952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5" y="417416"/>
                  </a:lnTo>
                  <a:lnTo>
                    <a:pt x="304513" y="401502"/>
                  </a:lnTo>
                  <a:lnTo>
                    <a:pt x="343786" y="376533"/>
                  </a:lnTo>
                  <a:lnTo>
                    <a:pt x="376542" y="343777"/>
                  </a:lnTo>
                  <a:lnTo>
                    <a:pt x="401512" y="304507"/>
                  </a:lnTo>
                  <a:lnTo>
                    <a:pt x="417426" y="259991"/>
                  </a:lnTo>
                  <a:lnTo>
                    <a:pt x="423013" y="211501"/>
                  </a:lnTo>
                  <a:lnTo>
                    <a:pt x="417426" y="163011"/>
                  </a:lnTo>
                  <a:lnTo>
                    <a:pt x="401512" y="118495"/>
                  </a:lnTo>
                  <a:lnTo>
                    <a:pt x="376542" y="79225"/>
                  </a:lnTo>
                  <a:lnTo>
                    <a:pt x="343786" y="46469"/>
                  </a:lnTo>
                  <a:lnTo>
                    <a:pt x="304513" y="21500"/>
                  </a:lnTo>
                  <a:lnTo>
                    <a:pt x="259995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4" name="object 724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17451269" y="2640886"/>
              <a:ext cx="1618767" cy="768349"/>
            </a:xfrm>
            <a:prstGeom prst="rect">
              <a:avLst/>
            </a:prstGeom>
          </p:spPr>
        </p:pic>
        <p:pic>
          <p:nvPicPr>
            <p:cNvPr id="725" name="object 725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15646830" y="2481003"/>
              <a:ext cx="106509" cy="146906"/>
            </a:xfrm>
            <a:prstGeom prst="rect">
              <a:avLst/>
            </a:prstGeom>
          </p:spPr>
        </p:pic>
        <p:pic>
          <p:nvPicPr>
            <p:cNvPr id="726" name="object 726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17823065" y="2872114"/>
              <a:ext cx="206890" cy="166853"/>
            </a:xfrm>
            <a:prstGeom prst="rect">
              <a:avLst/>
            </a:prstGeom>
          </p:spPr>
        </p:pic>
        <p:pic>
          <p:nvPicPr>
            <p:cNvPr id="727" name="object 727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18050143" y="2872114"/>
              <a:ext cx="420006" cy="166853"/>
            </a:xfrm>
            <a:prstGeom prst="rect">
              <a:avLst/>
            </a:prstGeom>
          </p:spPr>
        </p:pic>
        <p:pic>
          <p:nvPicPr>
            <p:cNvPr id="728" name="object 728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18498883" y="2872099"/>
              <a:ext cx="87568" cy="108080"/>
            </a:xfrm>
            <a:prstGeom prst="rect">
              <a:avLst/>
            </a:prstGeom>
          </p:spPr>
        </p:pic>
        <p:pic>
          <p:nvPicPr>
            <p:cNvPr id="729" name="object 729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18619401" y="2872114"/>
              <a:ext cx="76228" cy="111075"/>
            </a:xfrm>
            <a:prstGeom prst="rect">
              <a:avLst/>
            </a:prstGeom>
          </p:spPr>
        </p:pic>
        <p:pic>
          <p:nvPicPr>
            <p:cNvPr id="730" name="object 730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17711205" y="3125918"/>
              <a:ext cx="200359" cy="111085"/>
            </a:xfrm>
            <a:prstGeom prst="rect">
              <a:avLst/>
            </a:prstGeom>
          </p:spPr>
        </p:pic>
        <p:pic>
          <p:nvPicPr>
            <p:cNvPr id="731" name="object 731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17940326" y="3125902"/>
              <a:ext cx="156503" cy="108080"/>
            </a:xfrm>
            <a:prstGeom prst="rect">
              <a:avLst/>
            </a:prstGeom>
          </p:spPr>
        </p:pic>
        <p:pic>
          <p:nvPicPr>
            <p:cNvPr id="732" name="object 732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18118287" y="3125918"/>
              <a:ext cx="86206" cy="111085"/>
            </a:xfrm>
            <a:prstGeom prst="rect">
              <a:avLst/>
            </a:prstGeom>
          </p:spPr>
        </p:pic>
        <p:pic>
          <p:nvPicPr>
            <p:cNvPr id="733" name="object 733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18236488" y="3125902"/>
              <a:ext cx="157743" cy="108080"/>
            </a:xfrm>
            <a:prstGeom prst="rect">
              <a:avLst/>
            </a:prstGeom>
          </p:spPr>
        </p:pic>
        <p:pic>
          <p:nvPicPr>
            <p:cNvPr id="734" name="object 734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18423551" y="3125918"/>
              <a:ext cx="90342" cy="111085"/>
            </a:xfrm>
            <a:prstGeom prst="rect">
              <a:avLst/>
            </a:prstGeom>
          </p:spPr>
        </p:pic>
        <p:sp>
          <p:nvSpPr>
            <p:cNvPr id="735" name="object 735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6" name="object 736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18588285" y="3125918"/>
              <a:ext cx="90353" cy="111085"/>
            </a:xfrm>
            <a:prstGeom prst="rect">
              <a:avLst/>
            </a:prstGeom>
          </p:spPr>
        </p:pic>
        <p:pic>
          <p:nvPicPr>
            <p:cNvPr id="737" name="object 737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18707366" y="3125902"/>
              <a:ext cx="87568" cy="108080"/>
            </a:xfrm>
            <a:prstGeom prst="rect">
              <a:avLst/>
            </a:prstGeom>
          </p:spPr>
        </p:pic>
        <p:sp>
          <p:nvSpPr>
            <p:cNvPr id="738" name="object 738"/>
            <p:cNvSpPr/>
            <p:nvPr/>
          </p:nvSpPr>
          <p:spPr>
            <a:xfrm>
              <a:off x="18049146" y="2339534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3"/>
                  </a:lnTo>
                  <a:lnTo>
                    <a:pt x="11339" y="280005"/>
                  </a:lnTo>
                  <a:lnTo>
                    <a:pt x="44527" y="341326"/>
                  </a:lnTo>
                  <a:lnTo>
                    <a:pt x="77403" y="375060"/>
                  </a:lnTo>
                  <a:lnTo>
                    <a:pt x="117082" y="400810"/>
                  </a:lnTo>
                  <a:lnTo>
                    <a:pt x="162226" y="417239"/>
                  </a:lnTo>
                  <a:lnTo>
                    <a:pt x="211501" y="423013"/>
                  </a:lnTo>
                  <a:lnTo>
                    <a:pt x="260776" y="417239"/>
                  </a:lnTo>
                  <a:lnTo>
                    <a:pt x="305920" y="400810"/>
                  </a:lnTo>
                  <a:lnTo>
                    <a:pt x="345599" y="375060"/>
                  </a:lnTo>
                  <a:lnTo>
                    <a:pt x="378475" y="341326"/>
                  </a:lnTo>
                  <a:lnTo>
                    <a:pt x="403212" y="300943"/>
                  </a:lnTo>
                  <a:lnTo>
                    <a:pt x="416504" y="262861"/>
                  </a:lnTo>
                  <a:lnTo>
                    <a:pt x="168958" y="262861"/>
                  </a:lnTo>
                  <a:lnTo>
                    <a:pt x="168958" y="254819"/>
                  </a:lnTo>
                  <a:lnTo>
                    <a:pt x="218066" y="21226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401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43" y="162330"/>
                  </a:lnTo>
                  <a:lnTo>
                    <a:pt x="236170" y="168541"/>
                  </a:lnTo>
                  <a:lnTo>
                    <a:pt x="242849" y="178298"/>
                  </a:lnTo>
                  <a:lnTo>
                    <a:pt x="245186" y="191114"/>
                  </a:lnTo>
                  <a:lnTo>
                    <a:pt x="245186" y="195931"/>
                  </a:lnTo>
                  <a:lnTo>
                    <a:pt x="195439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4" y="262861"/>
                  </a:lnTo>
                  <a:lnTo>
                    <a:pt x="417870" y="258024"/>
                  </a:lnTo>
                  <a:lnTo>
                    <a:pt x="421696" y="235143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69" y="175848"/>
                  </a:lnTo>
                  <a:lnTo>
                    <a:pt x="196067" y="178172"/>
                  </a:lnTo>
                  <a:lnTo>
                    <a:pt x="190999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9" name="object 739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8218104" y="2499682"/>
              <a:ext cx="85107" cy="102708"/>
            </a:xfrm>
            <a:prstGeom prst="rect">
              <a:avLst/>
            </a:prstGeom>
          </p:spPr>
        </p:pic>
        <p:sp>
          <p:nvSpPr>
            <p:cNvPr id="740" name="object 740"/>
            <p:cNvSpPr/>
            <p:nvPr/>
          </p:nvSpPr>
          <p:spPr>
            <a:xfrm>
              <a:off x="15318779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64" y="40792"/>
                  </a:moveTo>
                  <a:lnTo>
                    <a:pt x="631952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81" y="0"/>
                  </a:lnTo>
                  <a:lnTo>
                    <a:pt x="462711" y="2133"/>
                  </a:lnTo>
                  <a:lnTo>
                    <a:pt x="448411" y="4940"/>
                  </a:lnTo>
                  <a:lnTo>
                    <a:pt x="440766" y="12141"/>
                  </a:lnTo>
                  <a:lnTo>
                    <a:pt x="440258" y="22644"/>
                  </a:lnTo>
                  <a:lnTo>
                    <a:pt x="447408" y="35331"/>
                  </a:lnTo>
                  <a:lnTo>
                    <a:pt x="494233" y="91884"/>
                  </a:lnTo>
                  <a:lnTo>
                    <a:pt x="457314" y="126098"/>
                  </a:lnTo>
                  <a:lnTo>
                    <a:pt x="421411" y="161302"/>
                  </a:lnTo>
                  <a:lnTo>
                    <a:pt x="386537" y="197485"/>
                  </a:lnTo>
                  <a:lnTo>
                    <a:pt x="352717" y="234607"/>
                  </a:lnTo>
                  <a:lnTo>
                    <a:pt x="319951" y="272656"/>
                  </a:lnTo>
                  <a:lnTo>
                    <a:pt x="288277" y="311594"/>
                  </a:lnTo>
                  <a:lnTo>
                    <a:pt x="257721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47" y="475716"/>
                  </a:lnTo>
                  <a:lnTo>
                    <a:pt x="146900" y="518706"/>
                  </a:lnTo>
                  <a:lnTo>
                    <a:pt x="122148" y="562419"/>
                  </a:lnTo>
                  <a:lnTo>
                    <a:pt x="98628" y="606844"/>
                  </a:lnTo>
                  <a:lnTo>
                    <a:pt x="76339" y="651929"/>
                  </a:lnTo>
                  <a:lnTo>
                    <a:pt x="55321" y="697674"/>
                  </a:lnTo>
                  <a:lnTo>
                    <a:pt x="35572" y="744029"/>
                  </a:lnTo>
                  <a:lnTo>
                    <a:pt x="17132" y="790981"/>
                  </a:lnTo>
                  <a:lnTo>
                    <a:pt x="0" y="838504"/>
                  </a:lnTo>
                  <a:lnTo>
                    <a:pt x="40005" y="852373"/>
                  </a:lnTo>
                  <a:lnTo>
                    <a:pt x="56692" y="806069"/>
                  </a:lnTo>
                  <a:lnTo>
                    <a:pt x="74650" y="760310"/>
                  </a:lnTo>
                  <a:lnTo>
                    <a:pt x="93891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83" y="540689"/>
                  </a:lnTo>
                  <a:lnTo>
                    <a:pt x="208356" y="498779"/>
                  </a:lnTo>
                  <a:lnTo>
                    <a:pt x="234772" y="457619"/>
                  </a:lnTo>
                  <a:lnTo>
                    <a:pt x="262331" y="417207"/>
                  </a:lnTo>
                  <a:lnTo>
                    <a:pt x="290995" y="377583"/>
                  </a:lnTo>
                  <a:lnTo>
                    <a:pt x="320763" y="338772"/>
                  </a:lnTo>
                  <a:lnTo>
                    <a:pt x="351599" y="300812"/>
                  </a:lnTo>
                  <a:lnTo>
                    <a:pt x="383501" y="263702"/>
                  </a:lnTo>
                  <a:lnTo>
                    <a:pt x="416433" y="227495"/>
                  </a:lnTo>
                  <a:lnTo>
                    <a:pt x="450392" y="192201"/>
                  </a:lnTo>
                  <a:lnTo>
                    <a:pt x="485355" y="157861"/>
                  </a:lnTo>
                  <a:lnTo>
                    <a:pt x="521296" y="124498"/>
                  </a:lnTo>
                  <a:lnTo>
                    <a:pt x="575525" y="189928"/>
                  </a:lnTo>
                  <a:lnTo>
                    <a:pt x="581977" y="193573"/>
                  </a:lnTo>
                  <a:lnTo>
                    <a:pt x="587692" y="193573"/>
                  </a:lnTo>
                  <a:lnTo>
                    <a:pt x="593293" y="192290"/>
                  </a:lnTo>
                  <a:lnTo>
                    <a:pt x="598157" y="188480"/>
                  </a:lnTo>
                  <a:lnTo>
                    <a:pt x="602056" y="182194"/>
                  </a:lnTo>
                  <a:lnTo>
                    <a:pt x="604761" y="173482"/>
                  </a:lnTo>
                  <a:lnTo>
                    <a:pt x="631964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47" y="2823934"/>
                  </a:lnTo>
                  <a:lnTo>
                    <a:pt x="632358" y="2793974"/>
                  </a:lnTo>
                  <a:lnTo>
                    <a:pt x="594296" y="2762961"/>
                  </a:lnTo>
                  <a:lnTo>
                    <a:pt x="557149" y="2730919"/>
                  </a:lnTo>
                  <a:lnTo>
                    <a:pt x="520941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211" y="2592971"/>
                  </a:lnTo>
                  <a:lnTo>
                    <a:pt x="385978" y="2556167"/>
                  </a:lnTo>
                  <a:lnTo>
                    <a:pt x="354812" y="2518473"/>
                  </a:lnTo>
                  <a:lnTo>
                    <a:pt x="324700" y="2479941"/>
                  </a:lnTo>
                  <a:lnTo>
                    <a:pt x="295681" y="2440584"/>
                  </a:lnTo>
                  <a:lnTo>
                    <a:pt x="267766" y="2400414"/>
                  </a:lnTo>
                  <a:lnTo>
                    <a:pt x="240969" y="2359469"/>
                  </a:lnTo>
                  <a:lnTo>
                    <a:pt x="215328" y="2317775"/>
                  </a:lnTo>
                  <a:lnTo>
                    <a:pt x="190855" y="2275357"/>
                  </a:lnTo>
                  <a:lnTo>
                    <a:pt x="167563" y="2232241"/>
                  </a:lnTo>
                  <a:lnTo>
                    <a:pt x="145478" y="2188438"/>
                  </a:lnTo>
                  <a:lnTo>
                    <a:pt x="214388" y="2158403"/>
                  </a:lnTo>
                  <a:lnTo>
                    <a:pt x="226504" y="2150287"/>
                  </a:lnTo>
                  <a:lnTo>
                    <a:pt x="230797" y="2140686"/>
                  </a:lnTo>
                  <a:lnTo>
                    <a:pt x="227215" y="2130806"/>
                  </a:lnTo>
                  <a:lnTo>
                    <a:pt x="215734" y="2121852"/>
                  </a:lnTo>
                  <a:lnTo>
                    <a:pt x="90030" y="2055850"/>
                  </a:lnTo>
                  <a:lnTo>
                    <a:pt x="84162" y="2054428"/>
                  </a:lnTo>
                  <a:lnTo>
                    <a:pt x="78562" y="2054428"/>
                  </a:lnTo>
                  <a:lnTo>
                    <a:pt x="47205" y="2080031"/>
                  </a:lnTo>
                  <a:lnTo>
                    <a:pt x="11671" y="2210778"/>
                  </a:lnTo>
                  <a:lnTo>
                    <a:pt x="10121" y="2222182"/>
                  </a:lnTo>
                  <a:lnTo>
                    <a:pt x="12166" y="2230755"/>
                  </a:lnTo>
                  <a:lnTo>
                    <a:pt x="17411" y="2236152"/>
                  </a:lnTo>
                  <a:lnTo>
                    <a:pt x="25450" y="2238019"/>
                  </a:lnTo>
                  <a:lnTo>
                    <a:pt x="29451" y="2238019"/>
                  </a:lnTo>
                  <a:lnTo>
                    <a:pt x="34124" y="2236940"/>
                  </a:lnTo>
                  <a:lnTo>
                    <a:pt x="106641" y="2205367"/>
                  </a:lnTo>
                  <a:lnTo>
                    <a:pt x="129260" y="2250325"/>
                  </a:lnTo>
                  <a:lnTo>
                    <a:pt x="153111" y="2294598"/>
                  </a:lnTo>
                  <a:lnTo>
                    <a:pt x="178193" y="2338159"/>
                  </a:lnTo>
                  <a:lnTo>
                    <a:pt x="204482" y="2380958"/>
                  </a:lnTo>
                  <a:lnTo>
                    <a:pt x="231940" y="2422995"/>
                  </a:lnTo>
                  <a:lnTo>
                    <a:pt x="260565" y="2464231"/>
                  </a:lnTo>
                  <a:lnTo>
                    <a:pt x="290322" y="2504643"/>
                  </a:lnTo>
                  <a:lnTo>
                    <a:pt x="321195" y="2544203"/>
                  </a:lnTo>
                  <a:lnTo>
                    <a:pt x="353174" y="2582888"/>
                  </a:lnTo>
                  <a:lnTo>
                    <a:pt x="386219" y="2620683"/>
                  </a:lnTo>
                  <a:lnTo>
                    <a:pt x="420319" y="2657538"/>
                  </a:lnTo>
                  <a:lnTo>
                    <a:pt x="455460" y="2693441"/>
                  </a:lnTo>
                  <a:lnTo>
                    <a:pt x="491604" y="2728366"/>
                  </a:lnTo>
                  <a:lnTo>
                    <a:pt x="528751" y="2762288"/>
                  </a:lnTo>
                  <a:lnTo>
                    <a:pt x="566851" y="2795181"/>
                  </a:lnTo>
                  <a:lnTo>
                    <a:pt x="605917" y="2827020"/>
                  </a:lnTo>
                  <a:lnTo>
                    <a:pt x="645896" y="2857766"/>
                  </a:lnTo>
                  <a:lnTo>
                    <a:pt x="686803" y="2887421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54"/>
                  </a:moveTo>
                  <a:lnTo>
                    <a:pt x="3306419" y="2049170"/>
                  </a:lnTo>
                  <a:lnTo>
                    <a:pt x="3288436" y="2094992"/>
                  </a:lnTo>
                  <a:lnTo>
                    <a:pt x="3269196" y="2140216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51" y="2397874"/>
                  </a:lnTo>
                  <a:lnTo>
                    <a:pt x="3100679" y="2438285"/>
                  </a:lnTo>
                  <a:lnTo>
                    <a:pt x="3072015" y="2477909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40"/>
                  </a:lnTo>
                  <a:lnTo>
                    <a:pt x="2877743" y="2697581"/>
                  </a:lnTo>
                  <a:lnTo>
                    <a:pt x="2841841" y="2730931"/>
                  </a:lnTo>
                  <a:lnTo>
                    <a:pt x="2804972" y="2763291"/>
                  </a:lnTo>
                  <a:lnTo>
                    <a:pt x="2752445" y="2696184"/>
                  </a:lnTo>
                  <a:lnTo>
                    <a:pt x="2745968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32" y="2873108"/>
                  </a:lnTo>
                  <a:lnTo>
                    <a:pt x="2709011" y="2882125"/>
                  </a:lnTo>
                  <a:lnTo>
                    <a:pt x="2724696" y="2885579"/>
                  </a:lnTo>
                  <a:lnTo>
                    <a:pt x="2860827" y="2887243"/>
                  </a:lnTo>
                  <a:lnTo>
                    <a:pt x="2874835" y="2884665"/>
                  </a:lnTo>
                  <a:lnTo>
                    <a:pt x="2882430" y="2877642"/>
                  </a:lnTo>
                  <a:lnTo>
                    <a:pt x="2883103" y="2867228"/>
                  </a:lnTo>
                  <a:lnTo>
                    <a:pt x="2876346" y="2854452"/>
                  </a:lnTo>
                  <a:lnTo>
                    <a:pt x="2831084" y="2796629"/>
                  </a:lnTo>
                  <a:lnTo>
                    <a:pt x="2868942" y="2763456"/>
                  </a:lnTo>
                  <a:lnTo>
                    <a:pt x="2905836" y="2729268"/>
                  </a:lnTo>
                  <a:lnTo>
                    <a:pt x="2941713" y="2694063"/>
                  </a:lnTo>
                  <a:lnTo>
                    <a:pt x="2976562" y="2657894"/>
                  </a:lnTo>
                  <a:lnTo>
                    <a:pt x="3010382" y="2620772"/>
                  </a:lnTo>
                  <a:lnTo>
                    <a:pt x="3043136" y="2582735"/>
                  </a:lnTo>
                  <a:lnTo>
                    <a:pt x="3074797" y="2543797"/>
                  </a:lnTo>
                  <a:lnTo>
                    <a:pt x="3105366" y="2503995"/>
                  </a:lnTo>
                  <a:lnTo>
                    <a:pt x="3134804" y="2463342"/>
                  </a:lnTo>
                  <a:lnTo>
                    <a:pt x="3163100" y="2421877"/>
                  </a:lnTo>
                  <a:lnTo>
                    <a:pt x="3190240" y="2379624"/>
                  </a:lnTo>
                  <a:lnTo>
                    <a:pt x="3216198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488"/>
                  </a:lnTo>
                  <a:lnTo>
                    <a:pt x="3327552" y="2111083"/>
                  </a:lnTo>
                  <a:lnTo>
                    <a:pt x="3346005" y="2064054"/>
                  </a:lnTo>
                  <a:close/>
                </a:path>
                <a:path w="3408680" h="2887979">
                  <a:moveTo>
                    <a:pt x="3408616" y="679627"/>
                  </a:moveTo>
                  <a:lnTo>
                    <a:pt x="3408388" y="669607"/>
                  </a:lnTo>
                  <a:lnTo>
                    <a:pt x="3402647" y="663803"/>
                  </a:lnTo>
                  <a:lnTo>
                    <a:pt x="3389249" y="663803"/>
                  </a:lnTo>
                  <a:lnTo>
                    <a:pt x="3384702" y="664794"/>
                  </a:lnTo>
                  <a:lnTo>
                    <a:pt x="3311766" y="694778"/>
                  </a:lnTo>
                  <a:lnTo>
                    <a:pt x="3290062" y="649363"/>
                  </a:lnTo>
                  <a:lnTo>
                    <a:pt x="3267113" y="604608"/>
                  </a:lnTo>
                  <a:lnTo>
                    <a:pt x="3242932" y="560539"/>
                  </a:lnTo>
                  <a:lnTo>
                    <a:pt x="3217519" y="517207"/>
                  </a:lnTo>
                  <a:lnTo>
                    <a:pt x="3190925" y="474624"/>
                  </a:lnTo>
                  <a:lnTo>
                    <a:pt x="3163163" y="432803"/>
                  </a:lnTo>
                  <a:lnTo>
                    <a:pt x="3134233" y="391795"/>
                  </a:lnTo>
                  <a:lnTo>
                    <a:pt x="3104184" y="351599"/>
                  </a:lnTo>
                  <a:lnTo>
                    <a:pt x="3073006" y="312267"/>
                  </a:lnTo>
                  <a:lnTo>
                    <a:pt x="3040748" y="273812"/>
                  </a:lnTo>
                  <a:lnTo>
                    <a:pt x="3007410" y="236258"/>
                  </a:lnTo>
                  <a:lnTo>
                    <a:pt x="2973032" y="199631"/>
                  </a:lnTo>
                  <a:lnTo>
                    <a:pt x="2937611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7997"/>
                  </a:lnTo>
                  <a:lnTo>
                    <a:pt x="3205378" y="580212"/>
                  </a:lnTo>
                  <a:lnTo>
                    <a:pt x="3228975" y="623112"/>
                  </a:lnTo>
                  <a:lnTo>
                    <a:pt x="3251365" y="666699"/>
                  </a:lnTo>
                  <a:lnTo>
                    <a:pt x="3272548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54" y="846277"/>
                  </a:lnTo>
                  <a:lnTo>
                    <a:pt x="3337458" y="846277"/>
                  </a:lnTo>
                  <a:lnTo>
                    <a:pt x="3368573" y="821296"/>
                  </a:lnTo>
                  <a:lnTo>
                    <a:pt x="3407968" y="687539"/>
                  </a:lnTo>
                  <a:lnTo>
                    <a:pt x="3408553" y="684060"/>
                  </a:lnTo>
                  <a:lnTo>
                    <a:pt x="3408616" y="679627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1"/>
            <p:cNvSpPr/>
            <p:nvPr/>
          </p:nvSpPr>
          <p:spPr>
            <a:xfrm>
              <a:off x="1251267" y="2319457"/>
              <a:ext cx="11923395" cy="7738109"/>
            </a:xfrm>
            <a:custGeom>
              <a:avLst/>
              <a:gdLst/>
              <a:ahLst/>
              <a:cxnLst/>
              <a:rect l="l" t="t" r="r" b="b"/>
              <a:pathLst>
                <a:path w="11923394" h="7738109">
                  <a:moveTo>
                    <a:pt x="5350624" y="0"/>
                  </a:moveTo>
                  <a:lnTo>
                    <a:pt x="5340147" y="0"/>
                  </a:lnTo>
                  <a:lnTo>
                    <a:pt x="5340147" y="10160"/>
                  </a:lnTo>
                  <a:lnTo>
                    <a:pt x="5340147" y="7727950"/>
                  </a:lnTo>
                  <a:lnTo>
                    <a:pt x="10464" y="7727950"/>
                  </a:lnTo>
                  <a:lnTo>
                    <a:pt x="10464" y="10236"/>
                  </a:lnTo>
                  <a:lnTo>
                    <a:pt x="5340147" y="10160"/>
                  </a:lnTo>
                  <a:lnTo>
                    <a:pt x="5340147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7727950"/>
                  </a:lnTo>
                  <a:lnTo>
                    <a:pt x="0" y="7738110"/>
                  </a:lnTo>
                  <a:lnTo>
                    <a:pt x="5350624" y="7738110"/>
                  </a:lnTo>
                  <a:lnTo>
                    <a:pt x="5350624" y="7727950"/>
                  </a:lnTo>
                  <a:lnTo>
                    <a:pt x="5350624" y="10160"/>
                  </a:lnTo>
                  <a:lnTo>
                    <a:pt x="5350624" y="5080"/>
                  </a:lnTo>
                  <a:lnTo>
                    <a:pt x="5350624" y="0"/>
                  </a:lnTo>
                  <a:close/>
                </a:path>
                <a:path w="11923394" h="7738109">
                  <a:moveTo>
                    <a:pt x="11923370" y="0"/>
                  </a:moveTo>
                  <a:lnTo>
                    <a:pt x="11912892" y="0"/>
                  </a:lnTo>
                  <a:lnTo>
                    <a:pt x="11912892" y="10160"/>
                  </a:lnTo>
                  <a:lnTo>
                    <a:pt x="11912892" y="7727950"/>
                  </a:lnTo>
                  <a:lnTo>
                    <a:pt x="6583210" y="7727950"/>
                  </a:lnTo>
                  <a:lnTo>
                    <a:pt x="6583210" y="10236"/>
                  </a:lnTo>
                  <a:lnTo>
                    <a:pt x="11912892" y="10160"/>
                  </a:lnTo>
                  <a:lnTo>
                    <a:pt x="11912892" y="0"/>
                  </a:lnTo>
                  <a:lnTo>
                    <a:pt x="6572745" y="0"/>
                  </a:lnTo>
                  <a:lnTo>
                    <a:pt x="6572745" y="5080"/>
                  </a:lnTo>
                  <a:lnTo>
                    <a:pt x="6572745" y="10160"/>
                  </a:lnTo>
                  <a:lnTo>
                    <a:pt x="6572745" y="7727950"/>
                  </a:lnTo>
                  <a:lnTo>
                    <a:pt x="6572745" y="7738110"/>
                  </a:lnTo>
                  <a:lnTo>
                    <a:pt x="11923370" y="7738110"/>
                  </a:lnTo>
                  <a:lnTo>
                    <a:pt x="11923370" y="7727950"/>
                  </a:lnTo>
                  <a:lnTo>
                    <a:pt x="11923370" y="10160"/>
                  </a:lnTo>
                  <a:lnTo>
                    <a:pt x="11923370" y="5080"/>
                  </a:lnTo>
                  <a:lnTo>
                    <a:pt x="11923370" y="0"/>
                  </a:lnTo>
                  <a:close/>
                </a:path>
              </a:pathLst>
            </a:custGeom>
            <a:solidFill>
              <a:srgbClr val="D9BB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2" name="object 742"/>
          <p:cNvSpPr txBox="1"/>
          <p:nvPr/>
        </p:nvSpPr>
        <p:spPr>
          <a:xfrm>
            <a:off x="8327314" y="8497947"/>
            <a:ext cx="2398395" cy="4933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ts val="1845"/>
              </a:lnSpc>
              <a:spcBef>
                <a:spcPts val="90"/>
              </a:spcBef>
            </a:pPr>
            <a:r>
              <a:rPr sz="1650" spc="-10" dirty="0">
                <a:solidFill>
                  <a:srgbClr val="22AD84"/>
                </a:solidFill>
                <a:latin typeface="Scala Sans"/>
                <a:cs typeface="Scala Sans"/>
              </a:rPr>
              <a:t>Wat</a:t>
            </a:r>
            <a:r>
              <a:rPr sz="1650" dirty="0">
                <a:solidFill>
                  <a:srgbClr val="22AD84"/>
                </a:solidFill>
                <a:latin typeface="Scala Sans"/>
                <a:cs typeface="Scala Sans"/>
              </a:rPr>
              <a:t> heeft </a:t>
            </a:r>
            <a:r>
              <a:rPr sz="1650" dirty="0">
                <a:solidFill>
                  <a:srgbClr val="00B4D4"/>
                </a:solidFill>
                <a:latin typeface="Scala Sans"/>
                <a:cs typeface="Scala Sans"/>
              </a:rPr>
              <a:t>LFB </a:t>
            </a:r>
            <a:r>
              <a:rPr sz="1650" b="1" spc="95" dirty="0">
                <a:solidFill>
                  <a:srgbClr val="00B4D4"/>
                </a:solidFill>
                <a:latin typeface="Arial Narrow"/>
                <a:cs typeface="Arial Narrow"/>
              </a:rPr>
              <a:t>Naar</a:t>
            </a:r>
            <a:r>
              <a:rPr sz="1650" b="1" spc="30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650" b="1" dirty="0">
                <a:solidFill>
                  <a:srgbClr val="00B4D4"/>
                </a:solidFill>
                <a:latin typeface="Arial Narrow"/>
                <a:cs typeface="Arial Narrow"/>
              </a:rPr>
              <a:t>de</a:t>
            </a:r>
            <a:r>
              <a:rPr sz="1650" b="1" spc="35" dirty="0">
                <a:solidFill>
                  <a:srgbClr val="00B4D4"/>
                </a:solidFill>
                <a:latin typeface="Arial Narrow"/>
                <a:cs typeface="Arial Narrow"/>
              </a:rPr>
              <a:t> </a:t>
            </a:r>
            <a:r>
              <a:rPr sz="1650" b="1" spc="-20" dirty="0">
                <a:solidFill>
                  <a:srgbClr val="00B4D4"/>
                </a:solidFill>
                <a:latin typeface="Arial Narrow"/>
                <a:cs typeface="Arial Narrow"/>
              </a:rPr>
              <a:t>Top!</a:t>
            </a:r>
            <a:endParaRPr sz="1650">
              <a:latin typeface="Arial Narrow"/>
              <a:cs typeface="Arial Narrow"/>
            </a:endParaRPr>
          </a:p>
          <a:p>
            <a:pPr>
              <a:lnSpc>
                <a:spcPts val="1845"/>
              </a:lnSpc>
            </a:pPr>
            <a:r>
              <a:rPr sz="1650" dirty="0">
                <a:solidFill>
                  <a:srgbClr val="22AD84"/>
                </a:solidFill>
                <a:latin typeface="Scala Sans"/>
                <a:cs typeface="Scala Sans"/>
              </a:rPr>
              <a:t>de deelnemers </a:t>
            </a:r>
            <a:r>
              <a:rPr sz="1650" spc="-10" dirty="0">
                <a:solidFill>
                  <a:srgbClr val="22AD84"/>
                </a:solidFill>
                <a:latin typeface="Scala Sans"/>
                <a:cs typeface="Scala Sans"/>
              </a:rPr>
              <a:t>gebracht?</a:t>
            </a:r>
            <a:endParaRPr sz="1650">
              <a:latin typeface="Scala Sans"/>
              <a:cs typeface="Scala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65682" y="8868847"/>
              <a:ext cx="493395" cy="417830"/>
            </a:xfrm>
            <a:custGeom>
              <a:avLst/>
              <a:gdLst/>
              <a:ahLst/>
              <a:cxnLst/>
              <a:rect l="l" t="t" r="r" b="b"/>
              <a:pathLst>
                <a:path w="493394" h="417829">
                  <a:moveTo>
                    <a:pt x="306476" y="171704"/>
                  </a:moveTo>
                  <a:lnTo>
                    <a:pt x="186486" y="100685"/>
                  </a:lnTo>
                  <a:lnTo>
                    <a:pt x="186486" y="242735"/>
                  </a:lnTo>
                  <a:lnTo>
                    <a:pt x="306476" y="171704"/>
                  </a:lnTo>
                  <a:close/>
                </a:path>
                <a:path w="493394" h="417829">
                  <a:moveTo>
                    <a:pt x="492975" y="38493"/>
                  </a:moveTo>
                  <a:lnTo>
                    <a:pt x="474383" y="1727"/>
                  </a:lnTo>
                  <a:lnTo>
                    <a:pt x="457111" y="0"/>
                  </a:lnTo>
                  <a:lnTo>
                    <a:pt x="455180" y="0"/>
                  </a:lnTo>
                  <a:lnTo>
                    <a:pt x="455180" y="38493"/>
                  </a:lnTo>
                  <a:lnTo>
                    <a:pt x="455180" y="307543"/>
                  </a:lnTo>
                  <a:lnTo>
                    <a:pt x="37896" y="307543"/>
                  </a:lnTo>
                  <a:lnTo>
                    <a:pt x="37896" y="38493"/>
                  </a:lnTo>
                  <a:lnTo>
                    <a:pt x="455180" y="38493"/>
                  </a:lnTo>
                  <a:lnTo>
                    <a:pt x="455180" y="0"/>
                  </a:lnTo>
                  <a:lnTo>
                    <a:pt x="36080" y="0"/>
                  </a:lnTo>
                  <a:lnTo>
                    <a:pt x="18821" y="1752"/>
                  </a:lnTo>
                  <a:lnTo>
                    <a:pt x="7708" y="7645"/>
                  </a:lnTo>
                  <a:lnTo>
                    <a:pt x="1765" y="18681"/>
                  </a:lnTo>
                  <a:lnTo>
                    <a:pt x="0" y="35839"/>
                  </a:lnTo>
                  <a:lnTo>
                    <a:pt x="12" y="314744"/>
                  </a:lnTo>
                  <a:lnTo>
                    <a:pt x="29845" y="343941"/>
                  </a:lnTo>
                  <a:lnTo>
                    <a:pt x="64376" y="343979"/>
                  </a:lnTo>
                  <a:lnTo>
                    <a:pt x="197053" y="343979"/>
                  </a:lnTo>
                  <a:lnTo>
                    <a:pt x="197053" y="381190"/>
                  </a:lnTo>
                  <a:lnTo>
                    <a:pt x="137261" y="381190"/>
                  </a:lnTo>
                  <a:lnTo>
                    <a:pt x="137261" y="417614"/>
                  </a:lnTo>
                  <a:lnTo>
                    <a:pt x="355904" y="417614"/>
                  </a:lnTo>
                  <a:lnTo>
                    <a:pt x="355904" y="380746"/>
                  </a:lnTo>
                  <a:lnTo>
                    <a:pt x="296037" y="380746"/>
                  </a:lnTo>
                  <a:lnTo>
                    <a:pt x="296037" y="343979"/>
                  </a:lnTo>
                  <a:lnTo>
                    <a:pt x="459066" y="343966"/>
                  </a:lnTo>
                  <a:lnTo>
                    <a:pt x="492887" y="310273"/>
                  </a:lnTo>
                  <a:lnTo>
                    <a:pt x="492963" y="307543"/>
                  </a:lnTo>
                  <a:lnTo>
                    <a:pt x="492975" y="38493"/>
                  </a:lnTo>
                  <a:close/>
                </a:path>
              </a:pathLst>
            </a:custGeom>
            <a:solidFill>
              <a:srgbClr val="22AD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90651" y="9005623"/>
              <a:ext cx="2172970" cy="316865"/>
            </a:xfrm>
            <a:custGeom>
              <a:avLst/>
              <a:gdLst/>
              <a:ahLst/>
              <a:cxnLst/>
              <a:rect l="l" t="t" r="r" b="b"/>
              <a:pathLst>
                <a:path w="2172970" h="316865">
                  <a:moveTo>
                    <a:pt x="60385" y="24679"/>
                  </a:moveTo>
                  <a:lnTo>
                    <a:pt x="33758" y="24679"/>
                  </a:lnTo>
                  <a:lnTo>
                    <a:pt x="0" y="238945"/>
                  </a:lnTo>
                  <a:lnTo>
                    <a:pt x="122394" y="238945"/>
                  </a:lnTo>
                  <a:lnTo>
                    <a:pt x="125964" y="216548"/>
                  </a:lnTo>
                  <a:lnTo>
                    <a:pt x="30187" y="216548"/>
                  </a:lnTo>
                  <a:lnTo>
                    <a:pt x="60385" y="24679"/>
                  </a:lnTo>
                  <a:close/>
                </a:path>
                <a:path w="2172970" h="316865">
                  <a:moveTo>
                    <a:pt x="314880" y="24679"/>
                  </a:moveTo>
                  <a:lnTo>
                    <a:pt x="194433" y="24679"/>
                  </a:lnTo>
                  <a:lnTo>
                    <a:pt x="160675" y="238945"/>
                  </a:lnTo>
                  <a:lnTo>
                    <a:pt x="187292" y="238945"/>
                  </a:lnTo>
                  <a:lnTo>
                    <a:pt x="202224" y="143178"/>
                  </a:lnTo>
                  <a:lnTo>
                    <a:pt x="279823" y="143178"/>
                  </a:lnTo>
                  <a:lnTo>
                    <a:pt x="283394" y="120446"/>
                  </a:lnTo>
                  <a:lnTo>
                    <a:pt x="205794" y="120446"/>
                  </a:lnTo>
                  <a:lnTo>
                    <a:pt x="217490" y="47077"/>
                  </a:lnTo>
                  <a:lnTo>
                    <a:pt x="311309" y="47077"/>
                  </a:lnTo>
                  <a:lnTo>
                    <a:pt x="314880" y="24679"/>
                  </a:lnTo>
                  <a:close/>
                </a:path>
                <a:path w="2172970" h="316865">
                  <a:moveTo>
                    <a:pt x="433348" y="24679"/>
                  </a:moveTo>
                  <a:lnTo>
                    <a:pt x="363873" y="24679"/>
                  </a:lnTo>
                  <a:lnTo>
                    <a:pt x="330105" y="238945"/>
                  </a:lnTo>
                  <a:lnTo>
                    <a:pt x="409652" y="238945"/>
                  </a:lnTo>
                  <a:lnTo>
                    <a:pt x="437422" y="234051"/>
                  </a:lnTo>
                  <a:lnTo>
                    <a:pt x="458955" y="220239"/>
                  </a:lnTo>
                  <a:lnTo>
                    <a:pt x="461355" y="216548"/>
                  </a:lnTo>
                  <a:lnTo>
                    <a:pt x="360303" y="216548"/>
                  </a:lnTo>
                  <a:lnTo>
                    <a:pt x="371988" y="140906"/>
                  </a:lnTo>
                  <a:lnTo>
                    <a:pt x="467610" y="140906"/>
                  </a:lnTo>
                  <a:lnTo>
                    <a:pt x="455502" y="131372"/>
                  </a:lnTo>
                  <a:lnTo>
                    <a:pt x="439515" y="126613"/>
                  </a:lnTo>
                  <a:lnTo>
                    <a:pt x="458550" y="118174"/>
                  </a:lnTo>
                  <a:lnTo>
                    <a:pt x="460337" y="116551"/>
                  </a:lnTo>
                  <a:lnTo>
                    <a:pt x="375883" y="116551"/>
                  </a:lnTo>
                  <a:lnTo>
                    <a:pt x="386920" y="47077"/>
                  </a:lnTo>
                  <a:lnTo>
                    <a:pt x="481034" y="47077"/>
                  </a:lnTo>
                  <a:lnTo>
                    <a:pt x="479370" y="43714"/>
                  </a:lnTo>
                  <a:lnTo>
                    <a:pt x="474257" y="37339"/>
                  </a:lnTo>
                  <a:lnTo>
                    <a:pt x="466998" y="31389"/>
                  </a:lnTo>
                  <a:lnTo>
                    <a:pt x="458306" y="27479"/>
                  </a:lnTo>
                  <a:lnTo>
                    <a:pt x="447363" y="25334"/>
                  </a:lnTo>
                  <a:lnTo>
                    <a:pt x="433348" y="24679"/>
                  </a:lnTo>
                  <a:close/>
                </a:path>
                <a:path w="2172970" h="316865">
                  <a:moveTo>
                    <a:pt x="467610" y="140906"/>
                  </a:moveTo>
                  <a:lnTo>
                    <a:pt x="408678" y="140906"/>
                  </a:lnTo>
                  <a:lnTo>
                    <a:pt x="426658" y="142874"/>
                  </a:lnTo>
                  <a:lnTo>
                    <a:pt x="439312" y="148859"/>
                  </a:lnTo>
                  <a:lnTo>
                    <a:pt x="446793" y="158982"/>
                  </a:lnTo>
                  <a:lnTo>
                    <a:pt x="449253" y="173366"/>
                  </a:lnTo>
                  <a:lnTo>
                    <a:pt x="448178" y="184277"/>
                  </a:lnTo>
                  <a:lnTo>
                    <a:pt x="418902" y="214925"/>
                  </a:lnTo>
                  <a:lnTo>
                    <a:pt x="396982" y="216548"/>
                  </a:lnTo>
                  <a:lnTo>
                    <a:pt x="461355" y="216548"/>
                  </a:lnTo>
                  <a:lnTo>
                    <a:pt x="472881" y="198817"/>
                  </a:lnTo>
                  <a:lnTo>
                    <a:pt x="477828" y="171094"/>
                  </a:lnTo>
                  <a:lnTo>
                    <a:pt x="475175" y="154284"/>
                  </a:lnTo>
                  <a:lnTo>
                    <a:pt x="467610" y="140906"/>
                  </a:lnTo>
                  <a:close/>
                </a:path>
                <a:path w="2172970" h="316865">
                  <a:moveTo>
                    <a:pt x="481034" y="47077"/>
                  </a:moveTo>
                  <a:lnTo>
                    <a:pt x="423610" y="47077"/>
                  </a:lnTo>
                  <a:lnTo>
                    <a:pt x="435427" y="47427"/>
                  </a:lnTo>
                  <a:lnTo>
                    <a:pt x="443410" y="48659"/>
                  </a:lnTo>
                  <a:lnTo>
                    <a:pt x="448715" y="51048"/>
                  </a:lnTo>
                  <a:lnTo>
                    <a:pt x="452499" y="54867"/>
                  </a:lnTo>
                  <a:lnTo>
                    <a:pt x="455745" y="59411"/>
                  </a:lnTo>
                  <a:lnTo>
                    <a:pt x="457043" y="64280"/>
                  </a:lnTo>
                  <a:lnTo>
                    <a:pt x="457043" y="71097"/>
                  </a:lnTo>
                  <a:lnTo>
                    <a:pt x="453670" y="89569"/>
                  </a:lnTo>
                  <a:lnTo>
                    <a:pt x="444181" y="103931"/>
                  </a:lnTo>
                  <a:lnTo>
                    <a:pt x="429518" y="113239"/>
                  </a:lnTo>
                  <a:lnTo>
                    <a:pt x="410626" y="116551"/>
                  </a:lnTo>
                  <a:lnTo>
                    <a:pt x="460337" y="116551"/>
                  </a:lnTo>
                  <a:lnTo>
                    <a:pt x="473201" y="104864"/>
                  </a:lnTo>
                  <a:lnTo>
                    <a:pt x="482616" y="87901"/>
                  </a:lnTo>
                  <a:lnTo>
                    <a:pt x="485943" y="68500"/>
                  </a:lnTo>
                  <a:lnTo>
                    <a:pt x="485212" y="59386"/>
                  </a:lnTo>
                  <a:lnTo>
                    <a:pt x="482999" y="51048"/>
                  </a:lnTo>
                  <a:lnTo>
                    <a:pt x="481034" y="47077"/>
                  </a:lnTo>
                  <a:close/>
                </a:path>
                <a:path w="2172970" h="316865">
                  <a:moveTo>
                    <a:pt x="638148" y="89934"/>
                  </a:moveTo>
                  <a:lnTo>
                    <a:pt x="613154" y="94154"/>
                  </a:lnTo>
                  <a:lnTo>
                    <a:pt x="590107" y="238945"/>
                  </a:lnTo>
                  <a:lnTo>
                    <a:pt x="614452" y="238945"/>
                  </a:lnTo>
                  <a:lnTo>
                    <a:pt x="618996" y="210381"/>
                  </a:lnTo>
                  <a:lnTo>
                    <a:pt x="620290" y="204046"/>
                  </a:lnTo>
                  <a:lnTo>
                    <a:pt x="639751" y="160884"/>
                  </a:lnTo>
                  <a:lnTo>
                    <a:pt x="648869" y="149021"/>
                  </a:lnTo>
                  <a:lnTo>
                    <a:pt x="626787" y="149021"/>
                  </a:lnTo>
                  <a:lnTo>
                    <a:pt x="638148" y="89934"/>
                  </a:lnTo>
                  <a:close/>
                </a:path>
                <a:path w="2172970" h="316865">
                  <a:moveTo>
                    <a:pt x="726445" y="108761"/>
                  </a:moveTo>
                  <a:lnTo>
                    <a:pt x="700491" y="108761"/>
                  </a:lnTo>
                  <a:lnTo>
                    <a:pt x="702763" y="112007"/>
                  </a:lnTo>
                  <a:lnTo>
                    <a:pt x="702763" y="120771"/>
                  </a:lnTo>
                  <a:lnTo>
                    <a:pt x="702389" y="122718"/>
                  </a:lnTo>
                  <a:lnTo>
                    <a:pt x="701089" y="131158"/>
                  </a:lnTo>
                  <a:lnTo>
                    <a:pt x="683926" y="238945"/>
                  </a:lnTo>
                  <a:lnTo>
                    <a:pt x="708606" y="238945"/>
                  </a:lnTo>
                  <a:lnTo>
                    <a:pt x="726134" y="126613"/>
                  </a:lnTo>
                  <a:lnTo>
                    <a:pt x="726684" y="123313"/>
                  </a:lnTo>
                  <a:lnTo>
                    <a:pt x="726805" y="122394"/>
                  </a:lnTo>
                  <a:lnTo>
                    <a:pt x="727108" y="117849"/>
                  </a:lnTo>
                  <a:lnTo>
                    <a:pt x="727108" y="113954"/>
                  </a:lnTo>
                  <a:lnTo>
                    <a:pt x="726445" y="108761"/>
                  </a:lnTo>
                  <a:close/>
                </a:path>
                <a:path w="2172970" h="316865">
                  <a:moveTo>
                    <a:pt x="702439" y="87986"/>
                  </a:moveTo>
                  <a:lnTo>
                    <a:pt x="658283" y="111033"/>
                  </a:lnTo>
                  <a:lnTo>
                    <a:pt x="632802" y="141305"/>
                  </a:lnTo>
                  <a:lnTo>
                    <a:pt x="626787" y="149021"/>
                  </a:lnTo>
                  <a:lnTo>
                    <a:pt x="648869" y="149021"/>
                  </a:lnTo>
                  <a:lnTo>
                    <a:pt x="655610" y="140907"/>
                  </a:lnTo>
                  <a:lnTo>
                    <a:pt x="664450" y="131158"/>
                  </a:lnTo>
                  <a:lnTo>
                    <a:pt x="673986" y="121496"/>
                  </a:lnTo>
                  <a:lnTo>
                    <a:pt x="682548" y="114482"/>
                  </a:lnTo>
                  <a:lnTo>
                    <a:pt x="690017" y="110206"/>
                  </a:lnTo>
                  <a:lnTo>
                    <a:pt x="696271" y="108761"/>
                  </a:lnTo>
                  <a:lnTo>
                    <a:pt x="726445" y="108761"/>
                  </a:lnTo>
                  <a:lnTo>
                    <a:pt x="725627" y="102365"/>
                  </a:lnTo>
                  <a:lnTo>
                    <a:pt x="721103" y="94275"/>
                  </a:lnTo>
                  <a:lnTo>
                    <a:pt x="713414" y="89533"/>
                  </a:lnTo>
                  <a:lnTo>
                    <a:pt x="702439" y="87986"/>
                  </a:lnTo>
                  <a:close/>
                </a:path>
                <a:path w="2172970" h="316865">
                  <a:moveTo>
                    <a:pt x="844602" y="86688"/>
                  </a:moveTo>
                  <a:lnTo>
                    <a:pt x="839084" y="86688"/>
                  </a:lnTo>
                  <a:lnTo>
                    <a:pt x="805521" y="95342"/>
                  </a:lnTo>
                  <a:lnTo>
                    <a:pt x="778532" y="119154"/>
                  </a:lnTo>
                  <a:lnTo>
                    <a:pt x="760553" y="154897"/>
                  </a:lnTo>
                  <a:lnTo>
                    <a:pt x="754018" y="199344"/>
                  </a:lnTo>
                  <a:lnTo>
                    <a:pt x="755677" y="217917"/>
                  </a:lnTo>
                  <a:lnTo>
                    <a:pt x="760471" y="231561"/>
                  </a:lnTo>
                  <a:lnTo>
                    <a:pt x="768128" y="239970"/>
                  </a:lnTo>
                  <a:lnTo>
                    <a:pt x="778374" y="242840"/>
                  </a:lnTo>
                  <a:lnTo>
                    <a:pt x="795807" y="239442"/>
                  </a:lnTo>
                  <a:lnTo>
                    <a:pt x="814125" y="229532"/>
                  </a:lnTo>
                  <a:lnTo>
                    <a:pt x="825084" y="220118"/>
                  </a:lnTo>
                  <a:lnTo>
                    <a:pt x="783892" y="220118"/>
                  </a:lnTo>
                  <a:lnTo>
                    <a:pt x="780757" y="213535"/>
                  </a:lnTo>
                  <a:lnTo>
                    <a:pt x="783116" y="174916"/>
                  </a:lnTo>
                  <a:lnTo>
                    <a:pt x="800228" y="129592"/>
                  </a:lnTo>
                  <a:lnTo>
                    <a:pt x="838435" y="106813"/>
                  </a:lnTo>
                  <a:lnTo>
                    <a:pt x="887053" y="106813"/>
                  </a:lnTo>
                  <a:lnTo>
                    <a:pt x="888758" y="96101"/>
                  </a:lnTo>
                  <a:lnTo>
                    <a:pt x="877203" y="93058"/>
                  </a:lnTo>
                  <a:lnTo>
                    <a:pt x="868908" y="90989"/>
                  </a:lnTo>
                  <a:lnTo>
                    <a:pt x="862501" y="89528"/>
                  </a:lnTo>
                  <a:lnTo>
                    <a:pt x="850445" y="87013"/>
                  </a:lnTo>
                  <a:lnTo>
                    <a:pt x="844602" y="86688"/>
                  </a:lnTo>
                  <a:close/>
                </a:path>
                <a:path w="2172970" h="316865">
                  <a:moveTo>
                    <a:pt x="873516" y="191878"/>
                  </a:moveTo>
                  <a:lnTo>
                    <a:pt x="851094" y="191878"/>
                  </a:lnTo>
                  <a:lnTo>
                    <a:pt x="841681" y="238945"/>
                  </a:lnTo>
                  <a:lnTo>
                    <a:pt x="866025" y="238945"/>
                  </a:lnTo>
                  <a:lnTo>
                    <a:pt x="873516" y="191878"/>
                  </a:lnTo>
                  <a:close/>
                </a:path>
                <a:path w="2172970" h="316865">
                  <a:moveTo>
                    <a:pt x="887053" y="106813"/>
                  </a:moveTo>
                  <a:lnTo>
                    <a:pt x="845576" y="106813"/>
                  </a:lnTo>
                  <a:lnTo>
                    <a:pt x="849471" y="107138"/>
                  </a:lnTo>
                  <a:lnTo>
                    <a:pt x="861806" y="110384"/>
                  </a:lnTo>
                  <a:lnTo>
                    <a:pt x="854340" y="149468"/>
                  </a:lnTo>
                  <a:lnTo>
                    <a:pt x="835838" y="184097"/>
                  </a:lnTo>
                  <a:lnTo>
                    <a:pt x="801624" y="215574"/>
                  </a:lnTo>
                  <a:lnTo>
                    <a:pt x="790059" y="220118"/>
                  </a:lnTo>
                  <a:lnTo>
                    <a:pt x="825084" y="220118"/>
                  </a:lnTo>
                  <a:lnTo>
                    <a:pt x="832748" y="213535"/>
                  </a:lnTo>
                  <a:lnTo>
                    <a:pt x="851094" y="191878"/>
                  </a:lnTo>
                  <a:lnTo>
                    <a:pt x="873516" y="191878"/>
                  </a:lnTo>
                  <a:lnTo>
                    <a:pt x="887053" y="106813"/>
                  </a:lnTo>
                  <a:close/>
                </a:path>
                <a:path w="2172970" h="316865">
                  <a:moveTo>
                    <a:pt x="1004953" y="86688"/>
                  </a:moveTo>
                  <a:lnTo>
                    <a:pt x="999425" y="86688"/>
                  </a:lnTo>
                  <a:lnTo>
                    <a:pt x="965868" y="95342"/>
                  </a:lnTo>
                  <a:lnTo>
                    <a:pt x="938882" y="119154"/>
                  </a:lnTo>
                  <a:lnTo>
                    <a:pt x="920904" y="154897"/>
                  </a:lnTo>
                  <a:lnTo>
                    <a:pt x="914370" y="199344"/>
                  </a:lnTo>
                  <a:lnTo>
                    <a:pt x="916028" y="217917"/>
                  </a:lnTo>
                  <a:lnTo>
                    <a:pt x="920821" y="231561"/>
                  </a:lnTo>
                  <a:lnTo>
                    <a:pt x="928474" y="239970"/>
                  </a:lnTo>
                  <a:lnTo>
                    <a:pt x="938714" y="242840"/>
                  </a:lnTo>
                  <a:lnTo>
                    <a:pt x="956152" y="239442"/>
                  </a:lnTo>
                  <a:lnTo>
                    <a:pt x="974471" y="229532"/>
                  </a:lnTo>
                  <a:lnTo>
                    <a:pt x="985430" y="220118"/>
                  </a:lnTo>
                  <a:lnTo>
                    <a:pt x="944233" y="220118"/>
                  </a:lnTo>
                  <a:lnTo>
                    <a:pt x="941098" y="213535"/>
                  </a:lnTo>
                  <a:lnTo>
                    <a:pt x="943458" y="174916"/>
                  </a:lnTo>
                  <a:lnTo>
                    <a:pt x="960578" y="129592"/>
                  </a:lnTo>
                  <a:lnTo>
                    <a:pt x="998775" y="106813"/>
                  </a:lnTo>
                  <a:lnTo>
                    <a:pt x="1047395" y="106813"/>
                  </a:lnTo>
                  <a:lnTo>
                    <a:pt x="1049098" y="96101"/>
                  </a:lnTo>
                  <a:lnTo>
                    <a:pt x="1037550" y="93058"/>
                  </a:lnTo>
                  <a:lnTo>
                    <a:pt x="1029257" y="90989"/>
                  </a:lnTo>
                  <a:lnTo>
                    <a:pt x="1022852" y="89528"/>
                  </a:lnTo>
                  <a:lnTo>
                    <a:pt x="1010796" y="87013"/>
                  </a:lnTo>
                  <a:lnTo>
                    <a:pt x="1004953" y="86688"/>
                  </a:lnTo>
                  <a:close/>
                </a:path>
                <a:path w="2172970" h="316865">
                  <a:moveTo>
                    <a:pt x="1033863" y="191878"/>
                  </a:moveTo>
                  <a:lnTo>
                    <a:pt x="1011445" y="191878"/>
                  </a:lnTo>
                  <a:lnTo>
                    <a:pt x="1002032" y="238945"/>
                  </a:lnTo>
                  <a:lnTo>
                    <a:pt x="1026377" y="238945"/>
                  </a:lnTo>
                  <a:lnTo>
                    <a:pt x="1033863" y="191878"/>
                  </a:lnTo>
                  <a:close/>
                </a:path>
                <a:path w="2172970" h="316865">
                  <a:moveTo>
                    <a:pt x="1047395" y="106813"/>
                  </a:moveTo>
                  <a:lnTo>
                    <a:pt x="1005927" y="106813"/>
                  </a:lnTo>
                  <a:lnTo>
                    <a:pt x="1009822" y="107138"/>
                  </a:lnTo>
                  <a:lnTo>
                    <a:pt x="1022157" y="110384"/>
                  </a:lnTo>
                  <a:lnTo>
                    <a:pt x="1014691" y="149468"/>
                  </a:lnTo>
                  <a:lnTo>
                    <a:pt x="996185" y="184097"/>
                  </a:lnTo>
                  <a:lnTo>
                    <a:pt x="961974" y="215574"/>
                  </a:lnTo>
                  <a:lnTo>
                    <a:pt x="950410" y="220118"/>
                  </a:lnTo>
                  <a:lnTo>
                    <a:pt x="985430" y="220118"/>
                  </a:lnTo>
                  <a:lnTo>
                    <a:pt x="993094" y="213535"/>
                  </a:lnTo>
                  <a:lnTo>
                    <a:pt x="1011445" y="191878"/>
                  </a:lnTo>
                  <a:lnTo>
                    <a:pt x="1033863" y="191878"/>
                  </a:lnTo>
                  <a:lnTo>
                    <a:pt x="1047395" y="106813"/>
                  </a:lnTo>
                  <a:close/>
                </a:path>
                <a:path w="2172970" h="316865">
                  <a:moveTo>
                    <a:pt x="1125693" y="89934"/>
                  </a:moveTo>
                  <a:lnTo>
                    <a:pt x="1100688" y="94154"/>
                  </a:lnTo>
                  <a:lnTo>
                    <a:pt x="1077642" y="238945"/>
                  </a:lnTo>
                  <a:lnTo>
                    <a:pt x="1101987" y="238945"/>
                  </a:lnTo>
                  <a:lnTo>
                    <a:pt x="1107830" y="202266"/>
                  </a:lnTo>
                  <a:lnTo>
                    <a:pt x="1109579" y="192754"/>
                  </a:lnTo>
                  <a:lnTo>
                    <a:pt x="1122256" y="152237"/>
                  </a:lnTo>
                  <a:lnTo>
                    <a:pt x="1134741" y="132781"/>
                  </a:lnTo>
                  <a:lnTo>
                    <a:pt x="1116918" y="132781"/>
                  </a:lnTo>
                  <a:lnTo>
                    <a:pt x="1125693" y="89934"/>
                  </a:lnTo>
                  <a:close/>
                </a:path>
                <a:path w="2172970" h="316865">
                  <a:moveTo>
                    <a:pt x="1172110" y="89609"/>
                  </a:moveTo>
                  <a:lnTo>
                    <a:pt x="1165294" y="89609"/>
                  </a:lnTo>
                  <a:lnTo>
                    <a:pt x="1153263" y="92018"/>
                  </a:lnTo>
                  <a:lnTo>
                    <a:pt x="1141597" y="99631"/>
                  </a:lnTo>
                  <a:lnTo>
                    <a:pt x="1129685" y="113026"/>
                  </a:lnTo>
                  <a:lnTo>
                    <a:pt x="1116918" y="132781"/>
                  </a:lnTo>
                  <a:lnTo>
                    <a:pt x="1134741" y="132781"/>
                  </a:lnTo>
                  <a:lnTo>
                    <a:pt x="1134922" y="132533"/>
                  </a:lnTo>
                  <a:lnTo>
                    <a:pt x="1142897" y="124017"/>
                  </a:lnTo>
                  <a:lnTo>
                    <a:pt x="1150038" y="116876"/>
                  </a:lnTo>
                  <a:lnTo>
                    <a:pt x="1156205" y="113954"/>
                  </a:lnTo>
                  <a:lnTo>
                    <a:pt x="1173565" y="113954"/>
                  </a:lnTo>
                  <a:lnTo>
                    <a:pt x="1182183" y="94154"/>
                  </a:lnTo>
                  <a:lnTo>
                    <a:pt x="1176330" y="90583"/>
                  </a:lnTo>
                  <a:lnTo>
                    <a:pt x="1172110" y="89609"/>
                  </a:lnTo>
                  <a:close/>
                </a:path>
                <a:path w="2172970" h="316865">
                  <a:moveTo>
                    <a:pt x="1173565" y="113954"/>
                  </a:moveTo>
                  <a:lnTo>
                    <a:pt x="1166917" y="113954"/>
                  </a:lnTo>
                  <a:lnTo>
                    <a:pt x="1169189" y="114603"/>
                  </a:lnTo>
                  <a:lnTo>
                    <a:pt x="1172435" y="116551"/>
                  </a:lnTo>
                  <a:lnTo>
                    <a:pt x="1173565" y="113954"/>
                  </a:lnTo>
                  <a:close/>
                </a:path>
                <a:path w="2172970" h="316865">
                  <a:moveTo>
                    <a:pt x="1340252" y="87337"/>
                  </a:moveTo>
                  <a:lnTo>
                    <a:pt x="1290076" y="109932"/>
                  </a:lnTo>
                  <a:lnTo>
                    <a:pt x="1268778" y="144564"/>
                  </a:lnTo>
                  <a:lnTo>
                    <a:pt x="1258458" y="181637"/>
                  </a:lnTo>
                  <a:lnTo>
                    <a:pt x="1257134" y="199993"/>
                  </a:lnTo>
                  <a:lnTo>
                    <a:pt x="1259214" y="217709"/>
                  </a:lnTo>
                  <a:lnTo>
                    <a:pt x="1265007" y="231682"/>
                  </a:lnTo>
                  <a:lnTo>
                    <a:pt x="1273845" y="240847"/>
                  </a:lnTo>
                  <a:lnTo>
                    <a:pt x="1285060" y="244139"/>
                  </a:lnTo>
                  <a:lnTo>
                    <a:pt x="1293834" y="242536"/>
                  </a:lnTo>
                  <a:lnTo>
                    <a:pt x="1329726" y="220443"/>
                  </a:lnTo>
                  <a:lnTo>
                    <a:pt x="1287007" y="220443"/>
                  </a:lnTo>
                  <a:lnTo>
                    <a:pt x="1283761" y="212977"/>
                  </a:lnTo>
                  <a:lnTo>
                    <a:pt x="1283761" y="198370"/>
                  </a:lnTo>
                  <a:lnTo>
                    <a:pt x="1288144" y="162545"/>
                  </a:lnTo>
                  <a:lnTo>
                    <a:pt x="1300074" y="133112"/>
                  </a:lnTo>
                  <a:lnTo>
                    <a:pt x="1317727" y="113175"/>
                  </a:lnTo>
                  <a:lnTo>
                    <a:pt x="1339278" y="105839"/>
                  </a:lnTo>
                  <a:lnTo>
                    <a:pt x="1392250" y="105839"/>
                  </a:lnTo>
                  <a:lnTo>
                    <a:pt x="1394108" y="94154"/>
                  </a:lnTo>
                  <a:lnTo>
                    <a:pt x="1369790" y="94154"/>
                  </a:lnTo>
                  <a:lnTo>
                    <a:pt x="1362710" y="91171"/>
                  </a:lnTo>
                  <a:lnTo>
                    <a:pt x="1355508" y="89041"/>
                  </a:lnTo>
                  <a:lnTo>
                    <a:pt x="1348063" y="87763"/>
                  </a:lnTo>
                  <a:lnTo>
                    <a:pt x="1340252" y="87337"/>
                  </a:lnTo>
                  <a:close/>
                </a:path>
                <a:path w="2172970" h="316865">
                  <a:moveTo>
                    <a:pt x="1379192" y="187973"/>
                  </a:moveTo>
                  <a:lnTo>
                    <a:pt x="1356806" y="187973"/>
                  </a:lnTo>
                  <a:lnTo>
                    <a:pt x="1346744" y="238945"/>
                  </a:lnTo>
                  <a:lnTo>
                    <a:pt x="1371089" y="238945"/>
                  </a:lnTo>
                  <a:lnTo>
                    <a:pt x="1379192" y="187973"/>
                  </a:lnTo>
                  <a:close/>
                </a:path>
                <a:path w="2172970" h="316865">
                  <a:moveTo>
                    <a:pt x="1392250" y="105839"/>
                  </a:moveTo>
                  <a:lnTo>
                    <a:pt x="1339278" y="105839"/>
                  </a:lnTo>
                  <a:lnTo>
                    <a:pt x="1346871" y="106341"/>
                  </a:lnTo>
                  <a:lnTo>
                    <a:pt x="1353763" y="107909"/>
                  </a:lnTo>
                  <a:lnTo>
                    <a:pt x="1360230" y="110632"/>
                  </a:lnTo>
                  <a:lnTo>
                    <a:pt x="1366544" y="114603"/>
                  </a:lnTo>
                  <a:lnTo>
                    <a:pt x="1362325" y="140906"/>
                  </a:lnTo>
                  <a:lnTo>
                    <a:pt x="1343548" y="177248"/>
                  </a:lnTo>
                  <a:lnTo>
                    <a:pt x="1311804" y="209899"/>
                  </a:lnTo>
                  <a:lnTo>
                    <a:pt x="1293499" y="220443"/>
                  </a:lnTo>
                  <a:lnTo>
                    <a:pt x="1329726" y="220443"/>
                  </a:lnTo>
                  <a:lnTo>
                    <a:pt x="1356806" y="187973"/>
                  </a:lnTo>
                  <a:lnTo>
                    <a:pt x="1379192" y="187973"/>
                  </a:lnTo>
                  <a:lnTo>
                    <a:pt x="1392250" y="105839"/>
                  </a:lnTo>
                  <a:close/>
                </a:path>
                <a:path w="2172970" h="316865">
                  <a:moveTo>
                    <a:pt x="1409077" y="0"/>
                  </a:moveTo>
                  <a:lnTo>
                    <a:pt x="1383758" y="4219"/>
                  </a:lnTo>
                  <a:lnTo>
                    <a:pt x="1369790" y="94154"/>
                  </a:lnTo>
                  <a:lnTo>
                    <a:pt x="1394108" y="94154"/>
                  </a:lnTo>
                  <a:lnTo>
                    <a:pt x="1409077" y="0"/>
                  </a:lnTo>
                  <a:close/>
                </a:path>
                <a:path w="2172970" h="316865">
                  <a:moveTo>
                    <a:pt x="1497022" y="87013"/>
                  </a:moveTo>
                  <a:lnTo>
                    <a:pt x="1466468" y="95611"/>
                  </a:lnTo>
                  <a:lnTo>
                    <a:pt x="1441024" y="118789"/>
                  </a:lnTo>
                  <a:lnTo>
                    <a:pt x="1423614" y="152620"/>
                  </a:lnTo>
                  <a:lnTo>
                    <a:pt x="1417161" y="193177"/>
                  </a:lnTo>
                  <a:lnTo>
                    <a:pt x="1419590" y="214291"/>
                  </a:lnTo>
                  <a:lnTo>
                    <a:pt x="1426859" y="229410"/>
                  </a:lnTo>
                  <a:lnTo>
                    <a:pt x="1438938" y="238504"/>
                  </a:lnTo>
                  <a:lnTo>
                    <a:pt x="1455798" y="241542"/>
                  </a:lnTo>
                  <a:lnTo>
                    <a:pt x="1473165" y="238504"/>
                  </a:lnTo>
                  <a:lnTo>
                    <a:pt x="1491505" y="229532"/>
                  </a:lnTo>
                  <a:lnTo>
                    <a:pt x="1502515" y="221092"/>
                  </a:lnTo>
                  <a:lnTo>
                    <a:pt x="1459693" y="221092"/>
                  </a:lnTo>
                  <a:lnTo>
                    <a:pt x="1452156" y="219292"/>
                  </a:lnTo>
                  <a:lnTo>
                    <a:pt x="1446660" y="213992"/>
                  </a:lnTo>
                  <a:lnTo>
                    <a:pt x="1443296" y="205344"/>
                  </a:lnTo>
                  <a:lnTo>
                    <a:pt x="1442217" y="194151"/>
                  </a:lnTo>
                  <a:lnTo>
                    <a:pt x="1442155" y="188957"/>
                  </a:lnTo>
                  <a:lnTo>
                    <a:pt x="1442804" y="186025"/>
                  </a:lnTo>
                  <a:lnTo>
                    <a:pt x="1479694" y="163303"/>
                  </a:lnTo>
                  <a:lnTo>
                    <a:pt x="1446050" y="163303"/>
                  </a:lnTo>
                  <a:lnTo>
                    <a:pt x="1453562" y="140439"/>
                  </a:lnTo>
                  <a:lnTo>
                    <a:pt x="1464967" y="122111"/>
                  </a:lnTo>
                  <a:lnTo>
                    <a:pt x="1478926" y="109932"/>
                  </a:lnTo>
                  <a:lnTo>
                    <a:pt x="1494101" y="105515"/>
                  </a:lnTo>
                  <a:lnTo>
                    <a:pt x="1529524" y="105515"/>
                  </a:lnTo>
                  <a:lnTo>
                    <a:pt x="1529030" y="103171"/>
                  </a:lnTo>
                  <a:lnTo>
                    <a:pt x="1522147" y="94478"/>
                  </a:lnTo>
                  <a:lnTo>
                    <a:pt x="1511305" y="88950"/>
                  </a:lnTo>
                  <a:lnTo>
                    <a:pt x="1497022" y="87013"/>
                  </a:lnTo>
                  <a:close/>
                </a:path>
                <a:path w="2172970" h="316865">
                  <a:moveTo>
                    <a:pt x="1517157" y="179858"/>
                  </a:moveTo>
                  <a:lnTo>
                    <a:pt x="1502058" y="197123"/>
                  </a:lnTo>
                  <a:lnTo>
                    <a:pt x="1486961" y="210095"/>
                  </a:lnTo>
                  <a:lnTo>
                    <a:pt x="1472596" y="218257"/>
                  </a:lnTo>
                  <a:lnTo>
                    <a:pt x="1459693" y="221092"/>
                  </a:lnTo>
                  <a:lnTo>
                    <a:pt x="1502515" y="221092"/>
                  </a:lnTo>
                  <a:lnTo>
                    <a:pt x="1510852" y="214702"/>
                  </a:lnTo>
                  <a:lnTo>
                    <a:pt x="1531115" y="194151"/>
                  </a:lnTo>
                  <a:lnTo>
                    <a:pt x="1517157" y="179858"/>
                  </a:lnTo>
                  <a:close/>
                </a:path>
                <a:path w="2172970" h="316865">
                  <a:moveTo>
                    <a:pt x="1529524" y="105515"/>
                  </a:moveTo>
                  <a:lnTo>
                    <a:pt x="1501566" y="105515"/>
                  </a:lnTo>
                  <a:lnTo>
                    <a:pt x="1508718" y="112007"/>
                  </a:lnTo>
                  <a:lnTo>
                    <a:pt x="1508718" y="120121"/>
                  </a:lnTo>
                  <a:lnTo>
                    <a:pt x="1508378" y="122111"/>
                  </a:lnTo>
                  <a:lnTo>
                    <a:pt x="1507420" y="124666"/>
                  </a:lnTo>
                  <a:lnTo>
                    <a:pt x="1446050" y="163303"/>
                  </a:lnTo>
                  <a:lnTo>
                    <a:pt x="1479694" y="163303"/>
                  </a:lnTo>
                  <a:lnTo>
                    <a:pt x="1520485" y="137253"/>
                  </a:lnTo>
                  <a:lnTo>
                    <a:pt x="1531440" y="114603"/>
                  </a:lnTo>
                  <a:lnTo>
                    <a:pt x="1529524" y="105515"/>
                  </a:lnTo>
                  <a:close/>
                </a:path>
                <a:path w="2172970" h="316865">
                  <a:moveTo>
                    <a:pt x="1855378" y="88960"/>
                  </a:moveTo>
                  <a:lnTo>
                    <a:pt x="1824885" y="96472"/>
                  </a:lnTo>
                  <a:lnTo>
                    <a:pt x="1799903" y="116917"/>
                  </a:lnTo>
                  <a:lnTo>
                    <a:pt x="1783017" y="147165"/>
                  </a:lnTo>
                  <a:lnTo>
                    <a:pt x="1776815" y="184078"/>
                  </a:lnTo>
                  <a:lnTo>
                    <a:pt x="1780319" y="208378"/>
                  </a:lnTo>
                  <a:lnTo>
                    <a:pt x="1790246" y="227015"/>
                  </a:lnTo>
                  <a:lnTo>
                    <a:pt x="1805713" y="238955"/>
                  </a:lnTo>
                  <a:lnTo>
                    <a:pt x="1825839" y="243165"/>
                  </a:lnTo>
                  <a:lnTo>
                    <a:pt x="1856241" y="235674"/>
                  </a:lnTo>
                  <a:lnTo>
                    <a:pt x="1871464" y="223364"/>
                  </a:lnTo>
                  <a:lnTo>
                    <a:pt x="1827462" y="223364"/>
                  </a:lnTo>
                  <a:lnTo>
                    <a:pt x="1816826" y="220392"/>
                  </a:lnTo>
                  <a:lnTo>
                    <a:pt x="1808626" y="212002"/>
                  </a:lnTo>
                  <a:lnTo>
                    <a:pt x="1803351" y="198985"/>
                  </a:lnTo>
                  <a:lnTo>
                    <a:pt x="1801484" y="182130"/>
                  </a:lnTo>
                  <a:lnTo>
                    <a:pt x="1802326" y="170637"/>
                  </a:lnTo>
                  <a:lnTo>
                    <a:pt x="1822690" y="124513"/>
                  </a:lnTo>
                  <a:lnTo>
                    <a:pt x="1852132" y="108761"/>
                  </a:lnTo>
                  <a:lnTo>
                    <a:pt x="1893361" y="108761"/>
                  </a:lnTo>
                  <a:lnTo>
                    <a:pt x="1891498" y="105151"/>
                  </a:lnTo>
                  <a:lnTo>
                    <a:pt x="1875965" y="93145"/>
                  </a:lnTo>
                  <a:lnTo>
                    <a:pt x="1855378" y="88960"/>
                  </a:lnTo>
                  <a:close/>
                </a:path>
                <a:path w="2172970" h="316865">
                  <a:moveTo>
                    <a:pt x="1740481" y="47077"/>
                  </a:moveTo>
                  <a:lnTo>
                    <a:pt x="1713864" y="47077"/>
                  </a:lnTo>
                  <a:lnTo>
                    <a:pt x="1683341" y="238945"/>
                  </a:lnTo>
                  <a:lnTo>
                    <a:pt x="1709968" y="238945"/>
                  </a:lnTo>
                  <a:lnTo>
                    <a:pt x="1740481" y="47077"/>
                  </a:lnTo>
                  <a:close/>
                </a:path>
                <a:path w="2172970" h="316865">
                  <a:moveTo>
                    <a:pt x="1893361" y="108761"/>
                  </a:moveTo>
                  <a:lnTo>
                    <a:pt x="1852132" y="108761"/>
                  </a:lnTo>
                  <a:lnTo>
                    <a:pt x="1863980" y="111403"/>
                  </a:lnTo>
                  <a:lnTo>
                    <a:pt x="1872631" y="119190"/>
                  </a:lnTo>
                  <a:lnTo>
                    <a:pt x="1877932" y="131908"/>
                  </a:lnTo>
                  <a:lnTo>
                    <a:pt x="1879733" y="149346"/>
                  </a:lnTo>
                  <a:lnTo>
                    <a:pt x="1875582" y="177896"/>
                  </a:lnTo>
                  <a:lnTo>
                    <a:pt x="1864309" y="201453"/>
                  </a:lnTo>
                  <a:lnTo>
                    <a:pt x="1847680" y="217461"/>
                  </a:lnTo>
                  <a:lnTo>
                    <a:pt x="1827462" y="223364"/>
                  </a:lnTo>
                  <a:lnTo>
                    <a:pt x="1871464" y="223364"/>
                  </a:lnTo>
                  <a:lnTo>
                    <a:pt x="1881351" y="215370"/>
                  </a:lnTo>
                  <a:lnTo>
                    <a:pt x="1898426" y="185509"/>
                  </a:lnTo>
                  <a:lnTo>
                    <a:pt x="1904727" y="149346"/>
                  </a:lnTo>
                  <a:lnTo>
                    <a:pt x="1901308" y="124158"/>
                  </a:lnTo>
                  <a:lnTo>
                    <a:pt x="1893361" y="108761"/>
                  </a:lnTo>
                  <a:close/>
                </a:path>
                <a:path w="2172970" h="316865">
                  <a:moveTo>
                    <a:pt x="1815473" y="24679"/>
                  </a:moveTo>
                  <a:lnTo>
                    <a:pt x="1646002" y="24679"/>
                  </a:lnTo>
                  <a:lnTo>
                    <a:pt x="1642431" y="47077"/>
                  </a:lnTo>
                  <a:lnTo>
                    <a:pt x="1811902" y="47077"/>
                  </a:lnTo>
                  <a:lnTo>
                    <a:pt x="1815473" y="24679"/>
                  </a:lnTo>
                  <a:close/>
                </a:path>
                <a:path w="2172970" h="316865">
                  <a:moveTo>
                    <a:pt x="1980023" y="89934"/>
                  </a:moveTo>
                  <a:lnTo>
                    <a:pt x="1954694" y="94154"/>
                  </a:lnTo>
                  <a:lnTo>
                    <a:pt x="1919637" y="316545"/>
                  </a:lnTo>
                  <a:lnTo>
                    <a:pt x="1943982" y="316545"/>
                  </a:lnTo>
                  <a:lnTo>
                    <a:pt x="1956641" y="236998"/>
                  </a:lnTo>
                  <a:lnTo>
                    <a:pt x="2013439" y="236998"/>
                  </a:lnTo>
                  <a:lnTo>
                    <a:pt x="2021374" y="233427"/>
                  </a:lnTo>
                  <a:lnTo>
                    <a:pt x="2031394" y="224987"/>
                  </a:lnTo>
                  <a:lnTo>
                    <a:pt x="1986840" y="224987"/>
                  </a:lnTo>
                  <a:lnTo>
                    <a:pt x="1979433" y="224490"/>
                  </a:lnTo>
                  <a:lnTo>
                    <a:pt x="1972633" y="222959"/>
                  </a:lnTo>
                  <a:lnTo>
                    <a:pt x="1966198" y="220331"/>
                  </a:lnTo>
                  <a:lnTo>
                    <a:pt x="1959887" y="216548"/>
                  </a:lnTo>
                  <a:lnTo>
                    <a:pt x="1964107" y="189931"/>
                  </a:lnTo>
                  <a:lnTo>
                    <a:pt x="1982752" y="153586"/>
                  </a:lnTo>
                  <a:lnTo>
                    <a:pt x="1991986" y="142854"/>
                  </a:lnTo>
                  <a:lnTo>
                    <a:pt x="1969625" y="142854"/>
                  </a:lnTo>
                  <a:lnTo>
                    <a:pt x="1980023" y="89934"/>
                  </a:lnTo>
                  <a:close/>
                </a:path>
                <a:path w="2172970" h="316865">
                  <a:moveTo>
                    <a:pt x="2013439" y="236998"/>
                  </a:moveTo>
                  <a:lnTo>
                    <a:pt x="1956641" y="236998"/>
                  </a:lnTo>
                  <a:lnTo>
                    <a:pt x="1963723" y="239929"/>
                  </a:lnTo>
                  <a:lnTo>
                    <a:pt x="1970929" y="241948"/>
                  </a:lnTo>
                  <a:lnTo>
                    <a:pt x="1978378" y="243114"/>
                  </a:lnTo>
                  <a:lnTo>
                    <a:pt x="1986190" y="243489"/>
                  </a:lnTo>
                  <a:lnTo>
                    <a:pt x="2004648" y="240954"/>
                  </a:lnTo>
                  <a:lnTo>
                    <a:pt x="2013439" y="236998"/>
                  </a:lnTo>
                  <a:close/>
                </a:path>
                <a:path w="2172970" h="316865">
                  <a:moveTo>
                    <a:pt x="2065965" y="110708"/>
                  </a:moveTo>
                  <a:lnTo>
                    <a:pt x="2039435" y="110708"/>
                  </a:lnTo>
                  <a:lnTo>
                    <a:pt x="2042681" y="118174"/>
                  </a:lnTo>
                  <a:lnTo>
                    <a:pt x="2042602" y="133105"/>
                  </a:lnTo>
                  <a:lnTo>
                    <a:pt x="2038292" y="168418"/>
                  </a:lnTo>
                  <a:lnTo>
                    <a:pt x="2026324" y="197836"/>
                  </a:lnTo>
                  <a:lnTo>
                    <a:pt x="2008574" y="217697"/>
                  </a:lnTo>
                  <a:lnTo>
                    <a:pt x="1986840" y="224987"/>
                  </a:lnTo>
                  <a:lnTo>
                    <a:pt x="2031394" y="224987"/>
                  </a:lnTo>
                  <a:lnTo>
                    <a:pt x="2057333" y="186263"/>
                  </a:lnTo>
                  <a:lnTo>
                    <a:pt x="2067649" y="149189"/>
                  </a:lnTo>
                  <a:lnTo>
                    <a:pt x="2068973" y="130833"/>
                  </a:lnTo>
                  <a:lnTo>
                    <a:pt x="2066944" y="113117"/>
                  </a:lnTo>
                  <a:lnTo>
                    <a:pt x="2065965" y="110708"/>
                  </a:lnTo>
                  <a:close/>
                </a:path>
                <a:path w="2172970" h="316865">
                  <a:moveTo>
                    <a:pt x="2041382" y="86688"/>
                  </a:moveTo>
                  <a:lnTo>
                    <a:pt x="1999823" y="107787"/>
                  </a:lnTo>
                  <a:lnTo>
                    <a:pt x="1976452" y="133105"/>
                  </a:lnTo>
                  <a:lnTo>
                    <a:pt x="1974829" y="135063"/>
                  </a:lnTo>
                  <a:lnTo>
                    <a:pt x="1972547" y="138634"/>
                  </a:lnTo>
                  <a:lnTo>
                    <a:pt x="1969625" y="142854"/>
                  </a:lnTo>
                  <a:lnTo>
                    <a:pt x="1991986" y="142854"/>
                  </a:lnTo>
                  <a:lnTo>
                    <a:pt x="2022100" y="115496"/>
                  </a:lnTo>
                  <a:lnTo>
                    <a:pt x="2032943" y="110708"/>
                  </a:lnTo>
                  <a:lnTo>
                    <a:pt x="2065965" y="110708"/>
                  </a:lnTo>
                  <a:lnTo>
                    <a:pt x="2061264" y="99144"/>
                  </a:lnTo>
                  <a:lnTo>
                    <a:pt x="2052540" y="89980"/>
                  </a:lnTo>
                  <a:lnTo>
                    <a:pt x="2041382" y="86688"/>
                  </a:lnTo>
                  <a:close/>
                </a:path>
                <a:path w="2172970" h="316865">
                  <a:moveTo>
                    <a:pt x="2172834" y="2272"/>
                  </a:moveTo>
                  <a:lnTo>
                    <a:pt x="2144908" y="10387"/>
                  </a:lnTo>
                  <a:lnTo>
                    <a:pt x="2120239" y="177586"/>
                  </a:lnTo>
                  <a:lnTo>
                    <a:pt x="2142960" y="177586"/>
                  </a:lnTo>
                  <a:lnTo>
                    <a:pt x="2172834" y="2272"/>
                  </a:lnTo>
                  <a:close/>
                </a:path>
                <a:path w="2172970" h="316865">
                  <a:moveTo>
                    <a:pt x="2134521" y="210056"/>
                  </a:moveTo>
                  <a:lnTo>
                    <a:pt x="2116343" y="210056"/>
                  </a:lnTo>
                  <a:lnTo>
                    <a:pt x="2109202" y="217197"/>
                  </a:lnTo>
                  <a:lnTo>
                    <a:pt x="2109202" y="235375"/>
                  </a:lnTo>
                  <a:lnTo>
                    <a:pt x="2116343" y="242516"/>
                  </a:lnTo>
                  <a:lnTo>
                    <a:pt x="2134521" y="242516"/>
                  </a:lnTo>
                  <a:lnTo>
                    <a:pt x="2141662" y="235375"/>
                  </a:lnTo>
                  <a:lnTo>
                    <a:pt x="2141662" y="217197"/>
                  </a:lnTo>
                  <a:lnTo>
                    <a:pt x="2134521" y="210056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3895725" cy="1570990"/>
            </a:xfrm>
            <a:custGeom>
              <a:avLst/>
              <a:gdLst/>
              <a:ahLst/>
              <a:cxnLst/>
              <a:rect l="l" t="t" r="r" b="b"/>
              <a:pathLst>
                <a:path w="3895725" h="1570990">
                  <a:moveTo>
                    <a:pt x="3895169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3476333" y="1570632"/>
                  </a:lnTo>
                  <a:lnTo>
                    <a:pt x="3895169" y="1151797"/>
                  </a:lnTo>
                  <a:lnTo>
                    <a:pt x="3895169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6506" y="2771088"/>
              <a:ext cx="5613703" cy="51621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59424" y="2771098"/>
              <a:ext cx="4867977" cy="589024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6506" y="7922502"/>
              <a:ext cx="5613703" cy="73884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313046" y="526696"/>
              <a:ext cx="1875155" cy="610870"/>
            </a:xfrm>
            <a:custGeom>
              <a:avLst/>
              <a:gdLst/>
              <a:ahLst/>
              <a:cxnLst/>
              <a:rect l="l" t="t" r="r" b="b"/>
              <a:pathLst>
                <a:path w="1875155" h="610869">
                  <a:moveTo>
                    <a:pt x="256945" y="43349"/>
                  </a:moveTo>
                  <a:lnTo>
                    <a:pt x="0" y="43349"/>
                  </a:lnTo>
                  <a:lnTo>
                    <a:pt x="0" y="457986"/>
                  </a:lnTo>
                  <a:lnTo>
                    <a:pt x="79159" y="457986"/>
                  </a:lnTo>
                  <a:lnTo>
                    <a:pt x="79159" y="283959"/>
                  </a:lnTo>
                  <a:lnTo>
                    <a:pt x="224904" y="283959"/>
                  </a:lnTo>
                  <a:lnTo>
                    <a:pt x="224904" y="217375"/>
                  </a:lnTo>
                  <a:lnTo>
                    <a:pt x="79159" y="217375"/>
                  </a:lnTo>
                  <a:lnTo>
                    <a:pt x="79159" y="110572"/>
                  </a:lnTo>
                  <a:lnTo>
                    <a:pt x="256945" y="110572"/>
                  </a:lnTo>
                  <a:lnTo>
                    <a:pt x="256945" y="43349"/>
                  </a:lnTo>
                  <a:close/>
                </a:path>
                <a:path w="1875155" h="610869">
                  <a:moveTo>
                    <a:pt x="386365" y="165858"/>
                  </a:moveTo>
                  <a:lnTo>
                    <a:pt x="311603" y="165858"/>
                  </a:lnTo>
                  <a:lnTo>
                    <a:pt x="311603" y="457986"/>
                  </a:lnTo>
                  <a:lnTo>
                    <a:pt x="386365" y="457986"/>
                  </a:lnTo>
                  <a:lnTo>
                    <a:pt x="386365" y="165858"/>
                  </a:lnTo>
                  <a:close/>
                </a:path>
                <a:path w="1875155" h="610869">
                  <a:moveTo>
                    <a:pt x="349298" y="10052"/>
                  </a:moveTo>
                  <a:lnTo>
                    <a:pt x="332816" y="14027"/>
                  </a:lnTo>
                  <a:lnTo>
                    <a:pt x="319220" y="24894"/>
                  </a:lnTo>
                  <a:lnTo>
                    <a:pt x="309983" y="41062"/>
                  </a:lnTo>
                  <a:lnTo>
                    <a:pt x="306577" y="60940"/>
                  </a:lnTo>
                  <a:lnTo>
                    <a:pt x="309983" y="80818"/>
                  </a:lnTo>
                  <a:lnTo>
                    <a:pt x="319220" y="96986"/>
                  </a:lnTo>
                  <a:lnTo>
                    <a:pt x="332816" y="107853"/>
                  </a:lnTo>
                  <a:lnTo>
                    <a:pt x="349298" y="111829"/>
                  </a:lnTo>
                  <a:lnTo>
                    <a:pt x="365681" y="107853"/>
                  </a:lnTo>
                  <a:lnTo>
                    <a:pt x="379061" y="96986"/>
                  </a:lnTo>
                  <a:lnTo>
                    <a:pt x="388083" y="80818"/>
                  </a:lnTo>
                  <a:lnTo>
                    <a:pt x="391391" y="60940"/>
                  </a:lnTo>
                  <a:lnTo>
                    <a:pt x="388083" y="41062"/>
                  </a:lnTo>
                  <a:lnTo>
                    <a:pt x="379061" y="24894"/>
                  </a:lnTo>
                  <a:lnTo>
                    <a:pt x="365681" y="14027"/>
                  </a:lnTo>
                  <a:lnTo>
                    <a:pt x="349298" y="10052"/>
                  </a:lnTo>
                  <a:close/>
                </a:path>
                <a:path w="1875155" h="610869">
                  <a:moveTo>
                    <a:pt x="539030" y="0"/>
                  </a:moveTo>
                  <a:lnTo>
                    <a:pt x="464268" y="0"/>
                  </a:lnTo>
                  <a:lnTo>
                    <a:pt x="464268" y="457975"/>
                  </a:lnTo>
                  <a:lnTo>
                    <a:pt x="539030" y="457975"/>
                  </a:lnTo>
                  <a:lnTo>
                    <a:pt x="539030" y="0"/>
                  </a:lnTo>
                  <a:close/>
                </a:path>
                <a:path w="1875155" h="610869">
                  <a:moveTo>
                    <a:pt x="696722" y="165858"/>
                  </a:moveTo>
                  <a:lnTo>
                    <a:pt x="621331" y="165858"/>
                  </a:lnTo>
                  <a:lnTo>
                    <a:pt x="621331" y="457986"/>
                  </a:lnTo>
                  <a:lnTo>
                    <a:pt x="696722" y="457986"/>
                  </a:lnTo>
                  <a:lnTo>
                    <a:pt x="696722" y="282075"/>
                  </a:lnTo>
                  <a:lnTo>
                    <a:pt x="706774" y="271394"/>
                  </a:lnTo>
                  <a:lnTo>
                    <a:pt x="729336" y="248607"/>
                  </a:lnTo>
                  <a:lnTo>
                    <a:pt x="748308" y="232766"/>
                  </a:lnTo>
                  <a:lnTo>
                    <a:pt x="764101" y="223520"/>
                  </a:lnTo>
                  <a:lnTo>
                    <a:pt x="777128" y="220516"/>
                  </a:lnTo>
                  <a:lnTo>
                    <a:pt x="1054235" y="220516"/>
                  </a:lnTo>
                  <a:lnTo>
                    <a:pt x="1053806" y="217375"/>
                  </a:lnTo>
                  <a:lnTo>
                    <a:pt x="874507" y="217375"/>
                  </a:lnTo>
                  <a:lnTo>
                    <a:pt x="873382" y="214234"/>
                  </a:lnTo>
                  <a:lnTo>
                    <a:pt x="696722" y="214234"/>
                  </a:lnTo>
                  <a:lnTo>
                    <a:pt x="696722" y="165858"/>
                  </a:lnTo>
                  <a:close/>
                </a:path>
                <a:path w="1875155" h="610869">
                  <a:moveTo>
                    <a:pt x="958065" y="220516"/>
                  </a:moveTo>
                  <a:lnTo>
                    <a:pt x="777128" y="220516"/>
                  </a:lnTo>
                  <a:lnTo>
                    <a:pt x="788642" y="223147"/>
                  </a:lnTo>
                  <a:lnTo>
                    <a:pt x="796211" y="231667"/>
                  </a:lnTo>
                  <a:lnTo>
                    <a:pt x="800363" y="247016"/>
                  </a:lnTo>
                  <a:lnTo>
                    <a:pt x="801542" y="268548"/>
                  </a:lnTo>
                  <a:lnTo>
                    <a:pt x="801630" y="457986"/>
                  </a:lnTo>
                  <a:lnTo>
                    <a:pt x="877020" y="457986"/>
                  </a:lnTo>
                  <a:lnTo>
                    <a:pt x="877020" y="282703"/>
                  </a:lnTo>
                  <a:lnTo>
                    <a:pt x="889752" y="268548"/>
                  </a:lnTo>
                  <a:lnTo>
                    <a:pt x="917228" y="241866"/>
                  </a:lnTo>
                  <a:lnTo>
                    <a:pt x="950005" y="221910"/>
                  </a:lnTo>
                  <a:lnTo>
                    <a:pt x="958065" y="220516"/>
                  </a:lnTo>
                  <a:close/>
                </a:path>
                <a:path w="1875155" h="610869">
                  <a:moveTo>
                    <a:pt x="1054235" y="220516"/>
                  </a:moveTo>
                  <a:lnTo>
                    <a:pt x="958065" y="220516"/>
                  </a:lnTo>
                  <a:lnTo>
                    <a:pt x="969210" y="223147"/>
                  </a:lnTo>
                  <a:lnTo>
                    <a:pt x="976589" y="231667"/>
                  </a:lnTo>
                  <a:lnTo>
                    <a:pt x="980671" y="247016"/>
                  </a:lnTo>
                  <a:lnTo>
                    <a:pt x="981841" y="268548"/>
                  </a:lnTo>
                  <a:lnTo>
                    <a:pt x="981928" y="457986"/>
                  </a:lnTo>
                  <a:lnTo>
                    <a:pt x="1057318" y="457986"/>
                  </a:lnTo>
                  <a:lnTo>
                    <a:pt x="1057318" y="243123"/>
                  </a:lnTo>
                  <a:lnTo>
                    <a:pt x="1054235" y="220516"/>
                  </a:lnTo>
                  <a:close/>
                </a:path>
                <a:path w="1875155" h="610869">
                  <a:moveTo>
                    <a:pt x="978158" y="160204"/>
                  </a:moveTo>
                  <a:lnTo>
                    <a:pt x="950305" y="163748"/>
                  </a:lnTo>
                  <a:lnTo>
                    <a:pt x="923981" y="174418"/>
                  </a:lnTo>
                  <a:lnTo>
                    <a:pt x="898832" y="192274"/>
                  </a:lnTo>
                  <a:lnTo>
                    <a:pt x="874507" y="217375"/>
                  </a:lnTo>
                  <a:lnTo>
                    <a:pt x="1053806" y="217375"/>
                  </a:lnTo>
                  <a:lnTo>
                    <a:pt x="1052371" y="206847"/>
                  </a:lnTo>
                  <a:lnTo>
                    <a:pt x="1037528" y="180935"/>
                  </a:lnTo>
                  <a:lnTo>
                    <a:pt x="1012791" y="165387"/>
                  </a:lnTo>
                  <a:lnTo>
                    <a:pt x="978158" y="160204"/>
                  </a:lnTo>
                  <a:close/>
                </a:path>
                <a:path w="1875155" h="610869">
                  <a:moveTo>
                    <a:pt x="797860" y="160204"/>
                  </a:moveTo>
                  <a:lnTo>
                    <a:pt x="771366" y="163257"/>
                  </a:lnTo>
                  <a:lnTo>
                    <a:pt x="746580" y="172848"/>
                  </a:lnTo>
                  <a:lnTo>
                    <a:pt x="722150" y="189624"/>
                  </a:lnTo>
                  <a:lnTo>
                    <a:pt x="696722" y="214234"/>
                  </a:lnTo>
                  <a:lnTo>
                    <a:pt x="873382" y="214234"/>
                  </a:lnTo>
                  <a:lnTo>
                    <a:pt x="865711" y="192804"/>
                  </a:lnTo>
                  <a:lnTo>
                    <a:pt x="849848" y="174889"/>
                  </a:lnTo>
                  <a:lnTo>
                    <a:pt x="827152" y="163924"/>
                  </a:lnTo>
                  <a:lnTo>
                    <a:pt x="797860" y="160204"/>
                  </a:lnTo>
                  <a:close/>
                </a:path>
                <a:path w="1875155" h="610869">
                  <a:moveTo>
                    <a:pt x="1213135" y="165858"/>
                  </a:moveTo>
                  <a:lnTo>
                    <a:pt x="1137745" y="165858"/>
                  </a:lnTo>
                  <a:lnTo>
                    <a:pt x="1137745" y="604358"/>
                  </a:lnTo>
                  <a:lnTo>
                    <a:pt x="1213135" y="604358"/>
                  </a:lnTo>
                  <a:lnTo>
                    <a:pt x="1213135" y="446049"/>
                  </a:lnTo>
                  <a:lnTo>
                    <a:pt x="1341713" y="446049"/>
                  </a:lnTo>
                  <a:lnTo>
                    <a:pt x="1359141" y="435881"/>
                  </a:lnTo>
                  <a:lnTo>
                    <a:pt x="1385313" y="405841"/>
                  </a:lnTo>
                  <a:lnTo>
                    <a:pt x="1266537" y="405841"/>
                  </a:lnTo>
                  <a:lnTo>
                    <a:pt x="1256858" y="405173"/>
                  </a:lnTo>
                  <a:lnTo>
                    <a:pt x="1216591" y="384637"/>
                  </a:lnTo>
                  <a:lnTo>
                    <a:pt x="1213135" y="361863"/>
                  </a:lnTo>
                  <a:lnTo>
                    <a:pt x="1213135" y="264484"/>
                  </a:lnTo>
                  <a:lnTo>
                    <a:pt x="1227398" y="244336"/>
                  </a:lnTo>
                  <a:lnTo>
                    <a:pt x="1242898" y="230017"/>
                  </a:lnTo>
                  <a:lnTo>
                    <a:pt x="1259690" y="221468"/>
                  </a:lnTo>
                  <a:lnTo>
                    <a:pt x="1277835" y="218632"/>
                  </a:lnTo>
                  <a:lnTo>
                    <a:pt x="1395442" y="218632"/>
                  </a:lnTo>
                  <a:lnTo>
                    <a:pt x="1394263" y="215770"/>
                  </a:lnTo>
                  <a:lnTo>
                    <a:pt x="1385684" y="205438"/>
                  </a:lnTo>
                  <a:lnTo>
                    <a:pt x="1213135" y="205438"/>
                  </a:lnTo>
                  <a:lnTo>
                    <a:pt x="1213135" y="165858"/>
                  </a:lnTo>
                  <a:close/>
                </a:path>
                <a:path w="1875155" h="610869">
                  <a:moveTo>
                    <a:pt x="1341713" y="446049"/>
                  </a:moveTo>
                  <a:lnTo>
                    <a:pt x="1213135" y="446049"/>
                  </a:lnTo>
                  <a:lnTo>
                    <a:pt x="1222746" y="453853"/>
                  </a:lnTo>
                  <a:lnTo>
                    <a:pt x="1258998" y="466153"/>
                  </a:lnTo>
                  <a:lnTo>
                    <a:pt x="1267165" y="466781"/>
                  </a:lnTo>
                  <a:lnTo>
                    <a:pt x="1274694" y="466781"/>
                  </a:lnTo>
                  <a:lnTo>
                    <a:pt x="1320099" y="458659"/>
                  </a:lnTo>
                  <a:lnTo>
                    <a:pt x="1341713" y="446049"/>
                  </a:lnTo>
                  <a:close/>
                </a:path>
                <a:path w="1875155" h="610869">
                  <a:moveTo>
                    <a:pt x="1395442" y="218632"/>
                  </a:moveTo>
                  <a:lnTo>
                    <a:pt x="1277835" y="218632"/>
                  </a:lnTo>
                  <a:lnTo>
                    <a:pt x="1302101" y="225246"/>
                  </a:lnTo>
                  <a:lnTo>
                    <a:pt x="1321184" y="243756"/>
                  </a:lnTo>
                  <a:lnTo>
                    <a:pt x="1333671" y="272162"/>
                  </a:lnTo>
                  <a:lnTo>
                    <a:pt x="1338147" y="308461"/>
                  </a:lnTo>
                  <a:lnTo>
                    <a:pt x="1332611" y="346736"/>
                  </a:lnTo>
                  <a:lnTo>
                    <a:pt x="1317416" y="377648"/>
                  </a:lnTo>
                  <a:lnTo>
                    <a:pt x="1294684" y="398311"/>
                  </a:lnTo>
                  <a:lnTo>
                    <a:pt x="1266537" y="405841"/>
                  </a:lnTo>
                  <a:lnTo>
                    <a:pt x="1385313" y="405841"/>
                  </a:lnTo>
                  <a:lnTo>
                    <a:pt x="1389679" y="400830"/>
                  </a:lnTo>
                  <a:lnTo>
                    <a:pt x="1409572" y="355887"/>
                  </a:lnTo>
                  <a:lnTo>
                    <a:pt x="1416679" y="303435"/>
                  </a:lnTo>
                  <a:lnTo>
                    <a:pt x="1410824" y="255955"/>
                  </a:lnTo>
                  <a:lnTo>
                    <a:pt x="1395442" y="218632"/>
                  </a:lnTo>
                  <a:close/>
                </a:path>
                <a:path w="1875155" h="610869">
                  <a:moveTo>
                    <a:pt x="1295426" y="157691"/>
                  </a:moveTo>
                  <a:lnTo>
                    <a:pt x="1256473" y="165907"/>
                  </a:lnTo>
                  <a:lnTo>
                    <a:pt x="1222824" y="193256"/>
                  </a:lnTo>
                  <a:lnTo>
                    <a:pt x="1213135" y="205438"/>
                  </a:lnTo>
                  <a:lnTo>
                    <a:pt x="1385684" y="205438"/>
                  </a:lnTo>
                  <a:lnTo>
                    <a:pt x="1368504" y="184750"/>
                  </a:lnTo>
                  <a:lnTo>
                    <a:pt x="1335056" y="164768"/>
                  </a:lnTo>
                  <a:lnTo>
                    <a:pt x="1295426" y="157691"/>
                  </a:lnTo>
                  <a:close/>
                </a:path>
                <a:path w="1875155" h="610869">
                  <a:moveTo>
                    <a:pt x="1551753" y="165858"/>
                  </a:moveTo>
                  <a:lnTo>
                    <a:pt x="1477002" y="165858"/>
                  </a:lnTo>
                  <a:lnTo>
                    <a:pt x="1477002" y="437253"/>
                  </a:lnTo>
                  <a:lnTo>
                    <a:pt x="1476040" y="461292"/>
                  </a:lnTo>
                  <a:lnTo>
                    <a:pt x="1467990" y="503240"/>
                  </a:lnTo>
                  <a:lnTo>
                    <a:pt x="1448495" y="546009"/>
                  </a:lnTo>
                  <a:lnTo>
                    <a:pt x="1429254" y="571689"/>
                  </a:lnTo>
                  <a:lnTo>
                    <a:pt x="1484541" y="610641"/>
                  </a:lnTo>
                  <a:lnTo>
                    <a:pt x="1513784" y="569912"/>
                  </a:lnTo>
                  <a:lnTo>
                    <a:pt x="1536127" y="531168"/>
                  </a:lnTo>
                  <a:lnTo>
                    <a:pt x="1551753" y="494424"/>
                  </a:lnTo>
                  <a:lnTo>
                    <a:pt x="1551753" y="165858"/>
                  </a:lnTo>
                  <a:close/>
                </a:path>
                <a:path w="1875155" h="610869">
                  <a:moveTo>
                    <a:pt x="1514069" y="10052"/>
                  </a:moveTo>
                  <a:lnTo>
                    <a:pt x="1497685" y="14027"/>
                  </a:lnTo>
                  <a:lnTo>
                    <a:pt x="1484305" y="24894"/>
                  </a:lnTo>
                  <a:lnTo>
                    <a:pt x="1475284" y="41062"/>
                  </a:lnTo>
                  <a:lnTo>
                    <a:pt x="1471976" y="60940"/>
                  </a:lnTo>
                  <a:lnTo>
                    <a:pt x="1475284" y="80818"/>
                  </a:lnTo>
                  <a:lnTo>
                    <a:pt x="1484305" y="96986"/>
                  </a:lnTo>
                  <a:lnTo>
                    <a:pt x="1497685" y="107853"/>
                  </a:lnTo>
                  <a:lnTo>
                    <a:pt x="1514069" y="111829"/>
                  </a:lnTo>
                  <a:lnTo>
                    <a:pt x="1530446" y="107853"/>
                  </a:lnTo>
                  <a:lnTo>
                    <a:pt x="1543823" y="96986"/>
                  </a:lnTo>
                  <a:lnTo>
                    <a:pt x="1552843" y="80818"/>
                  </a:lnTo>
                  <a:lnTo>
                    <a:pt x="1556151" y="60940"/>
                  </a:lnTo>
                  <a:lnTo>
                    <a:pt x="1552843" y="41062"/>
                  </a:lnTo>
                  <a:lnTo>
                    <a:pt x="1543823" y="24894"/>
                  </a:lnTo>
                  <a:lnTo>
                    <a:pt x="1530446" y="14027"/>
                  </a:lnTo>
                  <a:lnTo>
                    <a:pt x="1514069" y="10052"/>
                  </a:lnTo>
                  <a:close/>
                </a:path>
                <a:path w="1875155" h="610869">
                  <a:moveTo>
                    <a:pt x="1752166" y="157691"/>
                  </a:moveTo>
                  <a:lnTo>
                    <a:pt x="1704856" y="165682"/>
                  </a:lnTo>
                  <a:lnTo>
                    <a:pt x="1664542" y="188148"/>
                  </a:lnTo>
                  <a:lnTo>
                    <a:pt x="1633245" y="222826"/>
                  </a:lnTo>
                  <a:lnTo>
                    <a:pt x="1612985" y="267454"/>
                  </a:lnTo>
                  <a:lnTo>
                    <a:pt x="1605783" y="319770"/>
                  </a:lnTo>
                  <a:lnTo>
                    <a:pt x="1612161" y="369251"/>
                  </a:lnTo>
                  <a:lnTo>
                    <a:pt x="1630571" y="409836"/>
                  </a:lnTo>
                  <a:lnTo>
                    <a:pt x="1659928" y="440319"/>
                  </a:lnTo>
                  <a:lnTo>
                    <a:pt x="1699147" y="459493"/>
                  </a:lnTo>
                  <a:lnTo>
                    <a:pt x="1747140" y="466153"/>
                  </a:lnTo>
                  <a:lnTo>
                    <a:pt x="1772143" y="464857"/>
                  </a:lnTo>
                  <a:lnTo>
                    <a:pt x="1820027" y="454491"/>
                  </a:lnTo>
                  <a:lnTo>
                    <a:pt x="1856376" y="439216"/>
                  </a:lnTo>
                  <a:lnTo>
                    <a:pt x="1874665" y="429714"/>
                  </a:lnTo>
                  <a:lnTo>
                    <a:pt x="1862822" y="405212"/>
                  </a:lnTo>
                  <a:lnTo>
                    <a:pt x="1756564" y="405212"/>
                  </a:lnTo>
                  <a:lnTo>
                    <a:pt x="1736460" y="402719"/>
                  </a:lnTo>
                  <a:lnTo>
                    <a:pt x="1702848" y="384539"/>
                  </a:lnTo>
                  <a:lnTo>
                    <a:pt x="1682302" y="339462"/>
                  </a:lnTo>
                  <a:lnTo>
                    <a:pt x="1681173" y="323539"/>
                  </a:lnTo>
                  <a:lnTo>
                    <a:pt x="1874665" y="323539"/>
                  </a:lnTo>
                  <a:lnTo>
                    <a:pt x="1874665" y="291498"/>
                  </a:lnTo>
                  <a:lnTo>
                    <a:pt x="1872171" y="276420"/>
                  </a:lnTo>
                  <a:lnTo>
                    <a:pt x="1684943" y="276420"/>
                  </a:lnTo>
                  <a:lnTo>
                    <a:pt x="1692629" y="250010"/>
                  </a:lnTo>
                  <a:lnTo>
                    <a:pt x="1705911" y="230489"/>
                  </a:lnTo>
                  <a:lnTo>
                    <a:pt x="1724258" y="218386"/>
                  </a:lnTo>
                  <a:lnTo>
                    <a:pt x="1747140" y="214234"/>
                  </a:lnTo>
                  <a:lnTo>
                    <a:pt x="1852011" y="214234"/>
                  </a:lnTo>
                  <a:lnTo>
                    <a:pt x="1840509" y="194914"/>
                  </a:lnTo>
                  <a:lnTo>
                    <a:pt x="1801787" y="167468"/>
                  </a:lnTo>
                  <a:lnTo>
                    <a:pt x="1752166" y="157691"/>
                  </a:lnTo>
                  <a:close/>
                </a:path>
                <a:path w="1875155" h="610869">
                  <a:moveTo>
                    <a:pt x="1847032" y="372543"/>
                  </a:moveTo>
                  <a:lnTo>
                    <a:pt x="1803477" y="396132"/>
                  </a:lnTo>
                  <a:lnTo>
                    <a:pt x="1765055" y="404957"/>
                  </a:lnTo>
                  <a:lnTo>
                    <a:pt x="1756564" y="405212"/>
                  </a:lnTo>
                  <a:lnTo>
                    <a:pt x="1862822" y="405212"/>
                  </a:lnTo>
                  <a:lnTo>
                    <a:pt x="1847032" y="372543"/>
                  </a:lnTo>
                  <a:close/>
                </a:path>
                <a:path w="1875155" h="610869">
                  <a:moveTo>
                    <a:pt x="1852011" y="214234"/>
                  </a:moveTo>
                  <a:lnTo>
                    <a:pt x="1747140" y="214234"/>
                  </a:lnTo>
                  <a:lnTo>
                    <a:pt x="1769865" y="217679"/>
                  </a:lnTo>
                  <a:lnTo>
                    <a:pt x="1785699" y="228604"/>
                  </a:lnTo>
                  <a:lnTo>
                    <a:pt x="1795290" y="247890"/>
                  </a:lnTo>
                  <a:lnTo>
                    <a:pt x="1799285" y="276420"/>
                  </a:lnTo>
                  <a:lnTo>
                    <a:pt x="1872171" y="276420"/>
                  </a:lnTo>
                  <a:lnTo>
                    <a:pt x="1865685" y="237200"/>
                  </a:lnTo>
                  <a:lnTo>
                    <a:pt x="1852011" y="2142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58026" y="5145739"/>
              <a:ext cx="1668145" cy="1667510"/>
            </a:xfrm>
            <a:custGeom>
              <a:avLst/>
              <a:gdLst/>
              <a:ahLst/>
              <a:cxnLst/>
              <a:rect l="l" t="t" r="r" b="b"/>
              <a:pathLst>
                <a:path w="1668145" h="1667509">
                  <a:moveTo>
                    <a:pt x="833922" y="0"/>
                  </a:moveTo>
                  <a:lnTo>
                    <a:pt x="786671" y="1322"/>
                  </a:lnTo>
                  <a:lnTo>
                    <a:pt x="740103" y="5241"/>
                  </a:lnTo>
                  <a:lnTo>
                    <a:pt x="694288" y="11687"/>
                  </a:lnTo>
                  <a:lnTo>
                    <a:pt x="649298" y="20588"/>
                  </a:lnTo>
                  <a:lnTo>
                    <a:pt x="605203" y="31873"/>
                  </a:lnTo>
                  <a:lnTo>
                    <a:pt x="562075" y="45472"/>
                  </a:lnTo>
                  <a:lnTo>
                    <a:pt x="519983" y="61314"/>
                  </a:lnTo>
                  <a:lnTo>
                    <a:pt x="479001" y="79327"/>
                  </a:lnTo>
                  <a:lnTo>
                    <a:pt x="439197" y="99441"/>
                  </a:lnTo>
                  <a:lnTo>
                    <a:pt x="400643" y="121584"/>
                  </a:lnTo>
                  <a:lnTo>
                    <a:pt x="363411" y="145687"/>
                  </a:lnTo>
                  <a:lnTo>
                    <a:pt x="327570" y="171678"/>
                  </a:lnTo>
                  <a:lnTo>
                    <a:pt x="293193" y="199485"/>
                  </a:lnTo>
                  <a:lnTo>
                    <a:pt x="260349" y="229039"/>
                  </a:lnTo>
                  <a:lnTo>
                    <a:pt x="229110" y="260268"/>
                  </a:lnTo>
                  <a:lnTo>
                    <a:pt x="199547" y="293102"/>
                  </a:lnTo>
                  <a:lnTo>
                    <a:pt x="171731" y="327469"/>
                  </a:lnTo>
                  <a:lnTo>
                    <a:pt x="145732" y="363298"/>
                  </a:lnTo>
                  <a:lnTo>
                    <a:pt x="121622" y="400519"/>
                  </a:lnTo>
                  <a:lnTo>
                    <a:pt x="99472" y="439060"/>
                  </a:lnTo>
                  <a:lnTo>
                    <a:pt x="79351" y="478851"/>
                  </a:lnTo>
                  <a:lnTo>
                    <a:pt x="61333" y="519821"/>
                  </a:lnTo>
                  <a:lnTo>
                    <a:pt x="45486" y="561899"/>
                  </a:lnTo>
                  <a:lnTo>
                    <a:pt x="31883" y="605014"/>
                  </a:lnTo>
                  <a:lnTo>
                    <a:pt x="20594" y="649095"/>
                  </a:lnTo>
                  <a:lnTo>
                    <a:pt x="11690" y="694071"/>
                  </a:lnTo>
                  <a:lnTo>
                    <a:pt x="5243" y="739871"/>
                  </a:lnTo>
                  <a:lnTo>
                    <a:pt x="1322" y="786424"/>
                  </a:lnTo>
                  <a:lnTo>
                    <a:pt x="0" y="833660"/>
                  </a:lnTo>
                  <a:lnTo>
                    <a:pt x="1322" y="880896"/>
                  </a:lnTo>
                  <a:lnTo>
                    <a:pt x="5243" y="927449"/>
                  </a:lnTo>
                  <a:lnTo>
                    <a:pt x="11690" y="973250"/>
                  </a:lnTo>
                  <a:lnTo>
                    <a:pt x="20594" y="1018226"/>
                  </a:lnTo>
                  <a:lnTo>
                    <a:pt x="31883" y="1062307"/>
                  </a:lnTo>
                  <a:lnTo>
                    <a:pt x="45486" y="1105422"/>
                  </a:lnTo>
                  <a:lnTo>
                    <a:pt x="61333" y="1147500"/>
                  </a:lnTo>
                  <a:lnTo>
                    <a:pt x="79351" y="1188471"/>
                  </a:lnTo>
                  <a:lnTo>
                    <a:pt x="99472" y="1228262"/>
                  </a:lnTo>
                  <a:lnTo>
                    <a:pt x="121622" y="1266804"/>
                  </a:lnTo>
                  <a:lnTo>
                    <a:pt x="145732" y="1304026"/>
                  </a:lnTo>
                  <a:lnTo>
                    <a:pt x="171731" y="1339855"/>
                  </a:lnTo>
                  <a:lnTo>
                    <a:pt x="199547" y="1374223"/>
                  </a:lnTo>
                  <a:lnTo>
                    <a:pt x="229110" y="1407057"/>
                  </a:lnTo>
                  <a:lnTo>
                    <a:pt x="260349" y="1438286"/>
                  </a:lnTo>
                  <a:lnTo>
                    <a:pt x="293193" y="1467841"/>
                  </a:lnTo>
                  <a:lnTo>
                    <a:pt x="327570" y="1495649"/>
                  </a:lnTo>
                  <a:lnTo>
                    <a:pt x="363411" y="1521640"/>
                  </a:lnTo>
                  <a:lnTo>
                    <a:pt x="400643" y="1545743"/>
                  </a:lnTo>
                  <a:lnTo>
                    <a:pt x="439197" y="1567887"/>
                  </a:lnTo>
                  <a:lnTo>
                    <a:pt x="479001" y="1588002"/>
                  </a:lnTo>
                  <a:lnTo>
                    <a:pt x="519983" y="1606015"/>
                  </a:lnTo>
                  <a:lnTo>
                    <a:pt x="562075" y="1621857"/>
                  </a:lnTo>
                  <a:lnTo>
                    <a:pt x="605203" y="1635456"/>
                  </a:lnTo>
                  <a:lnTo>
                    <a:pt x="649298" y="1646742"/>
                  </a:lnTo>
                  <a:lnTo>
                    <a:pt x="694288" y="1655643"/>
                  </a:lnTo>
                  <a:lnTo>
                    <a:pt x="740103" y="1662089"/>
                  </a:lnTo>
                  <a:lnTo>
                    <a:pt x="786671" y="1666009"/>
                  </a:lnTo>
                  <a:lnTo>
                    <a:pt x="833922" y="1667331"/>
                  </a:lnTo>
                  <a:lnTo>
                    <a:pt x="881173" y="1666009"/>
                  </a:lnTo>
                  <a:lnTo>
                    <a:pt x="927741" y="1662089"/>
                  </a:lnTo>
                  <a:lnTo>
                    <a:pt x="973556" y="1655643"/>
                  </a:lnTo>
                  <a:lnTo>
                    <a:pt x="1018546" y="1646742"/>
                  </a:lnTo>
                  <a:lnTo>
                    <a:pt x="1062641" y="1635456"/>
                  </a:lnTo>
                  <a:lnTo>
                    <a:pt x="1105769" y="1621857"/>
                  </a:lnTo>
                  <a:lnTo>
                    <a:pt x="1147860" y="1606015"/>
                  </a:lnTo>
                  <a:lnTo>
                    <a:pt x="1188843" y="1588002"/>
                  </a:lnTo>
                  <a:lnTo>
                    <a:pt x="1228647" y="1567887"/>
                  </a:lnTo>
                  <a:lnTo>
                    <a:pt x="1267200" y="1545743"/>
                  </a:lnTo>
                  <a:lnTo>
                    <a:pt x="1304433" y="1521640"/>
                  </a:lnTo>
                  <a:lnTo>
                    <a:pt x="1340273" y="1495649"/>
                  </a:lnTo>
                  <a:lnTo>
                    <a:pt x="1374651" y="1467841"/>
                  </a:lnTo>
                  <a:lnTo>
                    <a:pt x="1407494" y="1438286"/>
                  </a:lnTo>
                  <a:lnTo>
                    <a:pt x="1438733" y="1407057"/>
                  </a:lnTo>
                  <a:lnTo>
                    <a:pt x="1468296" y="1374223"/>
                  </a:lnTo>
                  <a:lnTo>
                    <a:pt x="1496113" y="1339855"/>
                  </a:lnTo>
                  <a:lnTo>
                    <a:pt x="1522111" y="1304026"/>
                  </a:lnTo>
                  <a:lnTo>
                    <a:pt x="1546221" y="1266804"/>
                  </a:lnTo>
                  <a:lnTo>
                    <a:pt x="1568372" y="1228262"/>
                  </a:lnTo>
                  <a:lnTo>
                    <a:pt x="1588492" y="1188471"/>
                  </a:lnTo>
                  <a:lnTo>
                    <a:pt x="1606511" y="1147500"/>
                  </a:lnTo>
                  <a:lnTo>
                    <a:pt x="1622357" y="1105422"/>
                  </a:lnTo>
                  <a:lnTo>
                    <a:pt x="1635960" y="1062307"/>
                  </a:lnTo>
                  <a:lnTo>
                    <a:pt x="1647249" y="1018226"/>
                  </a:lnTo>
                  <a:lnTo>
                    <a:pt x="1656153" y="973250"/>
                  </a:lnTo>
                  <a:lnTo>
                    <a:pt x="1662601" y="927449"/>
                  </a:lnTo>
                  <a:lnTo>
                    <a:pt x="1666521" y="880896"/>
                  </a:lnTo>
                  <a:lnTo>
                    <a:pt x="1667844" y="833660"/>
                  </a:lnTo>
                  <a:lnTo>
                    <a:pt x="1666521" y="786424"/>
                  </a:lnTo>
                  <a:lnTo>
                    <a:pt x="1662601" y="739871"/>
                  </a:lnTo>
                  <a:lnTo>
                    <a:pt x="1656153" y="694071"/>
                  </a:lnTo>
                  <a:lnTo>
                    <a:pt x="1647249" y="649095"/>
                  </a:lnTo>
                  <a:lnTo>
                    <a:pt x="1635960" y="605014"/>
                  </a:lnTo>
                  <a:lnTo>
                    <a:pt x="1622357" y="561899"/>
                  </a:lnTo>
                  <a:lnTo>
                    <a:pt x="1606511" y="519821"/>
                  </a:lnTo>
                  <a:lnTo>
                    <a:pt x="1588492" y="478851"/>
                  </a:lnTo>
                  <a:lnTo>
                    <a:pt x="1568372" y="439060"/>
                  </a:lnTo>
                  <a:lnTo>
                    <a:pt x="1546221" y="400519"/>
                  </a:lnTo>
                  <a:lnTo>
                    <a:pt x="1522111" y="363298"/>
                  </a:lnTo>
                  <a:lnTo>
                    <a:pt x="1496113" y="327469"/>
                  </a:lnTo>
                  <a:lnTo>
                    <a:pt x="1468296" y="293102"/>
                  </a:lnTo>
                  <a:lnTo>
                    <a:pt x="1438733" y="260268"/>
                  </a:lnTo>
                  <a:lnTo>
                    <a:pt x="1407494" y="229039"/>
                  </a:lnTo>
                  <a:lnTo>
                    <a:pt x="1374651" y="199485"/>
                  </a:lnTo>
                  <a:lnTo>
                    <a:pt x="1340273" y="171678"/>
                  </a:lnTo>
                  <a:lnTo>
                    <a:pt x="1304433" y="145687"/>
                  </a:lnTo>
                  <a:lnTo>
                    <a:pt x="1267200" y="121584"/>
                  </a:lnTo>
                  <a:lnTo>
                    <a:pt x="1228647" y="99441"/>
                  </a:lnTo>
                  <a:lnTo>
                    <a:pt x="1188843" y="79327"/>
                  </a:lnTo>
                  <a:lnTo>
                    <a:pt x="1147860" y="61314"/>
                  </a:lnTo>
                  <a:lnTo>
                    <a:pt x="1105769" y="45472"/>
                  </a:lnTo>
                  <a:lnTo>
                    <a:pt x="1062641" y="31873"/>
                  </a:lnTo>
                  <a:lnTo>
                    <a:pt x="1018546" y="20588"/>
                  </a:lnTo>
                  <a:lnTo>
                    <a:pt x="973556" y="11687"/>
                  </a:lnTo>
                  <a:lnTo>
                    <a:pt x="927741" y="5241"/>
                  </a:lnTo>
                  <a:lnTo>
                    <a:pt x="881173" y="1322"/>
                  </a:lnTo>
                  <a:lnTo>
                    <a:pt x="833922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229329" y="5607319"/>
              <a:ext cx="670560" cy="775970"/>
            </a:xfrm>
            <a:custGeom>
              <a:avLst/>
              <a:gdLst/>
              <a:ahLst/>
              <a:cxnLst/>
              <a:rect l="l" t="t" r="r" b="b"/>
              <a:pathLst>
                <a:path w="670559" h="775970">
                  <a:moveTo>
                    <a:pt x="87274" y="0"/>
                  </a:moveTo>
                  <a:lnTo>
                    <a:pt x="53388" y="7518"/>
                  </a:lnTo>
                  <a:lnTo>
                    <a:pt x="25637" y="27989"/>
                  </a:lnTo>
                  <a:lnTo>
                    <a:pt x="6886" y="58287"/>
                  </a:lnTo>
                  <a:lnTo>
                    <a:pt x="0" y="95285"/>
                  </a:lnTo>
                  <a:lnTo>
                    <a:pt x="0" y="682911"/>
                  </a:lnTo>
                  <a:lnTo>
                    <a:pt x="5118" y="714961"/>
                  </a:lnTo>
                  <a:lnTo>
                    <a:pt x="19267" y="742397"/>
                  </a:lnTo>
                  <a:lnTo>
                    <a:pt x="40635" y="763262"/>
                  </a:lnTo>
                  <a:lnTo>
                    <a:pt x="67411" y="775599"/>
                  </a:lnTo>
                  <a:lnTo>
                    <a:pt x="620609" y="446740"/>
                  </a:lnTo>
                  <a:lnTo>
                    <a:pt x="670026" y="399004"/>
                  </a:lnTo>
                  <a:lnTo>
                    <a:pt x="664536" y="361876"/>
                  </a:lnTo>
                  <a:lnTo>
                    <a:pt x="637081" y="337804"/>
                  </a:lnTo>
                  <a:lnTo>
                    <a:pt x="620609" y="329236"/>
                  </a:lnTo>
                  <a:lnTo>
                    <a:pt x="87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171569" y="1257410"/>
              <a:ext cx="1618725" cy="76834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317543" y="1615608"/>
              <a:ext cx="213847" cy="11108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551564" y="1615608"/>
              <a:ext cx="103850" cy="11108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6685541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51" y="1061"/>
                  </a:lnTo>
                  <a:lnTo>
                    <a:pt x="33053" y="4654"/>
                  </a:lnTo>
                  <a:lnTo>
                    <a:pt x="26094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9"/>
                  </a:lnTo>
                  <a:lnTo>
                    <a:pt x="31174" y="24707"/>
                  </a:lnTo>
                  <a:lnTo>
                    <a:pt x="37072" y="19447"/>
                  </a:lnTo>
                  <a:lnTo>
                    <a:pt x="42302" y="17674"/>
                  </a:lnTo>
                  <a:lnTo>
                    <a:pt x="44375" y="17674"/>
                  </a:lnTo>
                  <a:lnTo>
                    <a:pt x="46228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763026" y="1554246"/>
              <a:ext cx="93389" cy="17242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876583" y="1615598"/>
              <a:ext cx="90353" cy="11108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995657" y="1615584"/>
              <a:ext cx="158785" cy="11110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7180659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230690" y="1554246"/>
              <a:ext cx="96394" cy="17242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7363482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423517" y="1615588"/>
              <a:ext cx="87557" cy="10808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541741" y="1615618"/>
              <a:ext cx="101986" cy="16683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676943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961067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51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888" y="13970"/>
                  </a:lnTo>
                  <a:lnTo>
                    <a:pt x="23888" y="101600"/>
                  </a:lnTo>
                  <a:lnTo>
                    <a:pt x="39751" y="101600"/>
                  </a:lnTo>
                  <a:lnTo>
                    <a:pt x="39751" y="13970"/>
                  </a:lnTo>
                  <a:lnTo>
                    <a:pt x="397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171569" y="4043860"/>
              <a:ext cx="1618725" cy="76834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480701" y="4402012"/>
              <a:ext cx="86206" cy="11108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598893" y="4401997"/>
              <a:ext cx="87557" cy="10808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718224" y="4402012"/>
              <a:ext cx="86206" cy="11108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6835445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34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34" y="169418"/>
                  </a:lnTo>
                  <a:lnTo>
                    <a:pt x="174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873894" y="4402012"/>
              <a:ext cx="182281" cy="16684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080242" y="4402012"/>
              <a:ext cx="90353" cy="11108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199350" y="4401997"/>
              <a:ext cx="158785" cy="11110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386868" y="4401997"/>
              <a:ext cx="87568" cy="10808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6769469" y="374464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10" y="285174"/>
                  </a:lnTo>
                  <a:lnTo>
                    <a:pt x="176108" y="285174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0" y="217039"/>
                  </a:lnTo>
                  <a:lnTo>
                    <a:pt x="214014" y="212116"/>
                  </a:lnTo>
                  <a:lnTo>
                    <a:pt x="201311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6" y="194195"/>
                  </a:lnTo>
                  <a:lnTo>
                    <a:pt x="215667" y="187483"/>
                  </a:lnTo>
                  <a:lnTo>
                    <a:pt x="222183" y="178860"/>
                  </a:lnTo>
                  <a:lnTo>
                    <a:pt x="224410" y="168518"/>
                  </a:lnTo>
                  <a:lnTo>
                    <a:pt x="22441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77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77" y="137849"/>
                  </a:lnTo>
                  <a:lnTo>
                    <a:pt x="223311" y="139906"/>
                  </a:lnTo>
                  <a:lnTo>
                    <a:pt x="232194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1" y="177171"/>
                  </a:lnTo>
                  <a:lnTo>
                    <a:pt x="234665" y="186006"/>
                  </a:lnTo>
                  <a:lnTo>
                    <a:pt x="228056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28" y="234380"/>
                  </a:lnTo>
                  <a:lnTo>
                    <a:pt x="242203" y="255343"/>
                  </a:lnTo>
                  <a:lnTo>
                    <a:pt x="229041" y="271356"/>
                  </a:lnTo>
                  <a:lnTo>
                    <a:pt x="208414" y="281580"/>
                  </a:lnTo>
                  <a:lnTo>
                    <a:pt x="181395" y="285174"/>
                  </a:lnTo>
                  <a:lnTo>
                    <a:pt x="409510" y="285174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32" y="151848"/>
                  </a:moveTo>
                  <a:lnTo>
                    <a:pt x="208714" y="151848"/>
                  </a:lnTo>
                  <a:lnTo>
                    <a:pt x="203590" y="152380"/>
                  </a:lnTo>
                  <a:lnTo>
                    <a:pt x="198500" y="154232"/>
                  </a:lnTo>
                  <a:lnTo>
                    <a:pt x="192702" y="157790"/>
                  </a:lnTo>
                  <a:lnTo>
                    <a:pt x="185458" y="163440"/>
                  </a:lnTo>
                  <a:lnTo>
                    <a:pt x="224410" y="163440"/>
                  </a:lnTo>
                  <a:lnTo>
                    <a:pt x="224410" y="158361"/>
                  </a:lnTo>
                  <a:lnTo>
                    <a:pt x="218232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945568" y="3882488"/>
              <a:ext cx="70730" cy="14733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890697" y="2637051"/>
              <a:ext cx="1618777" cy="76877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150312" y="2840847"/>
              <a:ext cx="1100322" cy="39276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300086" y="3122528"/>
              <a:ext cx="90353" cy="11108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419172" y="3122516"/>
              <a:ext cx="87557" cy="10808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5488581" y="2342952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5" y="417416"/>
                  </a:lnTo>
                  <a:lnTo>
                    <a:pt x="304513" y="401502"/>
                  </a:lnTo>
                  <a:lnTo>
                    <a:pt x="343786" y="376533"/>
                  </a:lnTo>
                  <a:lnTo>
                    <a:pt x="376542" y="343777"/>
                  </a:lnTo>
                  <a:lnTo>
                    <a:pt x="401512" y="304507"/>
                  </a:lnTo>
                  <a:lnTo>
                    <a:pt x="417426" y="259991"/>
                  </a:lnTo>
                  <a:lnTo>
                    <a:pt x="423013" y="211501"/>
                  </a:lnTo>
                  <a:lnTo>
                    <a:pt x="417426" y="163011"/>
                  </a:lnTo>
                  <a:lnTo>
                    <a:pt x="401512" y="118495"/>
                  </a:lnTo>
                  <a:lnTo>
                    <a:pt x="376542" y="79225"/>
                  </a:lnTo>
                  <a:lnTo>
                    <a:pt x="343786" y="46469"/>
                  </a:lnTo>
                  <a:lnTo>
                    <a:pt x="304513" y="21500"/>
                  </a:lnTo>
                  <a:lnTo>
                    <a:pt x="259995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646830" y="2481003"/>
              <a:ext cx="106509" cy="14690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7451269" y="2640886"/>
              <a:ext cx="1618767" cy="76834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7823064" y="2872114"/>
              <a:ext cx="206890" cy="16685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8050143" y="2872114"/>
              <a:ext cx="420006" cy="16685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498883" y="2872100"/>
              <a:ext cx="87568" cy="10808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8619401" y="2872114"/>
              <a:ext cx="76228" cy="11107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7711205" y="3125918"/>
              <a:ext cx="200359" cy="11108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7940326" y="3125902"/>
              <a:ext cx="156503" cy="10808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236488" y="3125902"/>
              <a:ext cx="157743" cy="10808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118287" y="3125918"/>
              <a:ext cx="86206" cy="11108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423551" y="3125918"/>
              <a:ext cx="90342" cy="111085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588285" y="3125918"/>
              <a:ext cx="90353" cy="11108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707366" y="3125902"/>
              <a:ext cx="87568" cy="108080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8049146" y="2339533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3"/>
                  </a:lnTo>
                  <a:lnTo>
                    <a:pt x="11339" y="280005"/>
                  </a:lnTo>
                  <a:lnTo>
                    <a:pt x="44527" y="341326"/>
                  </a:lnTo>
                  <a:lnTo>
                    <a:pt x="77403" y="375060"/>
                  </a:lnTo>
                  <a:lnTo>
                    <a:pt x="117082" y="400810"/>
                  </a:lnTo>
                  <a:lnTo>
                    <a:pt x="162226" y="417239"/>
                  </a:lnTo>
                  <a:lnTo>
                    <a:pt x="211501" y="423013"/>
                  </a:lnTo>
                  <a:lnTo>
                    <a:pt x="260776" y="417239"/>
                  </a:lnTo>
                  <a:lnTo>
                    <a:pt x="305920" y="400810"/>
                  </a:lnTo>
                  <a:lnTo>
                    <a:pt x="345599" y="375060"/>
                  </a:lnTo>
                  <a:lnTo>
                    <a:pt x="378475" y="341326"/>
                  </a:lnTo>
                  <a:lnTo>
                    <a:pt x="403212" y="300943"/>
                  </a:lnTo>
                  <a:lnTo>
                    <a:pt x="416504" y="262861"/>
                  </a:lnTo>
                  <a:lnTo>
                    <a:pt x="168958" y="262861"/>
                  </a:lnTo>
                  <a:lnTo>
                    <a:pt x="168958" y="254819"/>
                  </a:lnTo>
                  <a:lnTo>
                    <a:pt x="218066" y="21226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401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43" y="162330"/>
                  </a:lnTo>
                  <a:lnTo>
                    <a:pt x="236170" y="168541"/>
                  </a:lnTo>
                  <a:lnTo>
                    <a:pt x="242849" y="178298"/>
                  </a:lnTo>
                  <a:lnTo>
                    <a:pt x="245186" y="191114"/>
                  </a:lnTo>
                  <a:lnTo>
                    <a:pt x="245186" y="195931"/>
                  </a:lnTo>
                  <a:lnTo>
                    <a:pt x="195439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4" y="262861"/>
                  </a:lnTo>
                  <a:lnTo>
                    <a:pt x="417870" y="258024"/>
                  </a:lnTo>
                  <a:lnTo>
                    <a:pt x="421696" y="235143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69" y="175848"/>
                  </a:lnTo>
                  <a:lnTo>
                    <a:pt x="196067" y="178172"/>
                  </a:lnTo>
                  <a:lnTo>
                    <a:pt x="190999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8218105" y="2499682"/>
              <a:ext cx="85107" cy="102708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64" y="40792"/>
                  </a:moveTo>
                  <a:lnTo>
                    <a:pt x="631952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81" y="0"/>
                  </a:lnTo>
                  <a:lnTo>
                    <a:pt x="462711" y="2133"/>
                  </a:lnTo>
                  <a:lnTo>
                    <a:pt x="448411" y="4940"/>
                  </a:lnTo>
                  <a:lnTo>
                    <a:pt x="440766" y="12141"/>
                  </a:lnTo>
                  <a:lnTo>
                    <a:pt x="440258" y="22644"/>
                  </a:lnTo>
                  <a:lnTo>
                    <a:pt x="447408" y="35331"/>
                  </a:lnTo>
                  <a:lnTo>
                    <a:pt x="494233" y="91884"/>
                  </a:lnTo>
                  <a:lnTo>
                    <a:pt x="457314" y="126098"/>
                  </a:lnTo>
                  <a:lnTo>
                    <a:pt x="421411" y="161302"/>
                  </a:lnTo>
                  <a:lnTo>
                    <a:pt x="386537" y="197485"/>
                  </a:lnTo>
                  <a:lnTo>
                    <a:pt x="352717" y="234607"/>
                  </a:lnTo>
                  <a:lnTo>
                    <a:pt x="319951" y="272656"/>
                  </a:lnTo>
                  <a:lnTo>
                    <a:pt x="288277" y="311594"/>
                  </a:lnTo>
                  <a:lnTo>
                    <a:pt x="257721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47" y="475716"/>
                  </a:lnTo>
                  <a:lnTo>
                    <a:pt x="146900" y="518706"/>
                  </a:lnTo>
                  <a:lnTo>
                    <a:pt x="122148" y="562419"/>
                  </a:lnTo>
                  <a:lnTo>
                    <a:pt x="98628" y="606844"/>
                  </a:lnTo>
                  <a:lnTo>
                    <a:pt x="76339" y="651929"/>
                  </a:lnTo>
                  <a:lnTo>
                    <a:pt x="55321" y="697674"/>
                  </a:lnTo>
                  <a:lnTo>
                    <a:pt x="35572" y="744029"/>
                  </a:lnTo>
                  <a:lnTo>
                    <a:pt x="17132" y="790981"/>
                  </a:lnTo>
                  <a:lnTo>
                    <a:pt x="0" y="838504"/>
                  </a:lnTo>
                  <a:lnTo>
                    <a:pt x="40005" y="852373"/>
                  </a:lnTo>
                  <a:lnTo>
                    <a:pt x="56692" y="806069"/>
                  </a:lnTo>
                  <a:lnTo>
                    <a:pt x="74650" y="760310"/>
                  </a:lnTo>
                  <a:lnTo>
                    <a:pt x="93891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83" y="540689"/>
                  </a:lnTo>
                  <a:lnTo>
                    <a:pt x="208356" y="498779"/>
                  </a:lnTo>
                  <a:lnTo>
                    <a:pt x="234772" y="457619"/>
                  </a:lnTo>
                  <a:lnTo>
                    <a:pt x="262331" y="417207"/>
                  </a:lnTo>
                  <a:lnTo>
                    <a:pt x="290995" y="377583"/>
                  </a:lnTo>
                  <a:lnTo>
                    <a:pt x="320763" y="338772"/>
                  </a:lnTo>
                  <a:lnTo>
                    <a:pt x="351599" y="300812"/>
                  </a:lnTo>
                  <a:lnTo>
                    <a:pt x="383501" y="263702"/>
                  </a:lnTo>
                  <a:lnTo>
                    <a:pt x="416433" y="227495"/>
                  </a:lnTo>
                  <a:lnTo>
                    <a:pt x="450392" y="192201"/>
                  </a:lnTo>
                  <a:lnTo>
                    <a:pt x="485355" y="157861"/>
                  </a:lnTo>
                  <a:lnTo>
                    <a:pt x="521296" y="124498"/>
                  </a:lnTo>
                  <a:lnTo>
                    <a:pt x="575525" y="189928"/>
                  </a:lnTo>
                  <a:lnTo>
                    <a:pt x="581977" y="193573"/>
                  </a:lnTo>
                  <a:lnTo>
                    <a:pt x="587692" y="193573"/>
                  </a:lnTo>
                  <a:lnTo>
                    <a:pt x="593293" y="192290"/>
                  </a:lnTo>
                  <a:lnTo>
                    <a:pt x="598157" y="188480"/>
                  </a:lnTo>
                  <a:lnTo>
                    <a:pt x="602056" y="182194"/>
                  </a:lnTo>
                  <a:lnTo>
                    <a:pt x="604761" y="173482"/>
                  </a:lnTo>
                  <a:lnTo>
                    <a:pt x="631964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47" y="2823934"/>
                  </a:lnTo>
                  <a:lnTo>
                    <a:pt x="632358" y="2793974"/>
                  </a:lnTo>
                  <a:lnTo>
                    <a:pt x="594296" y="2762961"/>
                  </a:lnTo>
                  <a:lnTo>
                    <a:pt x="557149" y="2730919"/>
                  </a:lnTo>
                  <a:lnTo>
                    <a:pt x="520941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211" y="2592971"/>
                  </a:lnTo>
                  <a:lnTo>
                    <a:pt x="385978" y="2556167"/>
                  </a:lnTo>
                  <a:lnTo>
                    <a:pt x="354812" y="2518473"/>
                  </a:lnTo>
                  <a:lnTo>
                    <a:pt x="324700" y="2479941"/>
                  </a:lnTo>
                  <a:lnTo>
                    <a:pt x="295681" y="2440584"/>
                  </a:lnTo>
                  <a:lnTo>
                    <a:pt x="267766" y="2400414"/>
                  </a:lnTo>
                  <a:lnTo>
                    <a:pt x="240969" y="2359469"/>
                  </a:lnTo>
                  <a:lnTo>
                    <a:pt x="215328" y="2317775"/>
                  </a:lnTo>
                  <a:lnTo>
                    <a:pt x="190855" y="2275357"/>
                  </a:lnTo>
                  <a:lnTo>
                    <a:pt x="167563" y="2232241"/>
                  </a:lnTo>
                  <a:lnTo>
                    <a:pt x="145478" y="2188438"/>
                  </a:lnTo>
                  <a:lnTo>
                    <a:pt x="214388" y="2158403"/>
                  </a:lnTo>
                  <a:lnTo>
                    <a:pt x="226504" y="2150287"/>
                  </a:lnTo>
                  <a:lnTo>
                    <a:pt x="230797" y="2140686"/>
                  </a:lnTo>
                  <a:lnTo>
                    <a:pt x="227215" y="2130806"/>
                  </a:lnTo>
                  <a:lnTo>
                    <a:pt x="215734" y="2121852"/>
                  </a:lnTo>
                  <a:lnTo>
                    <a:pt x="90030" y="2055850"/>
                  </a:lnTo>
                  <a:lnTo>
                    <a:pt x="84162" y="2054428"/>
                  </a:lnTo>
                  <a:lnTo>
                    <a:pt x="78562" y="2054428"/>
                  </a:lnTo>
                  <a:lnTo>
                    <a:pt x="47205" y="2080031"/>
                  </a:lnTo>
                  <a:lnTo>
                    <a:pt x="11671" y="2210778"/>
                  </a:lnTo>
                  <a:lnTo>
                    <a:pt x="10121" y="2222182"/>
                  </a:lnTo>
                  <a:lnTo>
                    <a:pt x="12166" y="2230755"/>
                  </a:lnTo>
                  <a:lnTo>
                    <a:pt x="17411" y="2236152"/>
                  </a:lnTo>
                  <a:lnTo>
                    <a:pt x="25450" y="2238019"/>
                  </a:lnTo>
                  <a:lnTo>
                    <a:pt x="29451" y="2238019"/>
                  </a:lnTo>
                  <a:lnTo>
                    <a:pt x="34124" y="2236940"/>
                  </a:lnTo>
                  <a:lnTo>
                    <a:pt x="106641" y="2205367"/>
                  </a:lnTo>
                  <a:lnTo>
                    <a:pt x="129260" y="2250325"/>
                  </a:lnTo>
                  <a:lnTo>
                    <a:pt x="153111" y="2294598"/>
                  </a:lnTo>
                  <a:lnTo>
                    <a:pt x="178193" y="2338159"/>
                  </a:lnTo>
                  <a:lnTo>
                    <a:pt x="204482" y="2380958"/>
                  </a:lnTo>
                  <a:lnTo>
                    <a:pt x="231940" y="2422995"/>
                  </a:lnTo>
                  <a:lnTo>
                    <a:pt x="260565" y="2464231"/>
                  </a:lnTo>
                  <a:lnTo>
                    <a:pt x="290322" y="2504643"/>
                  </a:lnTo>
                  <a:lnTo>
                    <a:pt x="321195" y="2544203"/>
                  </a:lnTo>
                  <a:lnTo>
                    <a:pt x="353174" y="2582888"/>
                  </a:lnTo>
                  <a:lnTo>
                    <a:pt x="386219" y="2620683"/>
                  </a:lnTo>
                  <a:lnTo>
                    <a:pt x="420319" y="2657538"/>
                  </a:lnTo>
                  <a:lnTo>
                    <a:pt x="455460" y="2693441"/>
                  </a:lnTo>
                  <a:lnTo>
                    <a:pt x="491604" y="2728366"/>
                  </a:lnTo>
                  <a:lnTo>
                    <a:pt x="528751" y="2762288"/>
                  </a:lnTo>
                  <a:lnTo>
                    <a:pt x="566851" y="2795181"/>
                  </a:lnTo>
                  <a:lnTo>
                    <a:pt x="605917" y="2827020"/>
                  </a:lnTo>
                  <a:lnTo>
                    <a:pt x="645896" y="2857766"/>
                  </a:lnTo>
                  <a:lnTo>
                    <a:pt x="686803" y="2887421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54"/>
                  </a:moveTo>
                  <a:lnTo>
                    <a:pt x="3306419" y="2049170"/>
                  </a:lnTo>
                  <a:lnTo>
                    <a:pt x="3288436" y="2094992"/>
                  </a:lnTo>
                  <a:lnTo>
                    <a:pt x="3269196" y="2140216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51" y="2397874"/>
                  </a:lnTo>
                  <a:lnTo>
                    <a:pt x="3100679" y="2438285"/>
                  </a:lnTo>
                  <a:lnTo>
                    <a:pt x="3072015" y="2477909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40"/>
                  </a:lnTo>
                  <a:lnTo>
                    <a:pt x="2877743" y="2697581"/>
                  </a:lnTo>
                  <a:lnTo>
                    <a:pt x="2841841" y="2730931"/>
                  </a:lnTo>
                  <a:lnTo>
                    <a:pt x="2804972" y="2763291"/>
                  </a:lnTo>
                  <a:lnTo>
                    <a:pt x="2752445" y="2696184"/>
                  </a:lnTo>
                  <a:lnTo>
                    <a:pt x="2745968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32" y="2873108"/>
                  </a:lnTo>
                  <a:lnTo>
                    <a:pt x="2709011" y="2882125"/>
                  </a:lnTo>
                  <a:lnTo>
                    <a:pt x="2724696" y="2885579"/>
                  </a:lnTo>
                  <a:lnTo>
                    <a:pt x="2860827" y="2887243"/>
                  </a:lnTo>
                  <a:lnTo>
                    <a:pt x="2874835" y="2884665"/>
                  </a:lnTo>
                  <a:lnTo>
                    <a:pt x="2882430" y="2877642"/>
                  </a:lnTo>
                  <a:lnTo>
                    <a:pt x="2883103" y="2867228"/>
                  </a:lnTo>
                  <a:lnTo>
                    <a:pt x="2876346" y="2854452"/>
                  </a:lnTo>
                  <a:lnTo>
                    <a:pt x="2831084" y="2796629"/>
                  </a:lnTo>
                  <a:lnTo>
                    <a:pt x="2868942" y="2763456"/>
                  </a:lnTo>
                  <a:lnTo>
                    <a:pt x="2905836" y="2729268"/>
                  </a:lnTo>
                  <a:lnTo>
                    <a:pt x="2941713" y="2694063"/>
                  </a:lnTo>
                  <a:lnTo>
                    <a:pt x="2976562" y="2657894"/>
                  </a:lnTo>
                  <a:lnTo>
                    <a:pt x="3010382" y="2620772"/>
                  </a:lnTo>
                  <a:lnTo>
                    <a:pt x="3043136" y="2582735"/>
                  </a:lnTo>
                  <a:lnTo>
                    <a:pt x="3074797" y="2543797"/>
                  </a:lnTo>
                  <a:lnTo>
                    <a:pt x="3105366" y="2503995"/>
                  </a:lnTo>
                  <a:lnTo>
                    <a:pt x="3134804" y="2463342"/>
                  </a:lnTo>
                  <a:lnTo>
                    <a:pt x="3163100" y="2421877"/>
                  </a:lnTo>
                  <a:lnTo>
                    <a:pt x="3190240" y="2379624"/>
                  </a:lnTo>
                  <a:lnTo>
                    <a:pt x="3216198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488"/>
                  </a:lnTo>
                  <a:lnTo>
                    <a:pt x="3327552" y="2111083"/>
                  </a:lnTo>
                  <a:lnTo>
                    <a:pt x="3346005" y="2064054"/>
                  </a:lnTo>
                  <a:close/>
                </a:path>
                <a:path w="3408680" h="2887979">
                  <a:moveTo>
                    <a:pt x="3408616" y="679627"/>
                  </a:moveTo>
                  <a:lnTo>
                    <a:pt x="3408388" y="669607"/>
                  </a:lnTo>
                  <a:lnTo>
                    <a:pt x="3402647" y="663803"/>
                  </a:lnTo>
                  <a:lnTo>
                    <a:pt x="3389249" y="663803"/>
                  </a:lnTo>
                  <a:lnTo>
                    <a:pt x="3384702" y="664794"/>
                  </a:lnTo>
                  <a:lnTo>
                    <a:pt x="3311766" y="694778"/>
                  </a:lnTo>
                  <a:lnTo>
                    <a:pt x="3290062" y="649363"/>
                  </a:lnTo>
                  <a:lnTo>
                    <a:pt x="3267113" y="604608"/>
                  </a:lnTo>
                  <a:lnTo>
                    <a:pt x="3242932" y="560539"/>
                  </a:lnTo>
                  <a:lnTo>
                    <a:pt x="3217519" y="517207"/>
                  </a:lnTo>
                  <a:lnTo>
                    <a:pt x="3190925" y="474624"/>
                  </a:lnTo>
                  <a:lnTo>
                    <a:pt x="3163163" y="432803"/>
                  </a:lnTo>
                  <a:lnTo>
                    <a:pt x="3134233" y="391795"/>
                  </a:lnTo>
                  <a:lnTo>
                    <a:pt x="3104184" y="351599"/>
                  </a:lnTo>
                  <a:lnTo>
                    <a:pt x="3073006" y="312267"/>
                  </a:lnTo>
                  <a:lnTo>
                    <a:pt x="3040748" y="273812"/>
                  </a:lnTo>
                  <a:lnTo>
                    <a:pt x="3007410" y="236258"/>
                  </a:lnTo>
                  <a:lnTo>
                    <a:pt x="2973032" y="199631"/>
                  </a:lnTo>
                  <a:lnTo>
                    <a:pt x="2937611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7997"/>
                  </a:lnTo>
                  <a:lnTo>
                    <a:pt x="3205378" y="580212"/>
                  </a:lnTo>
                  <a:lnTo>
                    <a:pt x="3228975" y="623112"/>
                  </a:lnTo>
                  <a:lnTo>
                    <a:pt x="3251365" y="666699"/>
                  </a:lnTo>
                  <a:lnTo>
                    <a:pt x="3272548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54" y="846277"/>
                  </a:lnTo>
                  <a:lnTo>
                    <a:pt x="3337458" y="846277"/>
                  </a:lnTo>
                  <a:lnTo>
                    <a:pt x="3368573" y="821296"/>
                  </a:lnTo>
                  <a:lnTo>
                    <a:pt x="3407968" y="687539"/>
                  </a:lnTo>
                  <a:lnTo>
                    <a:pt x="3408553" y="684060"/>
                  </a:lnTo>
                  <a:lnTo>
                    <a:pt x="3408616" y="679627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5785485" cy="1570990"/>
            </a:xfrm>
            <a:custGeom>
              <a:avLst/>
              <a:gdLst/>
              <a:ahLst/>
              <a:cxnLst/>
              <a:rect l="l" t="t" r="r" b="b"/>
              <a:pathLst>
                <a:path w="5785485" h="1570990">
                  <a:moveTo>
                    <a:pt x="5785164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5366328" y="1570632"/>
                  </a:lnTo>
                  <a:lnTo>
                    <a:pt x="5785164" y="1151797"/>
                  </a:lnTo>
                  <a:lnTo>
                    <a:pt x="5785164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6506" y="2771088"/>
              <a:ext cx="8220597" cy="368693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69345" y="2771088"/>
              <a:ext cx="2243198" cy="58902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6506" y="6450264"/>
              <a:ext cx="8220597" cy="22110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313044" y="526703"/>
              <a:ext cx="3924300" cy="610870"/>
            </a:xfrm>
            <a:custGeom>
              <a:avLst/>
              <a:gdLst/>
              <a:ahLst/>
              <a:cxnLst/>
              <a:rect l="l" t="t" r="r" b="b"/>
              <a:pathLst>
                <a:path w="3924300" h="610869">
                  <a:moveTo>
                    <a:pt x="141985" y="43338"/>
                  </a:moveTo>
                  <a:lnTo>
                    <a:pt x="0" y="43338"/>
                  </a:lnTo>
                  <a:lnTo>
                    <a:pt x="0" y="457975"/>
                  </a:lnTo>
                  <a:lnTo>
                    <a:pt x="79159" y="457975"/>
                  </a:lnTo>
                  <a:lnTo>
                    <a:pt x="79159" y="315990"/>
                  </a:lnTo>
                  <a:lnTo>
                    <a:pt x="152994" y="315990"/>
                  </a:lnTo>
                  <a:lnTo>
                    <a:pt x="216334" y="298266"/>
                  </a:lnTo>
                  <a:lnTo>
                    <a:pt x="260331" y="259919"/>
                  </a:lnTo>
                  <a:lnTo>
                    <a:pt x="265844" y="250034"/>
                  </a:lnTo>
                  <a:lnTo>
                    <a:pt x="113713" y="250034"/>
                  </a:lnTo>
                  <a:lnTo>
                    <a:pt x="108059" y="249406"/>
                  </a:lnTo>
                  <a:lnTo>
                    <a:pt x="99263" y="249406"/>
                  </a:lnTo>
                  <a:lnTo>
                    <a:pt x="79159" y="248777"/>
                  </a:lnTo>
                  <a:lnTo>
                    <a:pt x="79159" y="110562"/>
                  </a:lnTo>
                  <a:lnTo>
                    <a:pt x="274437" y="110562"/>
                  </a:lnTo>
                  <a:lnTo>
                    <a:pt x="267222" y="96210"/>
                  </a:lnTo>
                  <a:lnTo>
                    <a:pt x="251919" y="77264"/>
                  </a:lnTo>
                  <a:lnTo>
                    <a:pt x="231471" y="61627"/>
                  </a:lnTo>
                  <a:lnTo>
                    <a:pt x="207549" y="51113"/>
                  </a:lnTo>
                  <a:lnTo>
                    <a:pt x="178329" y="45194"/>
                  </a:lnTo>
                  <a:lnTo>
                    <a:pt x="141985" y="43338"/>
                  </a:lnTo>
                  <a:close/>
                </a:path>
                <a:path w="3924300" h="610869">
                  <a:moveTo>
                    <a:pt x="152994" y="315990"/>
                  </a:moveTo>
                  <a:lnTo>
                    <a:pt x="79159" y="315990"/>
                  </a:lnTo>
                  <a:lnTo>
                    <a:pt x="88770" y="316814"/>
                  </a:lnTo>
                  <a:lnTo>
                    <a:pt x="97614" y="317403"/>
                  </a:lnTo>
                  <a:lnTo>
                    <a:pt x="106812" y="317757"/>
                  </a:lnTo>
                  <a:lnTo>
                    <a:pt x="117483" y="317875"/>
                  </a:lnTo>
                  <a:lnTo>
                    <a:pt x="152994" y="315990"/>
                  </a:lnTo>
                  <a:close/>
                </a:path>
                <a:path w="3924300" h="610869">
                  <a:moveTo>
                    <a:pt x="274437" y="110562"/>
                  </a:moveTo>
                  <a:lnTo>
                    <a:pt x="134446" y="110562"/>
                  </a:lnTo>
                  <a:lnTo>
                    <a:pt x="166206" y="114508"/>
                  </a:lnTo>
                  <a:lnTo>
                    <a:pt x="188309" y="126582"/>
                  </a:lnTo>
                  <a:lnTo>
                    <a:pt x="201227" y="147138"/>
                  </a:lnTo>
                  <a:lnTo>
                    <a:pt x="205428" y="176528"/>
                  </a:lnTo>
                  <a:lnTo>
                    <a:pt x="200245" y="209482"/>
                  </a:lnTo>
                  <a:lnTo>
                    <a:pt x="184226" y="232364"/>
                  </a:lnTo>
                  <a:lnTo>
                    <a:pt x="156664" y="245705"/>
                  </a:lnTo>
                  <a:lnTo>
                    <a:pt x="116855" y="250034"/>
                  </a:lnTo>
                  <a:lnTo>
                    <a:pt x="265844" y="250034"/>
                  </a:lnTo>
                  <a:lnTo>
                    <a:pt x="275085" y="233464"/>
                  </a:lnTo>
                  <a:lnTo>
                    <a:pt x="284067" y="203357"/>
                  </a:lnTo>
                  <a:lnTo>
                    <a:pt x="287101" y="170246"/>
                  </a:lnTo>
                  <a:lnTo>
                    <a:pt x="284872" y="142818"/>
                  </a:lnTo>
                  <a:lnTo>
                    <a:pt x="278227" y="118101"/>
                  </a:lnTo>
                  <a:lnTo>
                    <a:pt x="274437" y="110562"/>
                  </a:lnTo>
                  <a:close/>
                </a:path>
                <a:path w="3924300" h="610869">
                  <a:moveTo>
                    <a:pt x="395799" y="165848"/>
                  </a:moveTo>
                  <a:lnTo>
                    <a:pt x="331089" y="165848"/>
                  </a:lnTo>
                  <a:lnTo>
                    <a:pt x="331089" y="457975"/>
                  </a:lnTo>
                  <a:lnTo>
                    <a:pt x="405851" y="457975"/>
                  </a:lnTo>
                  <a:lnTo>
                    <a:pt x="405851" y="324157"/>
                  </a:lnTo>
                  <a:lnTo>
                    <a:pt x="407049" y="308531"/>
                  </a:lnTo>
                  <a:lnTo>
                    <a:pt x="425955" y="268253"/>
                  </a:lnTo>
                  <a:lnTo>
                    <a:pt x="462394" y="246264"/>
                  </a:lnTo>
                  <a:lnTo>
                    <a:pt x="487891" y="246264"/>
                  </a:lnTo>
                  <a:lnTo>
                    <a:pt x="493240" y="229930"/>
                  </a:lnTo>
                  <a:lnTo>
                    <a:pt x="398940" y="229930"/>
                  </a:lnTo>
                  <a:lnTo>
                    <a:pt x="395799" y="165848"/>
                  </a:lnTo>
                  <a:close/>
                </a:path>
                <a:path w="3924300" h="610869">
                  <a:moveTo>
                    <a:pt x="487891" y="246264"/>
                  </a:moveTo>
                  <a:lnTo>
                    <a:pt x="470561" y="246264"/>
                  </a:lnTo>
                  <a:lnTo>
                    <a:pt x="476844" y="248777"/>
                  </a:lnTo>
                  <a:lnTo>
                    <a:pt x="485011" y="255060"/>
                  </a:lnTo>
                  <a:lnTo>
                    <a:pt x="487891" y="246264"/>
                  </a:lnTo>
                  <a:close/>
                </a:path>
                <a:path w="3924300" h="610869">
                  <a:moveTo>
                    <a:pt x="468048" y="161450"/>
                  </a:moveTo>
                  <a:lnTo>
                    <a:pt x="451684" y="165171"/>
                  </a:lnTo>
                  <a:lnTo>
                    <a:pt x="435615" y="177078"/>
                  </a:lnTo>
                  <a:lnTo>
                    <a:pt x="418485" y="198291"/>
                  </a:lnTo>
                  <a:lnTo>
                    <a:pt x="398940" y="229930"/>
                  </a:lnTo>
                  <a:lnTo>
                    <a:pt x="493240" y="229930"/>
                  </a:lnTo>
                  <a:lnTo>
                    <a:pt x="508874" y="182182"/>
                  </a:lnTo>
                  <a:lnTo>
                    <a:pt x="499672" y="173112"/>
                  </a:lnTo>
                  <a:lnTo>
                    <a:pt x="489879" y="166633"/>
                  </a:lnTo>
                  <a:lnTo>
                    <a:pt x="479376" y="162746"/>
                  </a:lnTo>
                  <a:lnTo>
                    <a:pt x="468048" y="161450"/>
                  </a:lnTo>
                  <a:close/>
                </a:path>
                <a:path w="3924300" h="610869">
                  <a:moveTo>
                    <a:pt x="754192" y="209197"/>
                  </a:moveTo>
                  <a:lnTo>
                    <a:pt x="648975" y="209197"/>
                  </a:lnTo>
                  <a:lnTo>
                    <a:pt x="664907" y="211946"/>
                  </a:lnTo>
                  <a:lnTo>
                    <a:pt x="676068" y="220349"/>
                  </a:lnTo>
                  <a:lnTo>
                    <a:pt x="682635" y="234642"/>
                  </a:lnTo>
                  <a:lnTo>
                    <a:pt x="684785" y="255060"/>
                  </a:lnTo>
                  <a:lnTo>
                    <a:pt x="684785" y="279562"/>
                  </a:lnTo>
                  <a:lnTo>
                    <a:pt x="601856" y="303425"/>
                  </a:lnTo>
                  <a:lnTo>
                    <a:pt x="574258" y="313271"/>
                  </a:lnTo>
                  <a:lnTo>
                    <a:pt x="540729" y="338852"/>
                  </a:lnTo>
                  <a:lnTo>
                    <a:pt x="526819" y="378825"/>
                  </a:lnTo>
                  <a:lnTo>
                    <a:pt x="526476" y="386354"/>
                  </a:lnTo>
                  <a:lnTo>
                    <a:pt x="532748" y="418336"/>
                  </a:lnTo>
                  <a:lnTo>
                    <a:pt x="550269" y="443368"/>
                  </a:lnTo>
                  <a:lnTo>
                    <a:pt x="577095" y="459683"/>
                  </a:lnTo>
                  <a:lnTo>
                    <a:pt x="611279" y="465514"/>
                  </a:lnTo>
                  <a:lnTo>
                    <a:pt x="632610" y="463453"/>
                  </a:lnTo>
                  <a:lnTo>
                    <a:pt x="652823" y="457033"/>
                  </a:lnTo>
                  <a:lnTo>
                    <a:pt x="672681" y="445901"/>
                  </a:lnTo>
                  <a:lnTo>
                    <a:pt x="692952" y="429704"/>
                  </a:lnTo>
                  <a:lnTo>
                    <a:pt x="778248" y="429704"/>
                  </a:lnTo>
                  <a:lnTo>
                    <a:pt x="783023" y="407087"/>
                  </a:lnTo>
                  <a:lnTo>
                    <a:pt x="634525" y="407087"/>
                  </a:lnTo>
                  <a:lnTo>
                    <a:pt x="621861" y="405025"/>
                  </a:lnTo>
                  <a:lnTo>
                    <a:pt x="612379" y="399076"/>
                  </a:lnTo>
                  <a:lnTo>
                    <a:pt x="606430" y="389594"/>
                  </a:lnTo>
                  <a:lnTo>
                    <a:pt x="604369" y="376930"/>
                  </a:lnTo>
                  <a:lnTo>
                    <a:pt x="604369" y="369391"/>
                  </a:lnTo>
                  <a:lnTo>
                    <a:pt x="605625" y="363737"/>
                  </a:lnTo>
                  <a:lnTo>
                    <a:pt x="610023" y="352429"/>
                  </a:lnTo>
                  <a:lnTo>
                    <a:pt x="684785" y="327927"/>
                  </a:lnTo>
                  <a:lnTo>
                    <a:pt x="760175" y="327927"/>
                  </a:lnTo>
                  <a:lnTo>
                    <a:pt x="760085" y="250034"/>
                  </a:lnTo>
                  <a:lnTo>
                    <a:pt x="754192" y="209197"/>
                  </a:lnTo>
                  <a:close/>
                </a:path>
                <a:path w="3924300" h="610869">
                  <a:moveTo>
                    <a:pt x="778248" y="429704"/>
                  </a:moveTo>
                  <a:lnTo>
                    <a:pt x="692952" y="429704"/>
                  </a:lnTo>
                  <a:lnTo>
                    <a:pt x="703034" y="445577"/>
                  </a:lnTo>
                  <a:lnTo>
                    <a:pt x="715177" y="455384"/>
                  </a:lnTo>
                  <a:lnTo>
                    <a:pt x="731914" y="460360"/>
                  </a:lnTo>
                  <a:lnTo>
                    <a:pt x="755778" y="461745"/>
                  </a:lnTo>
                  <a:lnTo>
                    <a:pt x="771484" y="461745"/>
                  </a:lnTo>
                  <a:lnTo>
                    <a:pt x="778248" y="429704"/>
                  </a:lnTo>
                  <a:close/>
                </a:path>
                <a:path w="3924300" h="610869">
                  <a:moveTo>
                    <a:pt x="760175" y="327927"/>
                  </a:moveTo>
                  <a:lnTo>
                    <a:pt x="684785" y="327927"/>
                  </a:lnTo>
                  <a:lnTo>
                    <a:pt x="684785" y="385098"/>
                  </a:lnTo>
                  <a:lnTo>
                    <a:pt x="674105" y="393265"/>
                  </a:lnTo>
                  <a:lnTo>
                    <a:pt x="634525" y="407087"/>
                  </a:lnTo>
                  <a:lnTo>
                    <a:pt x="783023" y="407087"/>
                  </a:lnTo>
                  <a:lnTo>
                    <a:pt x="783421" y="405202"/>
                  </a:lnTo>
                  <a:lnTo>
                    <a:pt x="771307" y="403013"/>
                  </a:lnTo>
                  <a:lnTo>
                    <a:pt x="764259" y="398055"/>
                  </a:lnTo>
                  <a:lnTo>
                    <a:pt x="760980" y="388504"/>
                  </a:lnTo>
                  <a:lnTo>
                    <a:pt x="760175" y="372533"/>
                  </a:lnTo>
                  <a:lnTo>
                    <a:pt x="760175" y="327927"/>
                  </a:lnTo>
                  <a:close/>
                </a:path>
                <a:path w="3924300" h="610869">
                  <a:moveTo>
                    <a:pt x="659027" y="157681"/>
                  </a:moveTo>
                  <a:lnTo>
                    <a:pt x="606196" y="163099"/>
                  </a:lnTo>
                  <a:lnTo>
                    <a:pt x="567150" y="178884"/>
                  </a:lnTo>
                  <a:lnTo>
                    <a:pt x="542946" y="204328"/>
                  </a:lnTo>
                  <a:lnTo>
                    <a:pt x="534643" y="238725"/>
                  </a:lnTo>
                  <a:lnTo>
                    <a:pt x="534643" y="246893"/>
                  </a:lnTo>
                  <a:lnTo>
                    <a:pt x="535271" y="250034"/>
                  </a:lnTo>
                  <a:lnTo>
                    <a:pt x="538412" y="258829"/>
                  </a:lnTo>
                  <a:lnTo>
                    <a:pt x="610023" y="243123"/>
                  </a:lnTo>
                  <a:lnTo>
                    <a:pt x="608766" y="239353"/>
                  </a:lnTo>
                  <a:lnTo>
                    <a:pt x="608138" y="238097"/>
                  </a:lnTo>
                  <a:lnTo>
                    <a:pt x="608138" y="235584"/>
                  </a:lnTo>
                  <a:lnTo>
                    <a:pt x="611338" y="225365"/>
                  </a:lnTo>
                  <a:lnTo>
                    <a:pt x="620075" y="216972"/>
                  </a:lnTo>
                  <a:lnTo>
                    <a:pt x="633052" y="211288"/>
                  </a:lnTo>
                  <a:lnTo>
                    <a:pt x="648975" y="209197"/>
                  </a:lnTo>
                  <a:lnTo>
                    <a:pt x="754192" y="209197"/>
                  </a:lnTo>
                  <a:lnTo>
                    <a:pt x="735752" y="180141"/>
                  </a:lnTo>
                  <a:lnTo>
                    <a:pt x="704251" y="163197"/>
                  </a:lnTo>
                  <a:lnTo>
                    <a:pt x="659027" y="157681"/>
                  </a:lnTo>
                  <a:close/>
                </a:path>
                <a:path w="3924300" h="610869">
                  <a:moveTo>
                    <a:pt x="917867" y="0"/>
                  </a:moveTo>
                  <a:lnTo>
                    <a:pt x="843105" y="0"/>
                  </a:lnTo>
                  <a:lnTo>
                    <a:pt x="843105" y="457975"/>
                  </a:lnTo>
                  <a:lnTo>
                    <a:pt x="917867" y="457975"/>
                  </a:lnTo>
                  <a:lnTo>
                    <a:pt x="917867" y="307823"/>
                  </a:lnTo>
                  <a:lnTo>
                    <a:pt x="993307" y="307823"/>
                  </a:lnTo>
                  <a:lnTo>
                    <a:pt x="988231" y="300284"/>
                  </a:lnTo>
                  <a:lnTo>
                    <a:pt x="994596" y="292127"/>
                  </a:lnTo>
                  <a:lnTo>
                    <a:pt x="917867" y="292127"/>
                  </a:lnTo>
                  <a:lnTo>
                    <a:pt x="917867" y="0"/>
                  </a:lnTo>
                  <a:close/>
                </a:path>
                <a:path w="3924300" h="610869">
                  <a:moveTo>
                    <a:pt x="993307" y="307823"/>
                  </a:moveTo>
                  <a:lnTo>
                    <a:pt x="917867" y="307823"/>
                  </a:lnTo>
                  <a:lnTo>
                    <a:pt x="1008964" y="457975"/>
                  </a:lnTo>
                  <a:lnTo>
                    <a:pt x="1094395" y="457975"/>
                  </a:lnTo>
                  <a:lnTo>
                    <a:pt x="993307" y="307823"/>
                  </a:lnTo>
                  <a:close/>
                </a:path>
                <a:path w="3924300" h="610869">
                  <a:moveTo>
                    <a:pt x="1093139" y="165848"/>
                  </a:moveTo>
                  <a:lnTo>
                    <a:pt x="1008964" y="165848"/>
                  </a:lnTo>
                  <a:lnTo>
                    <a:pt x="917867" y="292127"/>
                  </a:lnTo>
                  <a:lnTo>
                    <a:pt x="994596" y="292127"/>
                  </a:lnTo>
                  <a:lnTo>
                    <a:pt x="1093139" y="165848"/>
                  </a:lnTo>
                  <a:close/>
                </a:path>
                <a:path w="3924300" h="610869">
                  <a:moveTo>
                    <a:pt x="1213146" y="221134"/>
                  </a:moveTo>
                  <a:lnTo>
                    <a:pt x="1142153" y="221134"/>
                  </a:lnTo>
                  <a:lnTo>
                    <a:pt x="1142153" y="402689"/>
                  </a:lnTo>
                  <a:lnTo>
                    <a:pt x="1145609" y="430891"/>
                  </a:lnTo>
                  <a:lnTo>
                    <a:pt x="1156132" y="450672"/>
                  </a:lnTo>
                  <a:lnTo>
                    <a:pt x="1173959" y="462324"/>
                  </a:lnTo>
                  <a:lnTo>
                    <a:pt x="1199324" y="466142"/>
                  </a:lnTo>
                  <a:lnTo>
                    <a:pt x="1215531" y="464817"/>
                  </a:lnTo>
                  <a:lnTo>
                    <a:pt x="1232857" y="460724"/>
                  </a:lnTo>
                  <a:lnTo>
                    <a:pt x="1251008" y="453685"/>
                  </a:lnTo>
                  <a:lnTo>
                    <a:pt x="1269689" y="443525"/>
                  </a:lnTo>
                  <a:lnTo>
                    <a:pt x="1292306" y="429704"/>
                  </a:lnTo>
                  <a:lnTo>
                    <a:pt x="1276390" y="393265"/>
                  </a:lnTo>
                  <a:lnTo>
                    <a:pt x="1228224" y="393265"/>
                  </a:lnTo>
                  <a:lnTo>
                    <a:pt x="1220832" y="391282"/>
                  </a:lnTo>
                  <a:lnTo>
                    <a:pt x="1216209" y="384469"/>
                  </a:lnTo>
                  <a:lnTo>
                    <a:pt x="1213823" y="371531"/>
                  </a:lnTo>
                  <a:lnTo>
                    <a:pt x="1213146" y="351172"/>
                  </a:lnTo>
                  <a:lnTo>
                    <a:pt x="1213146" y="221134"/>
                  </a:lnTo>
                  <a:close/>
                </a:path>
                <a:path w="3924300" h="610869">
                  <a:moveTo>
                    <a:pt x="1268432" y="375046"/>
                  </a:moveTo>
                  <a:lnTo>
                    <a:pt x="1254640" y="383723"/>
                  </a:lnTo>
                  <a:lnTo>
                    <a:pt x="1243852" y="389338"/>
                  </a:lnTo>
                  <a:lnTo>
                    <a:pt x="1235302" y="392362"/>
                  </a:lnTo>
                  <a:lnTo>
                    <a:pt x="1228224" y="393265"/>
                  </a:lnTo>
                  <a:lnTo>
                    <a:pt x="1276390" y="393265"/>
                  </a:lnTo>
                  <a:lnTo>
                    <a:pt x="1268432" y="375046"/>
                  </a:lnTo>
                  <a:close/>
                </a:path>
                <a:path w="3924300" h="610869">
                  <a:moveTo>
                    <a:pt x="1213146" y="78521"/>
                  </a:moveTo>
                  <a:lnTo>
                    <a:pt x="1142153" y="78521"/>
                  </a:lnTo>
                  <a:lnTo>
                    <a:pt x="1142153" y="165848"/>
                  </a:lnTo>
                  <a:lnTo>
                    <a:pt x="1098804" y="173387"/>
                  </a:lnTo>
                  <a:lnTo>
                    <a:pt x="1098804" y="221134"/>
                  </a:lnTo>
                  <a:lnTo>
                    <a:pt x="1276599" y="221134"/>
                  </a:lnTo>
                  <a:lnTo>
                    <a:pt x="1276599" y="165848"/>
                  </a:lnTo>
                  <a:lnTo>
                    <a:pt x="1213146" y="165848"/>
                  </a:lnTo>
                  <a:lnTo>
                    <a:pt x="1213146" y="78521"/>
                  </a:lnTo>
                  <a:close/>
                </a:path>
                <a:path w="3924300" h="610869">
                  <a:moveTo>
                    <a:pt x="1406009" y="165848"/>
                  </a:moveTo>
                  <a:lnTo>
                    <a:pt x="1331247" y="165848"/>
                  </a:lnTo>
                  <a:lnTo>
                    <a:pt x="1331247" y="457975"/>
                  </a:lnTo>
                  <a:lnTo>
                    <a:pt x="1406009" y="457975"/>
                  </a:lnTo>
                  <a:lnTo>
                    <a:pt x="1406009" y="165848"/>
                  </a:lnTo>
                  <a:close/>
                </a:path>
                <a:path w="3924300" h="610869">
                  <a:moveTo>
                    <a:pt x="1368942" y="10052"/>
                  </a:moveTo>
                  <a:lnTo>
                    <a:pt x="1352466" y="14027"/>
                  </a:lnTo>
                  <a:lnTo>
                    <a:pt x="1338874" y="24893"/>
                  </a:lnTo>
                  <a:lnTo>
                    <a:pt x="1329638" y="41057"/>
                  </a:lnTo>
                  <a:lnTo>
                    <a:pt x="1326231" y="60930"/>
                  </a:lnTo>
                  <a:lnTo>
                    <a:pt x="1329638" y="80808"/>
                  </a:lnTo>
                  <a:lnTo>
                    <a:pt x="1338874" y="96976"/>
                  </a:lnTo>
                  <a:lnTo>
                    <a:pt x="1352466" y="107842"/>
                  </a:lnTo>
                  <a:lnTo>
                    <a:pt x="1368942" y="111818"/>
                  </a:lnTo>
                  <a:lnTo>
                    <a:pt x="1385326" y="107842"/>
                  </a:lnTo>
                  <a:lnTo>
                    <a:pt x="1398706" y="96976"/>
                  </a:lnTo>
                  <a:lnTo>
                    <a:pt x="1407727" y="80808"/>
                  </a:lnTo>
                  <a:lnTo>
                    <a:pt x="1411035" y="60930"/>
                  </a:lnTo>
                  <a:lnTo>
                    <a:pt x="1407727" y="41057"/>
                  </a:lnTo>
                  <a:lnTo>
                    <a:pt x="1398706" y="24893"/>
                  </a:lnTo>
                  <a:lnTo>
                    <a:pt x="1385326" y="14027"/>
                  </a:lnTo>
                  <a:lnTo>
                    <a:pt x="1368942" y="10052"/>
                  </a:lnTo>
                  <a:close/>
                </a:path>
                <a:path w="3924300" h="610869">
                  <a:moveTo>
                    <a:pt x="1560559" y="165848"/>
                  </a:moveTo>
                  <a:lnTo>
                    <a:pt x="1485797" y="165848"/>
                  </a:lnTo>
                  <a:lnTo>
                    <a:pt x="1485797" y="437243"/>
                  </a:lnTo>
                  <a:lnTo>
                    <a:pt x="1484835" y="461283"/>
                  </a:lnTo>
                  <a:lnTo>
                    <a:pt x="1476786" y="503239"/>
                  </a:lnTo>
                  <a:lnTo>
                    <a:pt x="1457290" y="546008"/>
                  </a:lnTo>
                  <a:lnTo>
                    <a:pt x="1438050" y="571678"/>
                  </a:lnTo>
                  <a:lnTo>
                    <a:pt x="1493336" y="610630"/>
                  </a:lnTo>
                  <a:lnTo>
                    <a:pt x="1522579" y="569902"/>
                  </a:lnTo>
                  <a:lnTo>
                    <a:pt x="1544932" y="531165"/>
                  </a:lnTo>
                  <a:lnTo>
                    <a:pt x="1560559" y="494414"/>
                  </a:lnTo>
                  <a:lnTo>
                    <a:pt x="1560559" y="165848"/>
                  </a:lnTo>
                  <a:close/>
                </a:path>
                <a:path w="3924300" h="610869">
                  <a:moveTo>
                    <a:pt x="1522864" y="10052"/>
                  </a:moveTo>
                  <a:lnTo>
                    <a:pt x="1506480" y="14027"/>
                  </a:lnTo>
                  <a:lnTo>
                    <a:pt x="1493101" y="24893"/>
                  </a:lnTo>
                  <a:lnTo>
                    <a:pt x="1484079" y="41057"/>
                  </a:lnTo>
                  <a:lnTo>
                    <a:pt x="1480771" y="60930"/>
                  </a:lnTo>
                  <a:lnTo>
                    <a:pt x="1484079" y="80808"/>
                  </a:lnTo>
                  <a:lnTo>
                    <a:pt x="1493101" y="96976"/>
                  </a:lnTo>
                  <a:lnTo>
                    <a:pt x="1506480" y="107842"/>
                  </a:lnTo>
                  <a:lnTo>
                    <a:pt x="1522864" y="111818"/>
                  </a:lnTo>
                  <a:lnTo>
                    <a:pt x="1539248" y="107842"/>
                  </a:lnTo>
                  <a:lnTo>
                    <a:pt x="1552628" y="96976"/>
                  </a:lnTo>
                  <a:lnTo>
                    <a:pt x="1561649" y="80808"/>
                  </a:lnTo>
                  <a:lnTo>
                    <a:pt x="1564957" y="60930"/>
                  </a:lnTo>
                  <a:lnTo>
                    <a:pt x="1561649" y="41057"/>
                  </a:lnTo>
                  <a:lnTo>
                    <a:pt x="1552628" y="24893"/>
                  </a:lnTo>
                  <a:lnTo>
                    <a:pt x="1539248" y="14027"/>
                  </a:lnTo>
                  <a:lnTo>
                    <a:pt x="1522864" y="10052"/>
                  </a:lnTo>
                  <a:close/>
                </a:path>
                <a:path w="3924300" h="610869">
                  <a:moveTo>
                    <a:pt x="1714481" y="0"/>
                  </a:moveTo>
                  <a:lnTo>
                    <a:pt x="1639719" y="0"/>
                  </a:lnTo>
                  <a:lnTo>
                    <a:pt x="1639719" y="457975"/>
                  </a:lnTo>
                  <a:lnTo>
                    <a:pt x="1714481" y="457975"/>
                  </a:lnTo>
                  <a:lnTo>
                    <a:pt x="1714481" y="307823"/>
                  </a:lnTo>
                  <a:lnTo>
                    <a:pt x="1789911" y="307823"/>
                  </a:lnTo>
                  <a:lnTo>
                    <a:pt x="1784835" y="300284"/>
                  </a:lnTo>
                  <a:lnTo>
                    <a:pt x="1791201" y="292127"/>
                  </a:lnTo>
                  <a:lnTo>
                    <a:pt x="1714481" y="292127"/>
                  </a:lnTo>
                  <a:lnTo>
                    <a:pt x="1714481" y="0"/>
                  </a:lnTo>
                  <a:close/>
                </a:path>
                <a:path w="3924300" h="610869">
                  <a:moveTo>
                    <a:pt x="1789911" y="307823"/>
                  </a:moveTo>
                  <a:lnTo>
                    <a:pt x="1714481" y="307823"/>
                  </a:lnTo>
                  <a:lnTo>
                    <a:pt x="1805568" y="457975"/>
                  </a:lnTo>
                  <a:lnTo>
                    <a:pt x="1891010" y="457975"/>
                  </a:lnTo>
                  <a:lnTo>
                    <a:pt x="1789911" y="307823"/>
                  </a:lnTo>
                  <a:close/>
                </a:path>
                <a:path w="3924300" h="610869">
                  <a:moveTo>
                    <a:pt x="1889753" y="165848"/>
                  </a:moveTo>
                  <a:lnTo>
                    <a:pt x="1805568" y="165848"/>
                  </a:lnTo>
                  <a:lnTo>
                    <a:pt x="1714481" y="292127"/>
                  </a:lnTo>
                  <a:lnTo>
                    <a:pt x="1791201" y="292127"/>
                  </a:lnTo>
                  <a:lnTo>
                    <a:pt x="1889753" y="165848"/>
                  </a:lnTo>
                  <a:close/>
                </a:path>
                <a:path w="3924300" h="610869">
                  <a:moveTo>
                    <a:pt x="2007237" y="165848"/>
                  </a:moveTo>
                  <a:lnTo>
                    <a:pt x="1931857" y="165848"/>
                  </a:lnTo>
                  <a:lnTo>
                    <a:pt x="1931857" y="604348"/>
                  </a:lnTo>
                  <a:lnTo>
                    <a:pt x="2007237" y="604348"/>
                  </a:lnTo>
                  <a:lnTo>
                    <a:pt x="2007237" y="446038"/>
                  </a:lnTo>
                  <a:lnTo>
                    <a:pt x="2135825" y="446038"/>
                  </a:lnTo>
                  <a:lnTo>
                    <a:pt x="2153253" y="435871"/>
                  </a:lnTo>
                  <a:lnTo>
                    <a:pt x="2179425" y="405830"/>
                  </a:lnTo>
                  <a:lnTo>
                    <a:pt x="2060638" y="405830"/>
                  </a:lnTo>
                  <a:lnTo>
                    <a:pt x="2050959" y="405163"/>
                  </a:lnTo>
                  <a:lnTo>
                    <a:pt x="2010692" y="384627"/>
                  </a:lnTo>
                  <a:lnTo>
                    <a:pt x="2007237" y="361852"/>
                  </a:lnTo>
                  <a:lnTo>
                    <a:pt x="2007237" y="264484"/>
                  </a:lnTo>
                  <a:lnTo>
                    <a:pt x="2021500" y="244330"/>
                  </a:lnTo>
                  <a:lnTo>
                    <a:pt x="2037000" y="230008"/>
                  </a:lnTo>
                  <a:lnTo>
                    <a:pt x="2053796" y="221458"/>
                  </a:lnTo>
                  <a:lnTo>
                    <a:pt x="2071947" y="218621"/>
                  </a:lnTo>
                  <a:lnTo>
                    <a:pt x="2189554" y="218621"/>
                  </a:lnTo>
                  <a:lnTo>
                    <a:pt x="2188375" y="215759"/>
                  </a:lnTo>
                  <a:lnTo>
                    <a:pt x="2179796" y="205428"/>
                  </a:lnTo>
                  <a:lnTo>
                    <a:pt x="2007237" y="205428"/>
                  </a:lnTo>
                  <a:lnTo>
                    <a:pt x="2007237" y="165848"/>
                  </a:lnTo>
                  <a:close/>
                </a:path>
                <a:path w="3924300" h="610869">
                  <a:moveTo>
                    <a:pt x="2135825" y="446038"/>
                  </a:moveTo>
                  <a:lnTo>
                    <a:pt x="2007237" y="446038"/>
                  </a:lnTo>
                  <a:lnTo>
                    <a:pt x="2016847" y="453842"/>
                  </a:lnTo>
                  <a:lnTo>
                    <a:pt x="2053099" y="466142"/>
                  </a:lnTo>
                  <a:lnTo>
                    <a:pt x="2061267" y="466771"/>
                  </a:lnTo>
                  <a:lnTo>
                    <a:pt x="2068806" y="466771"/>
                  </a:lnTo>
                  <a:lnTo>
                    <a:pt x="2114211" y="458649"/>
                  </a:lnTo>
                  <a:lnTo>
                    <a:pt x="2135825" y="446038"/>
                  </a:lnTo>
                  <a:close/>
                </a:path>
                <a:path w="3924300" h="610869">
                  <a:moveTo>
                    <a:pt x="2189554" y="218621"/>
                  </a:moveTo>
                  <a:lnTo>
                    <a:pt x="2071947" y="218621"/>
                  </a:lnTo>
                  <a:lnTo>
                    <a:pt x="2096213" y="225237"/>
                  </a:lnTo>
                  <a:lnTo>
                    <a:pt x="2115296" y="243750"/>
                  </a:lnTo>
                  <a:lnTo>
                    <a:pt x="2127783" y="272156"/>
                  </a:lnTo>
                  <a:lnTo>
                    <a:pt x="2132259" y="308451"/>
                  </a:lnTo>
                  <a:lnTo>
                    <a:pt x="2126723" y="346725"/>
                  </a:lnTo>
                  <a:lnTo>
                    <a:pt x="2111527" y="377637"/>
                  </a:lnTo>
                  <a:lnTo>
                    <a:pt x="2088792" y="398301"/>
                  </a:lnTo>
                  <a:lnTo>
                    <a:pt x="2060638" y="405830"/>
                  </a:lnTo>
                  <a:lnTo>
                    <a:pt x="2179425" y="405830"/>
                  </a:lnTo>
                  <a:lnTo>
                    <a:pt x="2183791" y="400819"/>
                  </a:lnTo>
                  <a:lnTo>
                    <a:pt x="2203684" y="355876"/>
                  </a:lnTo>
                  <a:lnTo>
                    <a:pt x="2210791" y="303425"/>
                  </a:lnTo>
                  <a:lnTo>
                    <a:pt x="2204936" y="255944"/>
                  </a:lnTo>
                  <a:lnTo>
                    <a:pt x="2189554" y="218621"/>
                  </a:lnTo>
                  <a:close/>
                </a:path>
                <a:path w="3924300" h="610869">
                  <a:moveTo>
                    <a:pt x="2089538" y="157681"/>
                  </a:moveTo>
                  <a:lnTo>
                    <a:pt x="2050576" y="165897"/>
                  </a:lnTo>
                  <a:lnTo>
                    <a:pt x="2016926" y="193246"/>
                  </a:lnTo>
                  <a:lnTo>
                    <a:pt x="2007237" y="205428"/>
                  </a:lnTo>
                  <a:lnTo>
                    <a:pt x="2179796" y="205428"/>
                  </a:lnTo>
                  <a:lnTo>
                    <a:pt x="2162616" y="184740"/>
                  </a:lnTo>
                  <a:lnTo>
                    <a:pt x="2129168" y="164757"/>
                  </a:lnTo>
                  <a:lnTo>
                    <a:pt x="2089538" y="157681"/>
                  </a:lnTo>
                  <a:close/>
                </a:path>
                <a:path w="3924300" h="610869">
                  <a:moveTo>
                    <a:pt x="2334557" y="165848"/>
                  </a:moveTo>
                  <a:lnTo>
                    <a:pt x="2269847" y="165848"/>
                  </a:lnTo>
                  <a:lnTo>
                    <a:pt x="2269847" y="457975"/>
                  </a:lnTo>
                  <a:lnTo>
                    <a:pt x="2344609" y="457975"/>
                  </a:lnTo>
                  <a:lnTo>
                    <a:pt x="2344609" y="324157"/>
                  </a:lnTo>
                  <a:lnTo>
                    <a:pt x="2345806" y="308531"/>
                  </a:lnTo>
                  <a:lnTo>
                    <a:pt x="2364713" y="268253"/>
                  </a:lnTo>
                  <a:lnTo>
                    <a:pt x="2401152" y="246264"/>
                  </a:lnTo>
                  <a:lnTo>
                    <a:pt x="2426650" y="246264"/>
                  </a:lnTo>
                  <a:lnTo>
                    <a:pt x="2432001" y="229930"/>
                  </a:lnTo>
                  <a:lnTo>
                    <a:pt x="2337698" y="229930"/>
                  </a:lnTo>
                  <a:lnTo>
                    <a:pt x="2334557" y="165848"/>
                  </a:lnTo>
                  <a:close/>
                </a:path>
                <a:path w="3924300" h="610869">
                  <a:moveTo>
                    <a:pt x="2426650" y="246264"/>
                  </a:moveTo>
                  <a:lnTo>
                    <a:pt x="2409319" y="246264"/>
                  </a:lnTo>
                  <a:lnTo>
                    <a:pt x="2415601" y="248777"/>
                  </a:lnTo>
                  <a:lnTo>
                    <a:pt x="2423769" y="255060"/>
                  </a:lnTo>
                  <a:lnTo>
                    <a:pt x="2426650" y="246264"/>
                  </a:lnTo>
                  <a:close/>
                </a:path>
                <a:path w="3924300" h="610869">
                  <a:moveTo>
                    <a:pt x="2406806" y="161450"/>
                  </a:moveTo>
                  <a:lnTo>
                    <a:pt x="2390442" y="165171"/>
                  </a:lnTo>
                  <a:lnTo>
                    <a:pt x="2374372" y="177078"/>
                  </a:lnTo>
                  <a:lnTo>
                    <a:pt x="2357243" y="198291"/>
                  </a:lnTo>
                  <a:lnTo>
                    <a:pt x="2337698" y="229930"/>
                  </a:lnTo>
                  <a:lnTo>
                    <a:pt x="2432001" y="229930"/>
                  </a:lnTo>
                  <a:lnTo>
                    <a:pt x="2447642" y="182182"/>
                  </a:lnTo>
                  <a:lnTo>
                    <a:pt x="2438434" y="173112"/>
                  </a:lnTo>
                  <a:lnTo>
                    <a:pt x="2428638" y="166633"/>
                  </a:lnTo>
                  <a:lnTo>
                    <a:pt x="2418134" y="162746"/>
                  </a:lnTo>
                  <a:lnTo>
                    <a:pt x="2406806" y="161450"/>
                  </a:lnTo>
                  <a:close/>
                </a:path>
                <a:path w="3924300" h="610869">
                  <a:moveTo>
                    <a:pt x="2605323" y="157681"/>
                  </a:moveTo>
                  <a:lnTo>
                    <a:pt x="2557953" y="165305"/>
                  </a:lnTo>
                  <a:lnTo>
                    <a:pt x="2517487" y="186710"/>
                  </a:lnTo>
                  <a:lnTo>
                    <a:pt x="2486005" y="219694"/>
                  </a:lnTo>
                  <a:lnTo>
                    <a:pt x="2465590" y="262056"/>
                  </a:lnTo>
                  <a:lnTo>
                    <a:pt x="2458323" y="311592"/>
                  </a:lnTo>
                  <a:lnTo>
                    <a:pt x="2465590" y="361440"/>
                  </a:lnTo>
                  <a:lnTo>
                    <a:pt x="2486005" y="403991"/>
                  </a:lnTo>
                  <a:lnTo>
                    <a:pt x="2517487" y="437072"/>
                  </a:lnTo>
                  <a:lnTo>
                    <a:pt x="2557953" y="458513"/>
                  </a:lnTo>
                  <a:lnTo>
                    <a:pt x="2605323" y="466142"/>
                  </a:lnTo>
                  <a:lnTo>
                    <a:pt x="2652699" y="458513"/>
                  </a:lnTo>
                  <a:lnTo>
                    <a:pt x="2693168" y="437072"/>
                  </a:lnTo>
                  <a:lnTo>
                    <a:pt x="2722303" y="406458"/>
                  </a:lnTo>
                  <a:lnTo>
                    <a:pt x="2605323" y="406458"/>
                  </a:lnTo>
                  <a:lnTo>
                    <a:pt x="2578624" y="398968"/>
                  </a:lnTo>
                  <a:lnTo>
                    <a:pt x="2556639" y="378580"/>
                  </a:lnTo>
                  <a:lnTo>
                    <a:pt x="2541722" y="348414"/>
                  </a:lnTo>
                  <a:lnTo>
                    <a:pt x="2536226" y="311592"/>
                  </a:lnTo>
                  <a:lnTo>
                    <a:pt x="2541722" y="275140"/>
                  </a:lnTo>
                  <a:lnTo>
                    <a:pt x="2556639" y="245164"/>
                  </a:lnTo>
                  <a:lnTo>
                    <a:pt x="2578624" y="224845"/>
                  </a:lnTo>
                  <a:lnTo>
                    <a:pt x="2605323" y="217365"/>
                  </a:lnTo>
                  <a:lnTo>
                    <a:pt x="2722427" y="217365"/>
                  </a:lnTo>
                  <a:lnTo>
                    <a:pt x="2693168" y="186710"/>
                  </a:lnTo>
                  <a:lnTo>
                    <a:pt x="2652699" y="165305"/>
                  </a:lnTo>
                  <a:lnTo>
                    <a:pt x="2605323" y="157681"/>
                  </a:lnTo>
                  <a:close/>
                </a:path>
                <a:path w="3924300" h="610869">
                  <a:moveTo>
                    <a:pt x="2722427" y="217365"/>
                  </a:moveTo>
                  <a:lnTo>
                    <a:pt x="2605323" y="217365"/>
                  </a:lnTo>
                  <a:lnTo>
                    <a:pt x="2632024" y="224845"/>
                  </a:lnTo>
                  <a:lnTo>
                    <a:pt x="2654013" y="245164"/>
                  </a:lnTo>
                  <a:lnTo>
                    <a:pt x="2668934" y="275140"/>
                  </a:lnTo>
                  <a:lnTo>
                    <a:pt x="2674431" y="311592"/>
                  </a:lnTo>
                  <a:lnTo>
                    <a:pt x="2668934" y="348414"/>
                  </a:lnTo>
                  <a:lnTo>
                    <a:pt x="2654013" y="378580"/>
                  </a:lnTo>
                  <a:lnTo>
                    <a:pt x="2632024" y="398968"/>
                  </a:lnTo>
                  <a:lnTo>
                    <a:pt x="2605323" y="406458"/>
                  </a:lnTo>
                  <a:lnTo>
                    <a:pt x="2722303" y="406458"/>
                  </a:lnTo>
                  <a:lnTo>
                    <a:pt x="2724651" y="403991"/>
                  </a:lnTo>
                  <a:lnTo>
                    <a:pt x="2745067" y="361440"/>
                  </a:lnTo>
                  <a:lnTo>
                    <a:pt x="2752335" y="311592"/>
                  </a:lnTo>
                  <a:lnTo>
                    <a:pt x="2745067" y="262056"/>
                  </a:lnTo>
                  <a:lnTo>
                    <a:pt x="2724651" y="219694"/>
                  </a:lnTo>
                  <a:lnTo>
                    <a:pt x="2722427" y="217365"/>
                  </a:lnTo>
                  <a:close/>
                </a:path>
                <a:path w="3924300" h="610869">
                  <a:moveTo>
                    <a:pt x="2928235" y="157052"/>
                  </a:moveTo>
                  <a:lnTo>
                    <a:pt x="2884061" y="165355"/>
                  </a:lnTo>
                  <a:lnTo>
                    <a:pt x="2845766" y="188494"/>
                  </a:lnTo>
                  <a:lnTo>
                    <a:pt x="2815612" y="223816"/>
                  </a:lnTo>
                  <a:lnTo>
                    <a:pt x="2795860" y="268665"/>
                  </a:lnTo>
                  <a:lnTo>
                    <a:pt x="2788773" y="320388"/>
                  </a:lnTo>
                  <a:lnTo>
                    <a:pt x="2794618" y="367874"/>
                  </a:lnTo>
                  <a:lnTo>
                    <a:pt x="2811109" y="408062"/>
                  </a:lnTo>
                  <a:lnTo>
                    <a:pt x="2836676" y="439082"/>
                  </a:lnTo>
                  <a:lnTo>
                    <a:pt x="2869753" y="459066"/>
                  </a:lnTo>
                  <a:lnTo>
                    <a:pt x="2908770" y="466142"/>
                  </a:lnTo>
                  <a:lnTo>
                    <a:pt x="2923135" y="465092"/>
                  </a:lnTo>
                  <a:lnTo>
                    <a:pt x="2963417" y="449808"/>
                  </a:lnTo>
                  <a:lnTo>
                    <a:pt x="2992945" y="418395"/>
                  </a:lnTo>
                  <a:lnTo>
                    <a:pt x="3067707" y="418395"/>
                  </a:lnTo>
                  <a:lnTo>
                    <a:pt x="3067707" y="404574"/>
                  </a:lnTo>
                  <a:lnTo>
                    <a:pt x="2928235" y="404574"/>
                  </a:lnTo>
                  <a:lnTo>
                    <a:pt x="2903710" y="397957"/>
                  </a:lnTo>
                  <a:lnTo>
                    <a:pt x="2884659" y="379443"/>
                  </a:lnTo>
                  <a:lnTo>
                    <a:pt x="2872321" y="351035"/>
                  </a:lnTo>
                  <a:lnTo>
                    <a:pt x="2867933" y="314733"/>
                  </a:lnTo>
                  <a:lnTo>
                    <a:pt x="2873391" y="276396"/>
                  </a:lnTo>
                  <a:lnTo>
                    <a:pt x="2888507" y="245949"/>
                  </a:lnTo>
                  <a:lnTo>
                    <a:pt x="2911396" y="225865"/>
                  </a:lnTo>
                  <a:lnTo>
                    <a:pt x="2940172" y="218621"/>
                  </a:lnTo>
                  <a:lnTo>
                    <a:pt x="3067707" y="218621"/>
                  </a:lnTo>
                  <a:lnTo>
                    <a:pt x="3067707" y="177785"/>
                  </a:lnTo>
                  <a:lnTo>
                    <a:pt x="2992945" y="177785"/>
                  </a:lnTo>
                  <a:lnTo>
                    <a:pt x="2982176" y="170795"/>
                  </a:lnTo>
                  <a:lnTo>
                    <a:pt x="2973234" y="166162"/>
                  </a:lnTo>
                  <a:lnTo>
                    <a:pt x="2934468" y="157278"/>
                  </a:lnTo>
                  <a:lnTo>
                    <a:pt x="2928235" y="157052"/>
                  </a:lnTo>
                  <a:close/>
                </a:path>
                <a:path w="3924300" h="610869">
                  <a:moveTo>
                    <a:pt x="3067707" y="418395"/>
                  </a:moveTo>
                  <a:lnTo>
                    <a:pt x="2992945" y="418395"/>
                  </a:lnTo>
                  <a:lnTo>
                    <a:pt x="2992945" y="457975"/>
                  </a:lnTo>
                  <a:lnTo>
                    <a:pt x="3067707" y="457975"/>
                  </a:lnTo>
                  <a:lnTo>
                    <a:pt x="3067707" y="418395"/>
                  </a:lnTo>
                  <a:close/>
                </a:path>
                <a:path w="3924300" h="610869">
                  <a:moveTo>
                    <a:pt x="3067707" y="218621"/>
                  </a:moveTo>
                  <a:lnTo>
                    <a:pt x="2940172" y="218621"/>
                  </a:lnTo>
                  <a:lnTo>
                    <a:pt x="2956928" y="220633"/>
                  </a:lnTo>
                  <a:lnTo>
                    <a:pt x="2971506" y="226239"/>
                  </a:lnTo>
                  <a:lnTo>
                    <a:pt x="2991767" y="260714"/>
                  </a:lnTo>
                  <a:lnTo>
                    <a:pt x="2992945" y="283331"/>
                  </a:lnTo>
                  <a:lnTo>
                    <a:pt x="2992945" y="360596"/>
                  </a:lnTo>
                  <a:lnTo>
                    <a:pt x="2978417" y="379394"/>
                  </a:lnTo>
                  <a:lnTo>
                    <a:pt x="2962475" y="393186"/>
                  </a:lnTo>
                  <a:lnTo>
                    <a:pt x="2945590" y="401678"/>
                  </a:lnTo>
                  <a:lnTo>
                    <a:pt x="2928235" y="404574"/>
                  </a:lnTo>
                  <a:lnTo>
                    <a:pt x="3067707" y="404574"/>
                  </a:lnTo>
                  <a:lnTo>
                    <a:pt x="3067707" y="218621"/>
                  </a:lnTo>
                  <a:close/>
                </a:path>
                <a:path w="3924300" h="610869">
                  <a:moveTo>
                    <a:pt x="3067707" y="0"/>
                  </a:moveTo>
                  <a:lnTo>
                    <a:pt x="2992945" y="0"/>
                  </a:lnTo>
                  <a:lnTo>
                    <a:pt x="2992945" y="177785"/>
                  </a:lnTo>
                  <a:lnTo>
                    <a:pt x="3067707" y="177785"/>
                  </a:lnTo>
                  <a:lnTo>
                    <a:pt x="3067707" y="0"/>
                  </a:lnTo>
                  <a:close/>
                </a:path>
                <a:path w="3924300" h="610869">
                  <a:moveTo>
                    <a:pt x="3224770" y="165848"/>
                  </a:moveTo>
                  <a:lnTo>
                    <a:pt x="3149380" y="165848"/>
                  </a:lnTo>
                  <a:lnTo>
                    <a:pt x="3149380" y="380700"/>
                  </a:lnTo>
                  <a:lnTo>
                    <a:pt x="3154328" y="416883"/>
                  </a:lnTo>
                  <a:lnTo>
                    <a:pt x="3169170" y="442583"/>
                  </a:lnTo>
                  <a:lnTo>
                    <a:pt x="3193907" y="457916"/>
                  </a:lnTo>
                  <a:lnTo>
                    <a:pt x="3228540" y="463001"/>
                  </a:lnTo>
                  <a:lnTo>
                    <a:pt x="3255035" y="460037"/>
                  </a:lnTo>
                  <a:lnTo>
                    <a:pt x="3279821" y="450593"/>
                  </a:lnTo>
                  <a:lnTo>
                    <a:pt x="3304254" y="433846"/>
                  </a:lnTo>
                  <a:lnTo>
                    <a:pt x="3329689" y="408971"/>
                  </a:lnTo>
                  <a:lnTo>
                    <a:pt x="3405069" y="408971"/>
                  </a:lnTo>
                  <a:lnTo>
                    <a:pt x="3405069" y="403317"/>
                  </a:lnTo>
                  <a:lnTo>
                    <a:pt x="3248644" y="403317"/>
                  </a:lnTo>
                  <a:lnTo>
                    <a:pt x="3237493" y="400598"/>
                  </a:lnTo>
                  <a:lnTo>
                    <a:pt x="3230111" y="391930"/>
                  </a:lnTo>
                  <a:lnTo>
                    <a:pt x="3226027" y="376548"/>
                  </a:lnTo>
                  <a:lnTo>
                    <a:pt x="3224770" y="353685"/>
                  </a:lnTo>
                  <a:lnTo>
                    <a:pt x="3224770" y="165848"/>
                  </a:lnTo>
                  <a:close/>
                </a:path>
                <a:path w="3924300" h="610869">
                  <a:moveTo>
                    <a:pt x="3405069" y="408971"/>
                  </a:moveTo>
                  <a:lnTo>
                    <a:pt x="3329689" y="408971"/>
                  </a:lnTo>
                  <a:lnTo>
                    <a:pt x="3329689" y="457975"/>
                  </a:lnTo>
                  <a:lnTo>
                    <a:pt x="3405069" y="457975"/>
                  </a:lnTo>
                  <a:lnTo>
                    <a:pt x="3405069" y="408971"/>
                  </a:lnTo>
                  <a:close/>
                </a:path>
                <a:path w="3924300" h="610869">
                  <a:moveTo>
                    <a:pt x="3405069" y="165848"/>
                  </a:moveTo>
                  <a:lnTo>
                    <a:pt x="3329689" y="165848"/>
                  </a:lnTo>
                  <a:lnTo>
                    <a:pt x="3329689" y="341748"/>
                  </a:lnTo>
                  <a:lnTo>
                    <a:pt x="3319637" y="352429"/>
                  </a:lnTo>
                  <a:lnTo>
                    <a:pt x="3297059" y="374957"/>
                  </a:lnTo>
                  <a:lnTo>
                    <a:pt x="3278015" y="390831"/>
                  </a:lnTo>
                  <a:lnTo>
                    <a:pt x="3262034" y="400225"/>
                  </a:lnTo>
                  <a:lnTo>
                    <a:pt x="3248644" y="403317"/>
                  </a:lnTo>
                  <a:lnTo>
                    <a:pt x="3405069" y="403317"/>
                  </a:lnTo>
                  <a:lnTo>
                    <a:pt x="3405069" y="165848"/>
                  </a:lnTo>
                  <a:close/>
                </a:path>
                <a:path w="3924300" h="610869">
                  <a:moveTo>
                    <a:pt x="3619942" y="157052"/>
                  </a:moveTo>
                  <a:lnTo>
                    <a:pt x="3568098" y="164405"/>
                  </a:lnTo>
                  <a:lnTo>
                    <a:pt x="3525151" y="185419"/>
                  </a:lnTo>
                  <a:lnTo>
                    <a:pt x="3492607" y="218523"/>
                  </a:lnTo>
                  <a:lnTo>
                    <a:pt x="3471975" y="262151"/>
                  </a:lnTo>
                  <a:lnTo>
                    <a:pt x="3464763" y="314733"/>
                  </a:lnTo>
                  <a:lnTo>
                    <a:pt x="3471563" y="365702"/>
                  </a:lnTo>
                  <a:lnTo>
                    <a:pt x="3491120" y="407655"/>
                  </a:lnTo>
                  <a:lnTo>
                    <a:pt x="3522165" y="439263"/>
                  </a:lnTo>
                  <a:lnTo>
                    <a:pt x="3563434" y="459201"/>
                  </a:lnTo>
                  <a:lnTo>
                    <a:pt x="3613659" y="466142"/>
                  </a:lnTo>
                  <a:lnTo>
                    <a:pt x="3640466" y="464640"/>
                  </a:lnTo>
                  <a:lnTo>
                    <a:pt x="3666977" y="459781"/>
                  </a:lnTo>
                  <a:lnTo>
                    <a:pt x="3694312" y="451035"/>
                  </a:lnTo>
                  <a:lnTo>
                    <a:pt x="3723593" y="437871"/>
                  </a:lnTo>
                  <a:lnTo>
                    <a:pt x="3707349" y="402061"/>
                  </a:lnTo>
                  <a:lnTo>
                    <a:pt x="3620570" y="402061"/>
                  </a:lnTo>
                  <a:lnTo>
                    <a:pt x="3589511" y="395650"/>
                  </a:lnTo>
                  <a:lnTo>
                    <a:pt x="3565284" y="377637"/>
                  </a:lnTo>
                  <a:lnTo>
                    <a:pt x="3549538" y="349847"/>
                  </a:lnTo>
                  <a:lnTo>
                    <a:pt x="3543923" y="314105"/>
                  </a:lnTo>
                  <a:lnTo>
                    <a:pt x="3550196" y="276426"/>
                  </a:lnTo>
                  <a:lnTo>
                    <a:pt x="3567718" y="246813"/>
                  </a:lnTo>
                  <a:lnTo>
                    <a:pt x="3594546" y="227446"/>
                  </a:lnTo>
                  <a:lnTo>
                    <a:pt x="3628737" y="220506"/>
                  </a:lnTo>
                  <a:lnTo>
                    <a:pt x="3701949" y="220506"/>
                  </a:lnTo>
                  <a:lnTo>
                    <a:pt x="3723593" y="185952"/>
                  </a:lnTo>
                  <a:lnTo>
                    <a:pt x="3681985" y="165897"/>
                  </a:lnTo>
                  <a:lnTo>
                    <a:pt x="3644051" y="158387"/>
                  </a:lnTo>
                  <a:lnTo>
                    <a:pt x="3632085" y="157396"/>
                  </a:lnTo>
                  <a:lnTo>
                    <a:pt x="3619942" y="157052"/>
                  </a:lnTo>
                  <a:close/>
                </a:path>
                <a:path w="3924300" h="610869">
                  <a:moveTo>
                    <a:pt x="3695950" y="376930"/>
                  </a:moveTo>
                  <a:lnTo>
                    <a:pt x="3674193" y="388808"/>
                  </a:lnTo>
                  <a:lnTo>
                    <a:pt x="3655672" y="396563"/>
                  </a:lnTo>
                  <a:lnTo>
                    <a:pt x="3638445" y="400784"/>
                  </a:lnTo>
                  <a:lnTo>
                    <a:pt x="3620570" y="402061"/>
                  </a:lnTo>
                  <a:lnTo>
                    <a:pt x="3707349" y="402061"/>
                  </a:lnTo>
                  <a:lnTo>
                    <a:pt x="3695950" y="376930"/>
                  </a:lnTo>
                  <a:close/>
                </a:path>
                <a:path w="3924300" h="610869">
                  <a:moveTo>
                    <a:pt x="3701949" y="220506"/>
                  </a:moveTo>
                  <a:lnTo>
                    <a:pt x="3628737" y="220506"/>
                  </a:lnTo>
                  <a:lnTo>
                    <a:pt x="3644414" y="221654"/>
                  </a:lnTo>
                  <a:lnTo>
                    <a:pt x="3658499" y="225453"/>
                  </a:lnTo>
                  <a:lnTo>
                    <a:pt x="3672465" y="232433"/>
                  </a:lnTo>
                  <a:lnTo>
                    <a:pt x="3687783" y="243123"/>
                  </a:lnTo>
                  <a:lnTo>
                    <a:pt x="3701949" y="220506"/>
                  </a:lnTo>
                  <a:close/>
                </a:path>
                <a:path w="3924300" h="610869">
                  <a:moveTo>
                    <a:pt x="3844846" y="221134"/>
                  </a:moveTo>
                  <a:lnTo>
                    <a:pt x="3773853" y="221134"/>
                  </a:lnTo>
                  <a:lnTo>
                    <a:pt x="3773853" y="402689"/>
                  </a:lnTo>
                  <a:lnTo>
                    <a:pt x="3777309" y="430891"/>
                  </a:lnTo>
                  <a:lnTo>
                    <a:pt x="3787832" y="450672"/>
                  </a:lnTo>
                  <a:lnTo>
                    <a:pt x="3805658" y="462324"/>
                  </a:lnTo>
                  <a:lnTo>
                    <a:pt x="3831024" y="466142"/>
                  </a:lnTo>
                  <a:lnTo>
                    <a:pt x="3847231" y="464817"/>
                  </a:lnTo>
                  <a:lnTo>
                    <a:pt x="3864557" y="460724"/>
                  </a:lnTo>
                  <a:lnTo>
                    <a:pt x="3882708" y="453685"/>
                  </a:lnTo>
                  <a:lnTo>
                    <a:pt x="3901389" y="443525"/>
                  </a:lnTo>
                  <a:lnTo>
                    <a:pt x="3924006" y="429704"/>
                  </a:lnTo>
                  <a:lnTo>
                    <a:pt x="3908090" y="393265"/>
                  </a:lnTo>
                  <a:lnTo>
                    <a:pt x="3859924" y="393265"/>
                  </a:lnTo>
                  <a:lnTo>
                    <a:pt x="3852532" y="391282"/>
                  </a:lnTo>
                  <a:lnTo>
                    <a:pt x="3847909" y="384469"/>
                  </a:lnTo>
                  <a:lnTo>
                    <a:pt x="3845523" y="371531"/>
                  </a:lnTo>
                  <a:lnTo>
                    <a:pt x="3844846" y="351172"/>
                  </a:lnTo>
                  <a:lnTo>
                    <a:pt x="3844846" y="221134"/>
                  </a:lnTo>
                  <a:close/>
                </a:path>
                <a:path w="3924300" h="610869">
                  <a:moveTo>
                    <a:pt x="3900132" y="375046"/>
                  </a:moveTo>
                  <a:lnTo>
                    <a:pt x="3886340" y="383723"/>
                  </a:lnTo>
                  <a:lnTo>
                    <a:pt x="3875552" y="389338"/>
                  </a:lnTo>
                  <a:lnTo>
                    <a:pt x="3867002" y="392362"/>
                  </a:lnTo>
                  <a:lnTo>
                    <a:pt x="3859924" y="393265"/>
                  </a:lnTo>
                  <a:lnTo>
                    <a:pt x="3908090" y="393265"/>
                  </a:lnTo>
                  <a:lnTo>
                    <a:pt x="3900132" y="375046"/>
                  </a:lnTo>
                  <a:close/>
                </a:path>
                <a:path w="3924300" h="610869">
                  <a:moveTo>
                    <a:pt x="3844846" y="78521"/>
                  </a:moveTo>
                  <a:lnTo>
                    <a:pt x="3773853" y="78521"/>
                  </a:lnTo>
                  <a:lnTo>
                    <a:pt x="3773853" y="165848"/>
                  </a:lnTo>
                  <a:lnTo>
                    <a:pt x="3730504" y="173387"/>
                  </a:lnTo>
                  <a:lnTo>
                    <a:pt x="3730504" y="221134"/>
                  </a:lnTo>
                  <a:lnTo>
                    <a:pt x="3908299" y="221134"/>
                  </a:lnTo>
                  <a:lnTo>
                    <a:pt x="3908299" y="165848"/>
                  </a:lnTo>
                  <a:lnTo>
                    <a:pt x="3844846" y="165848"/>
                  </a:lnTo>
                  <a:lnTo>
                    <a:pt x="3844846" y="785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65682" y="8868847"/>
              <a:ext cx="493395" cy="417830"/>
            </a:xfrm>
            <a:custGeom>
              <a:avLst/>
              <a:gdLst/>
              <a:ahLst/>
              <a:cxnLst/>
              <a:rect l="l" t="t" r="r" b="b"/>
              <a:pathLst>
                <a:path w="493394" h="417829">
                  <a:moveTo>
                    <a:pt x="306476" y="171704"/>
                  </a:moveTo>
                  <a:lnTo>
                    <a:pt x="186486" y="100685"/>
                  </a:lnTo>
                  <a:lnTo>
                    <a:pt x="186486" y="242735"/>
                  </a:lnTo>
                  <a:lnTo>
                    <a:pt x="306476" y="171704"/>
                  </a:lnTo>
                  <a:close/>
                </a:path>
                <a:path w="493394" h="417829">
                  <a:moveTo>
                    <a:pt x="492975" y="38493"/>
                  </a:moveTo>
                  <a:lnTo>
                    <a:pt x="474383" y="1727"/>
                  </a:lnTo>
                  <a:lnTo>
                    <a:pt x="457111" y="0"/>
                  </a:lnTo>
                  <a:lnTo>
                    <a:pt x="455180" y="0"/>
                  </a:lnTo>
                  <a:lnTo>
                    <a:pt x="455180" y="38493"/>
                  </a:lnTo>
                  <a:lnTo>
                    <a:pt x="455180" y="307543"/>
                  </a:lnTo>
                  <a:lnTo>
                    <a:pt x="37896" y="307543"/>
                  </a:lnTo>
                  <a:lnTo>
                    <a:pt x="37896" y="38493"/>
                  </a:lnTo>
                  <a:lnTo>
                    <a:pt x="455180" y="38493"/>
                  </a:lnTo>
                  <a:lnTo>
                    <a:pt x="455180" y="0"/>
                  </a:lnTo>
                  <a:lnTo>
                    <a:pt x="36080" y="0"/>
                  </a:lnTo>
                  <a:lnTo>
                    <a:pt x="18821" y="1752"/>
                  </a:lnTo>
                  <a:lnTo>
                    <a:pt x="7708" y="7645"/>
                  </a:lnTo>
                  <a:lnTo>
                    <a:pt x="1765" y="18681"/>
                  </a:lnTo>
                  <a:lnTo>
                    <a:pt x="0" y="35839"/>
                  </a:lnTo>
                  <a:lnTo>
                    <a:pt x="12" y="314744"/>
                  </a:lnTo>
                  <a:lnTo>
                    <a:pt x="29845" y="343941"/>
                  </a:lnTo>
                  <a:lnTo>
                    <a:pt x="64376" y="343979"/>
                  </a:lnTo>
                  <a:lnTo>
                    <a:pt x="197053" y="343979"/>
                  </a:lnTo>
                  <a:lnTo>
                    <a:pt x="197053" y="381190"/>
                  </a:lnTo>
                  <a:lnTo>
                    <a:pt x="137261" y="381190"/>
                  </a:lnTo>
                  <a:lnTo>
                    <a:pt x="137261" y="417614"/>
                  </a:lnTo>
                  <a:lnTo>
                    <a:pt x="355904" y="417614"/>
                  </a:lnTo>
                  <a:lnTo>
                    <a:pt x="355904" y="380746"/>
                  </a:lnTo>
                  <a:lnTo>
                    <a:pt x="296037" y="380746"/>
                  </a:lnTo>
                  <a:lnTo>
                    <a:pt x="296037" y="343979"/>
                  </a:lnTo>
                  <a:lnTo>
                    <a:pt x="459066" y="343966"/>
                  </a:lnTo>
                  <a:lnTo>
                    <a:pt x="492887" y="310273"/>
                  </a:lnTo>
                  <a:lnTo>
                    <a:pt x="492963" y="307543"/>
                  </a:lnTo>
                  <a:lnTo>
                    <a:pt x="492975" y="38493"/>
                  </a:lnTo>
                  <a:close/>
                </a:path>
              </a:pathLst>
            </a:custGeom>
            <a:solidFill>
              <a:srgbClr val="22AD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90646" y="9005629"/>
              <a:ext cx="1582420" cy="243204"/>
            </a:xfrm>
            <a:custGeom>
              <a:avLst/>
              <a:gdLst/>
              <a:ahLst/>
              <a:cxnLst/>
              <a:rect l="l" t="t" r="r" b="b"/>
              <a:pathLst>
                <a:path w="1582420" h="243204">
                  <a:moveTo>
                    <a:pt x="231123" y="86677"/>
                  </a:moveTo>
                  <a:lnTo>
                    <a:pt x="225605" y="86677"/>
                  </a:lnTo>
                  <a:lnTo>
                    <a:pt x="192044" y="95332"/>
                  </a:lnTo>
                  <a:lnTo>
                    <a:pt x="165059" y="119144"/>
                  </a:lnTo>
                  <a:lnTo>
                    <a:pt x="147083" y="154887"/>
                  </a:lnTo>
                  <a:lnTo>
                    <a:pt x="140550" y="199334"/>
                  </a:lnTo>
                  <a:lnTo>
                    <a:pt x="142209" y="217913"/>
                  </a:lnTo>
                  <a:lnTo>
                    <a:pt x="147002" y="231559"/>
                  </a:lnTo>
                  <a:lnTo>
                    <a:pt x="154655" y="239969"/>
                  </a:lnTo>
                  <a:lnTo>
                    <a:pt x="164895" y="242840"/>
                  </a:lnTo>
                  <a:lnTo>
                    <a:pt x="182333" y="239442"/>
                  </a:lnTo>
                  <a:lnTo>
                    <a:pt x="200652" y="229530"/>
                  </a:lnTo>
                  <a:lnTo>
                    <a:pt x="211607" y="220118"/>
                  </a:lnTo>
                  <a:lnTo>
                    <a:pt x="170413" y="220118"/>
                  </a:lnTo>
                  <a:lnTo>
                    <a:pt x="167281" y="213531"/>
                  </a:lnTo>
                  <a:lnTo>
                    <a:pt x="169637" y="174911"/>
                  </a:lnTo>
                  <a:lnTo>
                    <a:pt x="186754" y="129592"/>
                  </a:lnTo>
                  <a:lnTo>
                    <a:pt x="224956" y="106803"/>
                  </a:lnTo>
                  <a:lnTo>
                    <a:pt x="273575" y="106803"/>
                  </a:lnTo>
                  <a:lnTo>
                    <a:pt x="275279" y="96091"/>
                  </a:lnTo>
                  <a:lnTo>
                    <a:pt x="263731" y="93048"/>
                  </a:lnTo>
                  <a:lnTo>
                    <a:pt x="255438" y="90978"/>
                  </a:lnTo>
                  <a:lnTo>
                    <a:pt x="249032" y="89518"/>
                  </a:lnTo>
                  <a:lnTo>
                    <a:pt x="236977" y="87002"/>
                  </a:lnTo>
                  <a:lnTo>
                    <a:pt x="231123" y="86677"/>
                  </a:lnTo>
                  <a:close/>
                </a:path>
                <a:path w="1582420" h="243204">
                  <a:moveTo>
                    <a:pt x="154215" y="24669"/>
                  </a:moveTo>
                  <a:lnTo>
                    <a:pt x="33768" y="24669"/>
                  </a:lnTo>
                  <a:lnTo>
                    <a:pt x="0" y="238945"/>
                  </a:lnTo>
                  <a:lnTo>
                    <a:pt x="26627" y="238945"/>
                  </a:lnTo>
                  <a:lnTo>
                    <a:pt x="41558" y="143168"/>
                  </a:lnTo>
                  <a:lnTo>
                    <a:pt x="119148" y="143168"/>
                  </a:lnTo>
                  <a:lnTo>
                    <a:pt x="122718" y="120446"/>
                  </a:lnTo>
                  <a:lnTo>
                    <a:pt x="45129" y="120446"/>
                  </a:lnTo>
                  <a:lnTo>
                    <a:pt x="56815" y="47066"/>
                  </a:lnTo>
                  <a:lnTo>
                    <a:pt x="150644" y="47066"/>
                  </a:lnTo>
                  <a:lnTo>
                    <a:pt x="154215" y="24669"/>
                  </a:lnTo>
                  <a:close/>
                </a:path>
                <a:path w="1582420" h="243204">
                  <a:moveTo>
                    <a:pt x="260045" y="191868"/>
                  </a:moveTo>
                  <a:lnTo>
                    <a:pt x="237626" y="191868"/>
                  </a:lnTo>
                  <a:lnTo>
                    <a:pt x="228202" y="238945"/>
                  </a:lnTo>
                  <a:lnTo>
                    <a:pt x="252557" y="238945"/>
                  </a:lnTo>
                  <a:lnTo>
                    <a:pt x="260045" y="191868"/>
                  </a:lnTo>
                  <a:close/>
                </a:path>
                <a:path w="1582420" h="243204">
                  <a:moveTo>
                    <a:pt x="273575" y="106803"/>
                  </a:moveTo>
                  <a:lnTo>
                    <a:pt x="232097" y="106803"/>
                  </a:lnTo>
                  <a:lnTo>
                    <a:pt x="235992" y="107127"/>
                  </a:lnTo>
                  <a:lnTo>
                    <a:pt x="248337" y="110384"/>
                  </a:lnTo>
                  <a:lnTo>
                    <a:pt x="240870" y="149464"/>
                  </a:lnTo>
                  <a:lnTo>
                    <a:pt x="222361" y="184091"/>
                  </a:lnTo>
                  <a:lnTo>
                    <a:pt x="188153" y="215569"/>
                  </a:lnTo>
                  <a:lnTo>
                    <a:pt x="176581" y="220118"/>
                  </a:lnTo>
                  <a:lnTo>
                    <a:pt x="211607" y="220118"/>
                  </a:lnTo>
                  <a:lnTo>
                    <a:pt x="219275" y="213531"/>
                  </a:lnTo>
                  <a:lnTo>
                    <a:pt x="237626" y="191868"/>
                  </a:lnTo>
                  <a:lnTo>
                    <a:pt x="260045" y="191868"/>
                  </a:lnTo>
                  <a:lnTo>
                    <a:pt x="273575" y="106803"/>
                  </a:lnTo>
                  <a:close/>
                </a:path>
                <a:path w="1582420" h="243204">
                  <a:moveTo>
                    <a:pt x="351863" y="89923"/>
                  </a:moveTo>
                  <a:lnTo>
                    <a:pt x="326869" y="94145"/>
                  </a:lnTo>
                  <a:lnTo>
                    <a:pt x="303812" y="238945"/>
                  </a:lnTo>
                  <a:lnTo>
                    <a:pt x="328168" y="238945"/>
                  </a:lnTo>
                  <a:lnTo>
                    <a:pt x="332712" y="210370"/>
                  </a:lnTo>
                  <a:lnTo>
                    <a:pt x="334005" y="204035"/>
                  </a:lnTo>
                  <a:lnTo>
                    <a:pt x="353462" y="161061"/>
                  </a:lnTo>
                  <a:lnTo>
                    <a:pt x="362775" y="149011"/>
                  </a:lnTo>
                  <a:lnTo>
                    <a:pt x="340502" y="149011"/>
                  </a:lnTo>
                  <a:lnTo>
                    <a:pt x="351863" y="89923"/>
                  </a:lnTo>
                  <a:close/>
                </a:path>
                <a:path w="1582420" h="243204">
                  <a:moveTo>
                    <a:pt x="440564" y="108761"/>
                  </a:moveTo>
                  <a:lnTo>
                    <a:pt x="414196" y="108761"/>
                  </a:lnTo>
                  <a:lnTo>
                    <a:pt x="416468" y="112007"/>
                  </a:lnTo>
                  <a:lnTo>
                    <a:pt x="416434" y="119148"/>
                  </a:lnTo>
                  <a:lnTo>
                    <a:pt x="416129" y="122024"/>
                  </a:lnTo>
                  <a:lnTo>
                    <a:pt x="413993" y="135908"/>
                  </a:lnTo>
                  <a:lnTo>
                    <a:pt x="397642" y="238945"/>
                  </a:lnTo>
                  <a:lnTo>
                    <a:pt x="422322" y="238945"/>
                  </a:lnTo>
                  <a:lnTo>
                    <a:pt x="426866" y="210370"/>
                  </a:lnTo>
                  <a:lnTo>
                    <a:pt x="427191" y="208098"/>
                  </a:lnTo>
                  <a:lnTo>
                    <a:pt x="427840" y="204527"/>
                  </a:lnTo>
                  <a:lnTo>
                    <a:pt x="429463" y="199009"/>
                  </a:lnTo>
                  <a:lnTo>
                    <a:pt x="431410" y="192193"/>
                  </a:lnTo>
                  <a:lnTo>
                    <a:pt x="432709" y="187324"/>
                  </a:lnTo>
                  <a:lnTo>
                    <a:pt x="433807" y="184727"/>
                  </a:lnTo>
                  <a:lnTo>
                    <a:pt x="455268" y="150838"/>
                  </a:lnTo>
                  <a:lnTo>
                    <a:pt x="456779" y="149011"/>
                  </a:lnTo>
                  <a:lnTo>
                    <a:pt x="434332" y="149011"/>
                  </a:lnTo>
                  <a:lnTo>
                    <a:pt x="437177" y="140049"/>
                  </a:lnTo>
                  <a:lnTo>
                    <a:pt x="439323" y="130630"/>
                  </a:lnTo>
                  <a:lnTo>
                    <a:pt x="440679" y="121359"/>
                  </a:lnTo>
                  <a:lnTo>
                    <a:pt x="441148" y="112980"/>
                  </a:lnTo>
                  <a:lnTo>
                    <a:pt x="440564" y="108761"/>
                  </a:lnTo>
                  <a:close/>
                </a:path>
                <a:path w="1582420" h="243204">
                  <a:moveTo>
                    <a:pt x="534818" y="108761"/>
                  </a:moveTo>
                  <a:lnTo>
                    <a:pt x="508026" y="108761"/>
                  </a:lnTo>
                  <a:lnTo>
                    <a:pt x="510298" y="111682"/>
                  </a:lnTo>
                  <a:lnTo>
                    <a:pt x="510298" y="119148"/>
                  </a:lnTo>
                  <a:lnTo>
                    <a:pt x="509238" y="126613"/>
                  </a:lnTo>
                  <a:lnTo>
                    <a:pt x="508623" y="131158"/>
                  </a:lnTo>
                  <a:lnTo>
                    <a:pt x="491471" y="238945"/>
                  </a:lnTo>
                  <a:lnTo>
                    <a:pt x="516141" y="238945"/>
                  </a:lnTo>
                  <a:lnTo>
                    <a:pt x="534004" y="126613"/>
                  </a:lnTo>
                  <a:lnTo>
                    <a:pt x="534696" y="121359"/>
                  </a:lnTo>
                  <a:lnTo>
                    <a:pt x="535202" y="116810"/>
                  </a:lnTo>
                  <a:lnTo>
                    <a:pt x="535157" y="111033"/>
                  </a:lnTo>
                  <a:lnTo>
                    <a:pt x="534818" y="108761"/>
                  </a:lnTo>
                  <a:close/>
                </a:path>
                <a:path w="1582420" h="243204">
                  <a:moveTo>
                    <a:pt x="416468" y="87976"/>
                  </a:moveTo>
                  <a:lnTo>
                    <a:pt x="371999" y="111033"/>
                  </a:lnTo>
                  <a:lnTo>
                    <a:pt x="348293" y="138948"/>
                  </a:lnTo>
                  <a:lnTo>
                    <a:pt x="346345" y="141220"/>
                  </a:lnTo>
                  <a:lnTo>
                    <a:pt x="343748" y="144466"/>
                  </a:lnTo>
                  <a:lnTo>
                    <a:pt x="340502" y="149011"/>
                  </a:lnTo>
                  <a:lnTo>
                    <a:pt x="362775" y="149011"/>
                  </a:lnTo>
                  <a:lnTo>
                    <a:pt x="369324" y="141084"/>
                  </a:lnTo>
                  <a:lnTo>
                    <a:pt x="378166" y="131158"/>
                  </a:lnTo>
                  <a:lnTo>
                    <a:pt x="387696" y="121496"/>
                  </a:lnTo>
                  <a:lnTo>
                    <a:pt x="396222" y="114482"/>
                  </a:lnTo>
                  <a:lnTo>
                    <a:pt x="403591" y="110206"/>
                  </a:lnTo>
                  <a:lnTo>
                    <a:pt x="409652" y="108761"/>
                  </a:lnTo>
                  <a:lnTo>
                    <a:pt x="440564" y="108761"/>
                  </a:lnTo>
                  <a:lnTo>
                    <a:pt x="439622" y="101948"/>
                  </a:lnTo>
                  <a:lnTo>
                    <a:pt x="435018" y="94143"/>
                  </a:lnTo>
                  <a:lnTo>
                    <a:pt x="427313" y="89508"/>
                  </a:lnTo>
                  <a:lnTo>
                    <a:pt x="416468" y="87976"/>
                  </a:lnTo>
                  <a:close/>
                </a:path>
                <a:path w="1582420" h="243204">
                  <a:moveTo>
                    <a:pt x="509974" y="87976"/>
                  </a:moveTo>
                  <a:lnTo>
                    <a:pt x="492403" y="92263"/>
                  </a:lnTo>
                  <a:lnTo>
                    <a:pt x="473126" y="104495"/>
                  </a:lnTo>
                  <a:lnTo>
                    <a:pt x="453363" y="123726"/>
                  </a:lnTo>
                  <a:lnTo>
                    <a:pt x="434332" y="149011"/>
                  </a:lnTo>
                  <a:lnTo>
                    <a:pt x="456779" y="149011"/>
                  </a:lnTo>
                  <a:lnTo>
                    <a:pt x="463515" y="140860"/>
                  </a:lnTo>
                  <a:lnTo>
                    <a:pt x="472310" y="131158"/>
                  </a:lnTo>
                  <a:lnTo>
                    <a:pt x="481988" y="121359"/>
                  </a:lnTo>
                  <a:lnTo>
                    <a:pt x="490537" y="114360"/>
                  </a:lnTo>
                  <a:lnTo>
                    <a:pt x="497928" y="110160"/>
                  </a:lnTo>
                  <a:lnTo>
                    <a:pt x="504131" y="108761"/>
                  </a:lnTo>
                  <a:lnTo>
                    <a:pt x="534818" y="108761"/>
                  </a:lnTo>
                  <a:lnTo>
                    <a:pt x="533719" y="101400"/>
                  </a:lnTo>
                  <a:lnTo>
                    <a:pt x="528968" y="93901"/>
                  </a:lnTo>
                  <a:lnTo>
                    <a:pt x="521052" y="89447"/>
                  </a:lnTo>
                  <a:lnTo>
                    <a:pt x="509974" y="87976"/>
                  </a:lnTo>
                  <a:close/>
                </a:path>
                <a:path w="1582420" h="243204">
                  <a:moveTo>
                    <a:pt x="618358" y="89923"/>
                  </a:moveTo>
                  <a:lnTo>
                    <a:pt x="593364" y="94143"/>
                  </a:lnTo>
                  <a:lnTo>
                    <a:pt x="570307" y="238945"/>
                  </a:lnTo>
                  <a:lnTo>
                    <a:pt x="594662" y="238945"/>
                  </a:lnTo>
                  <a:lnTo>
                    <a:pt x="618358" y="89923"/>
                  </a:lnTo>
                  <a:close/>
                </a:path>
                <a:path w="1582420" h="243204">
                  <a:moveTo>
                    <a:pt x="626473" y="11360"/>
                  </a:moveTo>
                  <a:lnTo>
                    <a:pt x="612515" y="11360"/>
                  </a:lnTo>
                  <a:lnTo>
                    <a:pt x="605374" y="18826"/>
                  </a:lnTo>
                  <a:lnTo>
                    <a:pt x="603102" y="29538"/>
                  </a:lnTo>
                  <a:lnTo>
                    <a:pt x="602858" y="30512"/>
                  </a:lnTo>
                  <a:lnTo>
                    <a:pt x="602777" y="44145"/>
                  </a:lnTo>
                  <a:lnTo>
                    <a:pt x="607646" y="52595"/>
                  </a:lnTo>
                  <a:lnTo>
                    <a:pt x="621604" y="52595"/>
                  </a:lnTo>
                  <a:lnTo>
                    <a:pt x="628745" y="45119"/>
                  </a:lnTo>
                  <a:lnTo>
                    <a:pt x="631027" y="34407"/>
                  </a:lnTo>
                  <a:lnTo>
                    <a:pt x="631352" y="33108"/>
                  </a:lnTo>
                  <a:lnTo>
                    <a:pt x="631352" y="19800"/>
                  </a:lnTo>
                  <a:lnTo>
                    <a:pt x="626473" y="11360"/>
                  </a:lnTo>
                  <a:close/>
                </a:path>
                <a:path w="1582420" h="243204">
                  <a:moveTo>
                    <a:pt x="707947" y="0"/>
                  </a:moveTo>
                  <a:lnTo>
                    <a:pt x="682953" y="4219"/>
                  </a:lnTo>
                  <a:lnTo>
                    <a:pt x="645613" y="238945"/>
                  </a:lnTo>
                  <a:lnTo>
                    <a:pt x="669969" y="238945"/>
                  </a:lnTo>
                  <a:lnTo>
                    <a:pt x="707947" y="0"/>
                  </a:lnTo>
                  <a:close/>
                </a:path>
                <a:path w="1582420" h="243204">
                  <a:moveTo>
                    <a:pt x="768646" y="89923"/>
                  </a:moveTo>
                  <a:lnTo>
                    <a:pt x="743642" y="94143"/>
                  </a:lnTo>
                  <a:lnTo>
                    <a:pt x="720595" y="238945"/>
                  </a:lnTo>
                  <a:lnTo>
                    <a:pt x="744940" y="238945"/>
                  </a:lnTo>
                  <a:lnTo>
                    <a:pt x="768646" y="89923"/>
                  </a:lnTo>
                  <a:close/>
                </a:path>
                <a:path w="1582420" h="243204">
                  <a:moveTo>
                    <a:pt x="776761" y="11360"/>
                  </a:moveTo>
                  <a:lnTo>
                    <a:pt x="762803" y="11360"/>
                  </a:lnTo>
                  <a:lnTo>
                    <a:pt x="755652" y="18826"/>
                  </a:lnTo>
                  <a:lnTo>
                    <a:pt x="753380" y="29538"/>
                  </a:lnTo>
                  <a:lnTo>
                    <a:pt x="753136" y="30512"/>
                  </a:lnTo>
                  <a:lnTo>
                    <a:pt x="753055" y="44145"/>
                  </a:lnTo>
                  <a:lnTo>
                    <a:pt x="757935" y="52595"/>
                  </a:lnTo>
                  <a:lnTo>
                    <a:pt x="771892" y="52595"/>
                  </a:lnTo>
                  <a:lnTo>
                    <a:pt x="779033" y="45119"/>
                  </a:lnTo>
                  <a:lnTo>
                    <a:pt x="781306" y="34407"/>
                  </a:lnTo>
                  <a:lnTo>
                    <a:pt x="781630" y="33108"/>
                  </a:lnTo>
                  <a:lnTo>
                    <a:pt x="781630" y="19800"/>
                  </a:lnTo>
                  <a:lnTo>
                    <a:pt x="776761" y="11360"/>
                  </a:lnTo>
                  <a:close/>
                </a:path>
                <a:path w="1582420" h="243204">
                  <a:moveTo>
                    <a:pt x="873491" y="87002"/>
                  </a:moveTo>
                  <a:lnTo>
                    <a:pt x="842932" y="95601"/>
                  </a:lnTo>
                  <a:lnTo>
                    <a:pt x="817489" y="118779"/>
                  </a:lnTo>
                  <a:lnTo>
                    <a:pt x="800081" y="152609"/>
                  </a:lnTo>
                  <a:lnTo>
                    <a:pt x="793630" y="193166"/>
                  </a:lnTo>
                  <a:lnTo>
                    <a:pt x="796059" y="214286"/>
                  </a:lnTo>
                  <a:lnTo>
                    <a:pt x="803327" y="229409"/>
                  </a:lnTo>
                  <a:lnTo>
                    <a:pt x="815403" y="238504"/>
                  </a:lnTo>
                  <a:lnTo>
                    <a:pt x="832257" y="241542"/>
                  </a:lnTo>
                  <a:lnTo>
                    <a:pt x="849630" y="238504"/>
                  </a:lnTo>
                  <a:lnTo>
                    <a:pt x="867973" y="229530"/>
                  </a:lnTo>
                  <a:lnTo>
                    <a:pt x="878980" y="221092"/>
                  </a:lnTo>
                  <a:lnTo>
                    <a:pt x="836152" y="221092"/>
                  </a:lnTo>
                  <a:lnTo>
                    <a:pt x="828620" y="219290"/>
                  </a:lnTo>
                  <a:lnTo>
                    <a:pt x="823128" y="213986"/>
                  </a:lnTo>
                  <a:lnTo>
                    <a:pt x="819765" y="205335"/>
                  </a:lnTo>
                  <a:lnTo>
                    <a:pt x="818686" y="194140"/>
                  </a:lnTo>
                  <a:lnTo>
                    <a:pt x="818624" y="188947"/>
                  </a:lnTo>
                  <a:lnTo>
                    <a:pt x="819273" y="186025"/>
                  </a:lnTo>
                  <a:lnTo>
                    <a:pt x="856149" y="163303"/>
                  </a:lnTo>
                  <a:lnTo>
                    <a:pt x="822519" y="163303"/>
                  </a:lnTo>
                  <a:lnTo>
                    <a:pt x="830027" y="140437"/>
                  </a:lnTo>
                  <a:lnTo>
                    <a:pt x="841432" y="122106"/>
                  </a:lnTo>
                  <a:lnTo>
                    <a:pt x="855393" y="109924"/>
                  </a:lnTo>
                  <a:lnTo>
                    <a:pt x="870570" y="105504"/>
                  </a:lnTo>
                  <a:lnTo>
                    <a:pt x="905991" y="105504"/>
                  </a:lnTo>
                  <a:lnTo>
                    <a:pt x="905498" y="103165"/>
                  </a:lnTo>
                  <a:lnTo>
                    <a:pt x="898612" y="94469"/>
                  </a:lnTo>
                  <a:lnTo>
                    <a:pt x="887770" y="88940"/>
                  </a:lnTo>
                  <a:lnTo>
                    <a:pt x="873491" y="87002"/>
                  </a:lnTo>
                  <a:close/>
                </a:path>
                <a:path w="1582420" h="243204">
                  <a:moveTo>
                    <a:pt x="893616" y="179858"/>
                  </a:moveTo>
                  <a:lnTo>
                    <a:pt x="878522" y="197119"/>
                  </a:lnTo>
                  <a:lnTo>
                    <a:pt x="863427" y="210091"/>
                  </a:lnTo>
                  <a:lnTo>
                    <a:pt x="849061" y="218255"/>
                  </a:lnTo>
                  <a:lnTo>
                    <a:pt x="836152" y="221092"/>
                  </a:lnTo>
                  <a:lnTo>
                    <a:pt x="878980" y="221092"/>
                  </a:lnTo>
                  <a:lnTo>
                    <a:pt x="887321" y="214697"/>
                  </a:lnTo>
                  <a:lnTo>
                    <a:pt x="907584" y="194140"/>
                  </a:lnTo>
                  <a:lnTo>
                    <a:pt x="893616" y="179858"/>
                  </a:lnTo>
                  <a:close/>
                </a:path>
                <a:path w="1582420" h="243204">
                  <a:moveTo>
                    <a:pt x="905991" y="105504"/>
                  </a:moveTo>
                  <a:lnTo>
                    <a:pt x="878036" y="105504"/>
                  </a:lnTo>
                  <a:lnTo>
                    <a:pt x="885177" y="112007"/>
                  </a:lnTo>
                  <a:lnTo>
                    <a:pt x="885177" y="120121"/>
                  </a:lnTo>
                  <a:lnTo>
                    <a:pt x="884838" y="122106"/>
                  </a:lnTo>
                  <a:lnTo>
                    <a:pt x="883878" y="124666"/>
                  </a:lnTo>
                  <a:lnTo>
                    <a:pt x="822519" y="163303"/>
                  </a:lnTo>
                  <a:lnTo>
                    <a:pt x="856149" y="163303"/>
                  </a:lnTo>
                  <a:lnTo>
                    <a:pt x="896949" y="137244"/>
                  </a:lnTo>
                  <a:lnTo>
                    <a:pt x="907909" y="114603"/>
                  </a:lnTo>
                  <a:lnTo>
                    <a:pt x="905991" y="105504"/>
                  </a:lnTo>
                  <a:close/>
                </a:path>
                <a:path w="1582420" h="243204">
                  <a:moveTo>
                    <a:pt x="1092270" y="87002"/>
                  </a:moveTo>
                  <a:lnTo>
                    <a:pt x="1061711" y="95601"/>
                  </a:lnTo>
                  <a:lnTo>
                    <a:pt x="1036268" y="118779"/>
                  </a:lnTo>
                  <a:lnTo>
                    <a:pt x="1018860" y="152609"/>
                  </a:lnTo>
                  <a:lnTo>
                    <a:pt x="1012408" y="193166"/>
                  </a:lnTo>
                  <a:lnTo>
                    <a:pt x="1014838" y="214286"/>
                  </a:lnTo>
                  <a:lnTo>
                    <a:pt x="1022106" y="229409"/>
                  </a:lnTo>
                  <a:lnTo>
                    <a:pt x="1034182" y="238504"/>
                  </a:lnTo>
                  <a:lnTo>
                    <a:pt x="1051036" y="241542"/>
                  </a:lnTo>
                  <a:lnTo>
                    <a:pt x="1068408" y="238504"/>
                  </a:lnTo>
                  <a:lnTo>
                    <a:pt x="1086752" y="229530"/>
                  </a:lnTo>
                  <a:lnTo>
                    <a:pt x="1097758" y="221092"/>
                  </a:lnTo>
                  <a:lnTo>
                    <a:pt x="1054931" y="221092"/>
                  </a:lnTo>
                  <a:lnTo>
                    <a:pt x="1047399" y="219290"/>
                  </a:lnTo>
                  <a:lnTo>
                    <a:pt x="1041906" y="213986"/>
                  </a:lnTo>
                  <a:lnTo>
                    <a:pt x="1038544" y="205335"/>
                  </a:lnTo>
                  <a:lnTo>
                    <a:pt x="1037465" y="194140"/>
                  </a:lnTo>
                  <a:lnTo>
                    <a:pt x="1037402" y="188947"/>
                  </a:lnTo>
                  <a:lnTo>
                    <a:pt x="1038052" y="186025"/>
                  </a:lnTo>
                  <a:lnTo>
                    <a:pt x="1074927" y="163303"/>
                  </a:lnTo>
                  <a:lnTo>
                    <a:pt x="1041298" y="163303"/>
                  </a:lnTo>
                  <a:lnTo>
                    <a:pt x="1048806" y="140437"/>
                  </a:lnTo>
                  <a:lnTo>
                    <a:pt x="1060211" y="122106"/>
                  </a:lnTo>
                  <a:lnTo>
                    <a:pt x="1074172" y="109924"/>
                  </a:lnTo>
                  <a:lnTo>
                    <a:pt x="1089349" y="105504"/>
                  </a:lnTo>
                  <a:lnTo>
                    <a:pt x="1124770" y="105504"/>
                  </a:lnTo>
                  <a:lnTo>
                    <a:pt x="1124277" y="103165"/>
                  </a:lnTo>
                  <a:lnTo>
                    <a:pt x="1117391" y="94469"/>
                  </a:lnTo>
                  <a:lnTo>
                    <a:pt x="1106549" y="88940"/>
                  </a:lnTo>
                  <a:lnTo>
                    <a:pt x="1092270" y="87002"/>
                  </a:lnTo>
                  <a:close/>
                </a:path>
                <a:path w="1582420" h="243204">
                  <a:moveTo>
                    <a:pt x="1112395" y="179858"/>
                  </a:moveTo>
                  <a:lnTo>
                    <a:pt x="1097301" y="197119"/>
                  </a:lnTo>
                  <a:lnTo>
                    <a:pt x="1082206" y="210091"/>
                  </a:lnTo>
                  <a:lnTo>
                    <a:pt x="1067840" y="218255"/>
                  </a:lnTo>
                  <a:lnTo>
                    <a:pt x="1054931" y="221092"/>
                  </a:lnTo>
                  <a:lnTo>
                    <a:pt x="1097758" y="221092"/>
                  </a:lnTo>
                  <a:lnTo>
                    <a:pt x="1106100" y="214697"/>
                  </a:lnTo>
                  <a:lnTo>
                    <a:pt x="1126363" y="194140"/>
                  </a:lnTo>
                  <a:lnTo>
                    <a:pt x="1112395" y="179858"/>
                  </a:lnTo>
                  <a:close/>
                </a:path>
                <a:path w="1582420" h="243204">
                  <a:moveTo>
                    <a:pt x="1124770" y="105504"/>
                  </a:moveTo>
                  <a:lnTo>
                    <a:pt x="1096814" y="105504"/>
                  </a:lnTo>
                  <a:lnTo>
                    <a:pt x="1103955" y="112007"/>
                  </a:lnTo>
                  <a:lnTo>
                    <a:pt x="1103955" y="120121"/>
                  </a:lnTo>
                  <a:lnTo>
                    <a:pt x="1103617" y="122106"/>
                  </a:lnTo>
                  <a:lnTo>
                    <a:pt x="1102657" y="124666"/>
                  </a:lnTo>
                  <a:lnTo>
                    <a:pt x="1041298" y="163303"/>
                  </a:lnTo>
                  <a:lnTo>
                    <a:pt x="1074927" y="163303"/>
                  </a:lnTo>
                  <a:lnTo>
                    <a:pt x="1115724" y="137244"/>
                  </a:lnTo>
                  <a:lnTo>
                    <a:pt x="1126688" y="114603"/>
                  </a:lnTo>
                  <a:lnTo>
                    <a:pt x="1124770" y="105504"/>
                  </a:lnTo>
                  <a:close/>
                </a:path>
                <a:path w="1582420" h="243204">
                  <a:moveTo>
                    <a:pt x="1200350" y="89923"/>
                  </a:moveTo>
                  <a:lnTo>
                    <a:pt x="1175356" y="94143"/>
                  </a:lnTo>
                  <a:lnTo>
                    <a:pt x="1152299" y="238945"/>
                  </a:lnTo>
                  <a:lnTo>
                    <a:pt x="1176655" y="238945"/>
                  </a:lnTo>
                  <a:lnTo>
                    <a:pt x="1181199" y="210370"/>
                  </a:lnTo>
                  <a:lnTo>
                    <a:pt x="1182492" y="204035"/>
                  </a:lnTo>
                  <a:lnTo>
                    <a:pt x="1201950" y="160878"/>
                  </a:lnTo>
                  <a:lnTo>
                    <a:pt x="1211071" y="149011"/>
                  </a:lnTo>
                  <a:lnTo>
                    <a:pt x="1188989" y="149011"/>
                  </a:lnTo>
                  <a:lnTo>
                    <a:pt x="1200350" y="89923"/>
                  </a:lnTo>
                  <a:close/>
                </a:path>
                <a:path w="1582420" h="243204">
                  <a:moveTo>
                    <a:pt x="1288648" y="108761"/>
                  </a:moveTo>
                  <a:lnTo>
                    <a:pt x="1262684" y="108761"/>
                  </a:lnTo>
                  <a:lnTo>
                    <a:pt x="1264956" y="112007"/>
                  </a:lnTo>
                  <a:lnTo>
                    <a:pt x="1264956" y="120771"/>
                  </a:lnTo>
                  <a:lnTo>
                    <a:pt x="1264581" y="122718"/>
                  </a:lnTo>
                  <a:lnTo>
                    <a:pt x="1263281" y="131158"/>
                  </a:lnTo>
                  <a:lnTo>
                    <a:pt x="1246129" y="238945"/>
                  </a:lnTo>
                  <a:lnTo>
                    <a:pt x="1270809" y="238945"/>
                  </a:lnTo>
                  <a:lnTo>
                    <a:pt x="1288337" y="126613"/>
                  </a:lnTo>
                  <a:lnTo>
                    <a:pt x="1288888" y="123312"/>
                  </a:lnTo>
                  <a:lnTo>
                    <a:pt x="1289008" y="122394"/>
                  </a:lnTo>
                  <a:lnTo>
                    <a:pt x="1289311" y="117849"/>
                  </a:lnTo>
                  <a:lnTo>
                    <a:pt x="1289311" y="113954"/>
                  </a:lnTo>
                  <a:lnTo>
                    <a:pt x="1288648" y="108761"/>
                  </a:lnTo>
                  <a:close/>
                </a:path>
                <a:path w="1582420" h="243204">
                  <a:moveTo>
                    <a:pt x="1264631" y="87976"/>
                  </a:moveTo>
                  <a:lnTo>
                    <a:pt x="1220486" y="111033"/>
                  </a:lnTo>
                  <a:lnTo>
                    <a:pt x="1195005" y="141296"/>
                  </a:lnTo>
                  <a:lnTo>
                    <a:pt x="1188989" y="149011"/>
                  </a:lnTo>
                  <a:lnTo>
                    <a:pt x="1211071" y="149011"/>
                  </a:lnTo>
                  <a:lnTo>
                    <a:pt x="1217811" y="140901"/>
                  </a:lnTo>
                  <a:lnTo>
                    <a:pt x="1226653" y="131158"/>
                  </a:lnTo>
                  <a:lnTo>
                    <a:pt x="1236188" y="121496"/>
                  </a:lnTo>
                  <a:lnTo>
                    <a:pt x="1244750" y="114482"/>
                  </a:lnTo>
                  <a:lnTo>
                    <a:pt x="1252215" y="110206"/>
                  </a:lnTo>
                  <a:lnTo>
                    <a:pt x="1258464" y="108761"/>
                  </a:lnTo>
                  <a:lnTo>
                    <a:pt x="1288648" y="108761"/>
                  </a:lnTo>
                  <a:lnTo>
                    <a:pt x="1287830" y="102359"/>
                  </a:lnTo>
                  <a:lnTo>
                    <a:pt x="1283305" y="94266"/>
                  </a:lnTo>
                  <a:lnTo>
                    <a:pt x="1275613" y="89523"/>
                  </a:lnTo>
                  <a:lnTo>
                    <a:pt x="1264631" y="87976"/>
                  </a:lnTo>
                  <a:close/>
                </a:path>
                <a:path w="1582420" h="243204">
                  <a:moveTo>
                    <a:pt x="1440563" y="91871"/>
                  </a:moveTo>
                  <a:lnTo>
                    <a:pt x="1330179" y="91871"/>
                  </a:lnTo>
                  <a:lnTo>
                    <a:pt x="1326933" y="112331"/>
                  </a:lnTo>
                  <a:lnTo>
                    <a:pt x="1402585" y="112331"/>
                  </a:lnTo>
                  <a:lnTo>
                    <a:pt x="1304860" y="226610"/>
                  </a:lnTo>
                  <a:lnTo>
                    <a:pt x="1302913" y="238945"/>
                  </a:lnTo>
                  <a:lnTo>
                    <a:pt x="1419464" y="238945"/>
                  </a:lnTo>
                  <a:lnTo>
                    <a:pt x="1422710" y="218485"/>
                  </a:lnTo>
                  <a:lnTo>
                    <a:pt x="1340901" y="218485"/>
                  </a:lnTo>
                  <a:lnTo>
                    <a:pt x="1438615" y="104206"/>
                  </a:lnTo>
                  <a:lnTo>
                    <a:pt x="1440563" y="91871"/>
                  </a:lnTo>
                  <a:close/>
                </a:path>
                <a:path w="1582420" h="243204">
                  <a:moveTo>
                    <a:pt x="1533063" y="88950"/>
                  </a:moveTo>
                  <a:lnTo>
                    <a:pt x="1502574" y="96463"/>
                  </a:lnTo>
                  <a:lnTo>
                    <a:pt x="1477592" y="116912"/>
                  </a:lnTo>
                  <a:lnTo>
                    <a:pt x="1460704" y="147162"/>
                  </a:lnTo>
                  <a:lnTo>
                    <a:pt x="1454500" y="184078"/>
                  </a:lnTo>
                  <a:lnTo>
                    <a:pt x="1458005" y="208378"/>
                  </a:lnTo>
                  <a:lnTo>
                    <a:pt x="1467931" y="227015"/>
                  </a:lnTo>
                  <a:lnTo>
                    <a:pt x="1483398" y="238955"/>
                  </a:lnTo>
                  <a:lnTo>
                    <a:pt x="1503524" y="243165"/>
                  </a:lnTo>
                  <a:lnTo>
                    <a:pt x="1533931" y="235672"/>
                  </a:lnTo>
                  <a:lnTo>
                    <a:pt x="1549149" y="223364"/>
                  </a:lnTo>
                  <a:lnTo>
                    <a:pt x="1505147" y="223364"/>
                  </a:lnTo>
                  <a:lnTo>
                    <a:pt x="1494515" y="220391"/>
                  </a:lnTo>
                  <a:lnTo>
                    <a:pt x="1486316" y="211998"/>
                  </a:lnTo>
                  <a:lnTo>
                    <a:pt x="1481037" y="198980"/>
                  </a:lnTo>
                  <a:lnTo>
                    <a:pt x="1479169" y="182130"/>
                  </a:lnTo>
                  <a:lnTo>
                    <a:pt x="1480011" y="170636"/>
                  </a:lnTo>
                  <a:lnTo>
                    <a:pt x="1500375" y="124509"/>
                  </a:lnTo>
                  <a:lnTo>
                    <a:pt x="1529817" y="108761"/>
                  </a:lnTo>
                  <a:lnTo>
                    <a:pt x="1571050" y="108761"/>
                  </a:lnTo>
                  <a:lnTo>
                    <a:pt x="1569183" y="105144"/>
                  </a:lnTo>
                  <a:lnTo>
                    <a:pt x="1553650" y="93136"/>
                  </a:lnTo>
                  <a:lnTo>
                    <a:pt x="1533063" y="88950"/>
                  </a:lnTo>
                  <a:close/>
                </a:path>
                <a:path w="1582420" h="243204">
                  <a:moveTo>
                    <a:pt x="1571050" y="108761"/>
                  </a:moveTo>
                  <a:lnTo>
                    <a:pt x="1529817" y="108761"/>
                  </a:lnTo>
                  <a:lnTo>
                    <a:pt x="1541666" y="111403"/>
                  </a:lnTo>
                  <a:lnTo>
                    <a:pt x="1550316" y="119188"/>
                  </a:lnTo>
                  <a:lnTo>
                    <a:pt x="1555617" y="131903"/>
                  </a:lnTo>
                  <a:lnTo>
                    <a:pt x="1557418" y="149335"/>
                  </a:lnTo>
                  <a:lnTo>
                    <a:pt x="1553268" y="177887"/>
                  </a:lnTo>
                  <a:lnTo>
                    <a:pt x="1541994" y="201448"/>
                  </a:lnTo>
                  <a:lnTo>
                    <a:pt x="1525365" y="217459"/>
                  </a:lnTo>
                  <a:lnTo>
                    <a:pt x="1505147" y="223364"/>
                  </a:lnTo>
                  <a:lnTo>
                    <a:pt x="1549149" y="223364"/>
                  </a:lnTo>
                  <a:lnTo>
                    <a:pt x="1559040" y="215365"/>
                  </a:lnTo>
                  <a:lnTo>
                    <a:pt x="1576113" y="185500"/>
                  </a:lnTo>
                  <a:lnTo>
                    <a:pt x="1582412" y="149335"/>
                  </a:lnTo>
                  <a:lnTo>
                    <a:pt x="1578993" y="124152"/>
                  </a:lnTo>
                  <a:lnTo>
                    <a:pt x="1571050" y="108761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26868" y="5145739"/>
              <a:ext cx="1668145" cy="1667510"/>
            </a:xfrm>
            <a:custGeom>
              <a:avLst/>
              <a:gdLst/>
              <a:ahLst/>
              <a:cxnLst/>
              <a:rect l="l" t="t" r="r" b="b"/>
              <a:pathLst>
                <a:path w="1668145" h="1667509">
                  <a:moveTo>
                    <a:pt x="833922" y="0"/>
                  </a:moveTo>
                  <a:lnTo>
                    <a:pt x="786671" y="1322"/>
                  </a:lnTo>
                  <a:lnTo>
                    <a:pt x="740103" y="5241"/>
                  </a:lnTo>
                  <a:lnTo>
                    <a:pt x="694288" y="11687"/>
                  </a:lnTo>
                  <a:lnTo>
                    <a:pt x="649298" y="20588"/>
                  </a:lnTo>
                  <a:lnTo>
                    <a:pt x="605203" y="31873"/>
                  </a:lnTo>
                  <a:lnTo>
                    <a:pt x="562075" y="45472"/>
                  </a:lnTo>
                  <a:lnTo>
                    <a:pt x="519983" y="61314"/>
                  </a:lnTo>
                  <a:lnTo>
                    <a:pt x="479001" y="79327"/>
                  </a:lnTo>
                  <a:lnTo>
                    <a:pt x="439197" y="99441"/>
                  </a:lnTo>
                  <a:lnTo>
                    <a:pt x="400643" y="121584"/>
                  </a:lnTo>
                  <a:lnTo>
                    <a:pt x="363411" y="145687"/>
                  </a:lnTo>
                  <a:lnTo>
                    <a:pt x="327570" y="171678"/>
                  </a:lnTo>
                  <a:lnTo>
                    <a:pt x="293193" y="199485"/>
                  </a:lnTo>
                  <a:lnTo>
                    <a:pt x="260349" y="229039"/>
                  </a:lnTo>
                  <a:lnTo>
                    <a:pt x="229110" y="260268"/>
                  </a:lnTo>
                  <a:lnTo>
                    <a:pt x="199547" y="293102"/>
                  </a:lnTo>
                  <a:lnTo>
                    <a:pt x="171731" y="327469"/>
                  </a:lnTo>
                  <a:lnTo>
                    <a:pt x="145732" y="363298"/>
                  </a:lnTo>
                  <a:lnTo>
                    <a:pt x="121622" y="400519"/>
                  </a:lnTo>
                  <a:lnTo>
                    <a:pt x="99472" y="439060"/>
                  </a:lnTo>
                  <a:lnTo>
                    <a:pt x="79351" y="478851"/>
                  </a:lnTo>
                  <a:lnTo>
                    <a:pt x="61333" y="519821"/>
                  </a:lnTo>
                  <a:lnTo>
                    <a:pt x="45486" y="561899"/>
                  </a:lnTo>
                  <a:lnTo>
                    <a:pt x="31883" y="605014"/>
                  </a:lnTo>
                  <a:lnTo>
                    <a:pt x="20594" y="649095"/>
                  </a:lnTo>
                  <a:lnTo>
                    <a:pt x="11690" y="694071"/>
                  </a:lnTo>
                  <a:lnTo>
                    <a:pt x="5243" y="739871"/>
                  </a:lnTo>
                  <a:lnTo>
                    <a:pt x="1322" y="786424"/>
                  </a:lnTo>
                  <a:lnTo>
                    <a:pt x="0" y="833660"/>
                  </a:lnTo>
                  <a:lnTo>
                    <a:pt x="1322" y="880896"/>
                  </a:lnTo>
                  <a:lnTo>
                    <a:pt x="5243" y="927449"/>
                  </a:lnTo>
                  <a:lnTo>
                    <a:pt x="11690" y="973250"/>
                  </a:lnTo>
                  <a:lnTo>
                    <a:pt x="20594" y="1018226"/>
                  </a:lnTo>
                  <a:lnTo>
                    <a:pt x="31883" y="1062307"/>
                  </a:lnTo>
                  <a:lnTo>
                    <a:pt x="45486" y="1105422"/>
                  </a:lnTo>
                  <a:lnTo>
                    <a:pt x="61333" y="1147500"/>
                  </a:lnTo>
                  <a:lnTo>
                    <a:pt x="79351" y="1188471"/>
                  </a:lnTo>
                  <a:lnTo>
                    <a:pt x="99472" y="1228262"/>
                  </a:lnTo>
                  <a:lnTo>
                    <a:pt x="121622" y="1266804"/>
                  </a:lnTo>
                  <a:lnTo>
                    <a:pt x="145732" y="1304026"/>
                  </a:lnTo>
                  <a:lnTo>
                    <a:pt x="171731" y="1339855"/>
                  </a:lnTo>
                  <a:lnTo>
                    <a:pt x="199547" y="1374223"/>
                  </a:lnTo>
                  <a:lnTo>
                    <a:pt x="229110" y="1407057"/>
                  </a:lnTo>
                  <a:lnTo>
                    <a:pt x="260349" y="1438286"/>
                  </a:lnTo>
                  <a:lnTo>
                    <a:pt x="293193" y="1467841"/>
                  </a:lnTo>
                  <a:lnTo>
                    <a:pt x="327570" y="1495649"/>
                  </a:lnTo>
                  <a:lnTo>
                    <a:pt x="363411" y="1521640"/>
                  </a:lnTo>
                  <a:lnTo>
                    <a:pt x="400643" y="1545743"/>
                  </a:lnTo>
                  <a:lnTo>
                    <a:pt x="439197" y="1567887"/>
                  </a:lnTo>
                  <a:lnTo>
                    <a:pt x="479001" y="1588002"/>
                  </a:lnTo>
                  <a:lnTo>
                    <a:pt x="519983" y="1606015"/>
                  </a:lnTo>
                  <a:lnTo>
                    <a:pt x="562075" y="1621857"/>
                  </a:lnTo>
                  <a:lnTo>
                    <a:pt x="605203" y="1635456"/>
                  </a:lnTo>
                  <a:lnTo>
                    <a:pt x="649298" y="1646742"/>
                  </a:lnTo>
                  <a:lnTo>
                    <a:pt x="694288" y="1655643"/>
                  </a:lnTo>
                  <a:lnTo>
                    <a:pt x="740103" y="1662089"/>
                  </a:lnTo>
                  <a:lnTo>
                    <a:pt x="786671" y="1666009"/>
                  </a:lnTo>
                  <a:lnTo>
                    <a:pt x="833922" y="1667331"/>
                  </a:lnTo>
                  <a:lnTo>
                    <a:pt x="881173" y="1666009"/>
                  </a:lnTo>
                  <a:lnTo>
                    <a:pt x="927741" y="1662089"/>
                  </a:lnTo>
                  <a:lnTo>
                    <a:pt x="973556" y="1655643"/>
                  </a:lnTo>
                  <a:lnTo>
                    <a:pt x="1018546" y="1646742"/>
                  </a:lnTo>
                  <a:lnTo>
                    <a:pt x="1062641" y="1635456"/>
                  </a:lnTo>
                  <a:lnTo>
                    <a:pt x="1105769" y="1621857"/>
                  </a:lnTo>
                  <a:lnTo>
                    <a:pt x="1147860" y="1606015"/>
                  </a:lnTo>
                  <a:lnTo>
                    <a:pt x="1188843" y="1588002"/>
                  </a:lnTo>
                  <a:lnTo>
                    <a:pt x="1228647" y="1567887"/>
                  </a:lnTo>
                  <a:lnTo>
                    <a:pt x="1267200" y="1545743"/>
                  </a:lnTo>
                  <a:lnTo>
                    <a:pt x="1304433" y="1521640"/>
                  </a:lnTo>
                  <a:lnTo>
                    <a:pt x="1340273" y="1495649"/>
                  </a:lnTo>
                  <a:lnTo>
                    <a:pt x="1374651" y="1467841"/>
                  </a:lnTo>
                  <a:lnTo>
                    <a:pt x="1407494" y="1438286"/>
                  </a:lnTo>
                  <a:lnTo>
                    <a:pt x="1438733" y="1407057"/>
                  </a:lnTo>
                  <a:lnTo>
                    <a:pt x="1468296" y="1374223"/>
                  </a:lnTo>
                  <a:lnTo>
                    <a:pt x="1496113" y="1339855"/>
                  </a:lnTo>
                  <a:lnTo>
                    <a:pt x="1522111" y="1304026"/>
                  </a:lnTo>
                  <a:lnTo>
                    <a:pt x="1546221" y="1266804"/>
                  </a:lnTo>
                  <a:lnTo>
                    <a:pt x="1568372" y="1228262"/>
                  </a:lnTo>
                  <a:lnTo>
                    <a:pt x="1588492" y="1188471"/>
                  </a:lnTo>
                  <a:lnTo>
                    <a:pt x="1606511" y="1147500"/>
                  </a:lnTo>
                  <a:lnTo>
                    <a:pt x="1622357" y="1105422"/>
                  </a:lnTo>
                  <a:lnTo>
                    <a:pt x="1635960" y="1062307"/>
                  </a:lnTo>
                  <a:lnTo>
                    <a:pt x="1647249" y="1018226"/>
                  </a:lnTo>
                  <a:lnTo>
                    <a:pt x="1656153" y="973250"/>
                  </a:lnTo>
                  <a:lnTo>
                    <a:pt x="1662601" y="927449"/>
                  </a:lnTo>
                  <a:lnTo>
                    <a:pt x="1666521" y="880896"/>
                  </a:lnTo>
                  <a:lnTo>
                    <a:pt x="1667844" y="833660"/>
                  </a:lnTo>
                  <a:lnTo>
                    <a:pt x="1666521" y="786424"/>
                  </a:lnTo>
                  <a:lnTo>
                    <a:pt x="1662601" y="739871"/>
                  </a:lnTo>
                  <a:lnTo>
                    <a:pt x="1656153" y="694071"/>
                  </a:lnTo>
                  <a:lnTo>
                    <a:pt x="1647249" y="649095"/>
                  </a:lnTo>
                  <a:lnTo>
                    <a:pt x="1635960" y="605014"/>
                  </a:lnTo>
                  <a:lnTo>
                    <a:pt x="1622357" y="561899"/>
                  </a:lnTo>
                  <a:lnTo>
                    <a:pt x="1606511" y="519821"/>
                  </a:lnTo>
                  <a:lnTo>
                    <a:pt x="1588492" y="478851"/>
                  </a:lnTo>
                  <a:lnTo>
                    <a:pt x="1568372" y="439060"/>
                  </a:lnTo>
                  <a:lnTo>
                    <a:pt x="1546221" y="400519"/>
                  </a:lnTo>
                  <a:lnTo>
                    <a:pt x="1522111" y="363298"/>
                  </a:lnTo>
                  <a:lnTo>
                    <a:pt x="1496113" y="327469"/>
                  </a:lnTo>
                  <a:lnTo>
                    <a:pt x="1468296" y="293102"/>
                  </a:lnTo>
                  <a:lnTo>
                    <a:pt x="1438733" y="260268"/>
                  </a:lnTo>
                  <a:lnTo>
                    <a:pt x="1407494" y="229039"/>
                  </a:lnTo>
                  <a:lnTo>
                    <a:pt x="1374651" y="199485"/>
                  </a:lnTo>
                  <a:lnTo>
                    <a:pt x="1340273" y="171678"/>
                  </a:lnTo>
                  <a:lnTo>
                    <a:pt x="1304433" y="145687"/>
                  </a:lnTo>
                  <a:lnTo>
                    <a:pt x="1267200" y="121584"/>
                  </a:lnTo>
                  <a:lnTo>
                    <a:pt x="1228647" y="99441"/>
                  </a:lnTo>
                  <a:lnTo>
                    <a:pt x="1188843" y="79327"/>
                  </a:lnTo>
                  <a:lnTo>
                    <a:pt x="1147860" y="61314"/>
                  </a:lnTo>
                  <a:lnTo>
                    <a:pt x="1105769" y="45472"/>
                  </a:lnTo>
                  <a:lnTo>
                    <a:pt x="1062641" y="31873"/>
                  </a:lnTo>
                  <a:lnTo>
                    <a:pt x="1018546" y="20588"/>
                  </a:lnTo>
                  <a:lnTo>
                    <a:pt x="973556" y="11687"/>
                  </a:lnTo>
                  <a:lnTo>
                    <a:pt x="927741" y="5241"/>
                  </a:lnTo>
                  <a:lnTo>
                    <a:pt x="881173" y="1322"/>
                  </a:lnTo>
                  <a:lnTo>
                    <a:pt x="833922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98171" y="5607319"/>
              <a:ext cx="670560" cy="775970"/>
            </a:xfrm>
            <a:custGeom>
              <a:avLst/>
              <a:gdLst/>
              <a:ahLst/>
              <a:cxnLst/>
              <a:rect l="l" t="t" r="r" b="b"/>
              <a:pathLst>
                <a:path w="670559" h="775970">
                  <a:moveTo>
                    <a:pt x="87274" y="0"/>
                  </a:moveTo>
                  <a:lnTo>
                    <a:pt x="53388" y="7518"/>
                  </a:lnTo>
                  <a:lnTo>
                    <a:pt x="25637" y="27989"/>
                  </a:lnTo>
                  <a:lnTo>
                    <a:pt x="6886" y="58287"/>
                  </a:lnTo>
                  <a:lnTo>
                    <a:pt x="0" y="95285"/>
                  </a:lnTo>
                  <a:lnTo>
                    <a:pt x="0" y="682911"/>
                  </a:lnTo>
                  <a:lnTo>
                    <a:pt x="5118" y="714961"/>
                  </a:lnTo>
                  <a:lnTo>
                    <a:pt x="19267" y="742397"/>
                  </a:lnTo>
                  <a:lnTo>
                    <a:pt x="40635" y="763262"/>
                  </a:lnTo>
                  <a:lnTo>
                    <a:pt x="67411" y="775599"/>
                  </a:lnTo>
                  <a:lnTo>
                    <a:pt x="620609" y="446740"/>
                  </a:lnTo>
                  <a:lnTo>
                    <a:pt x="670026" y="399004"/>
                  </a:lnTo>
                  <a:lnTo>
                    <a:pt x="664536" y="361876"/>
                  </a:lnTo>
                  <a:lnTo>
                    <a:pt x="637081" y="337804"/>
                  </a:lnTo>
                  <a:lnTo>
                    <a:pt x="620609" y="329236"/>
                  </a:lnTo>
                  <a:lnTo>
                    <a:pt x="87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171569" y="1257410"/>
              <a:ext cx="1618725" cy="76834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317543" y="1615608"/>
              <a:ext cx="213847" cy="11108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551564" y="1615608"/>
              <a:ext cx="103850" cy="11108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6685541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51" y="1061"/>
                  </a:lnTo>
                  <a:lnTo>
                    <a:pt x="33053" y="4654"/>
                  </a:lnTo>
                  <a:lnTo>
                    <a:pt x="26094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9"/>
                  </a:lnTo>
                  <a:lnTo>
                    <a:pt x="31174" y="24707"/>
                  </a:lnTo>
                  <a:lnTo>
                    <a:pt x="37072" y="19447"/>
                  </a:lnTo>
                  <a:lnTo>
                    <a:pt x="42302" y="17674"/>
                  </a:lnTo>
                  <a:lnTo>
                    <a:pt x="44375" y="17674"/>
                  </a:lnTo>
                  <a:lnTo>
                    <a:pt x="46228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763026" y="1554246"/>
              <a:ext cx="93389" cy="17242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876583" y="1615598"/>
              <a:ext cx="90353" cy="11108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995657" y="1615584"/>
              <a:ext cx="158785" cy="11110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7180659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230690" y="1554246"/>
              <a:ext cx="96394" cy="17242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7363482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423517" y="1615588"/>
              <a:ext cx="87557" cy="10808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541741" y="1615618"/>
              <a:ext cx="101986" cy="16683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676943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961067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51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888" y="13970"/>
                  </a:lnTo>
                  <a:lnTo>
                    <a:pt x="23888" y="101600"/>
                  </a:lnTo>
                  <a:lnTo>
                    <a:pt x="39751" y="101600"/>
                  </a:lnTo>
                  <a:lnTo>
                    <a:pt x="39751" y="13970"/>
                  </a:lnTo>
                  <a:lnTo>
                    <a:pt x="397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171569" y="4043860"/>
              <a:ext cx="1618725" cy="76834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480701" y="4402012"/>
              <a:ext cx="86206" cy="11108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598893" y="4401997"/>
              <a:ext cx="87557" cy="10808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718224" y="4402012"/>
              <a:ext cx="86206" cy="11108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6835445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34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34" y="169418"/>
                  </a:lnTo>
                  <a:lnTo>
                    <a:pt x="174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873894" y="4402012"/>
              <a:ext cx="182281" cy="16684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080242" y="4402012"/>
              <a:ext cx="90353" cy="11108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199350" y="4401997"/>
              <a:ext cx="158785" cy="11110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386868" y="4401997"/>
              <a:ext cx="87568" cy="10808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6769469" y="374464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10" y="285174"/>
                  </a:lnTo>
                  <a:lnTo>
                    <a:pt x="176108" y="285174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0" y="217039"/>
                  </a:lnTo>
                  <a:lnTo>
                    <a:pt x="214014" y="212116"/>
                  </a:lnTo>
                  <a:lnTo>
                    <a:pt x="201311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6" y="194195"/>
                  </a:lnTo>
                  <a:lnTo>
                    <a:pt x="215667" y="187483"/>
                  </a:lnTo>
                  <a:lnTo>
                    <a:pt x="222183" y="178860"/>
                  </a:lnTo>
                  <a:lnTo>
                    <a:pt x="224410" y="168518"/>
                  </a:lnTo>
                  <a:lnTo>
                    <a:pt x="22441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77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77" y="137849"/>
                  </a:lnTo>
                  <a:lnTo>
                    <a:pt x="223311" y="139906"/>
                  </a:lnTo>
                  <a:lnTo>
                    <a:pt x="232194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1" y="177171"/>
                  </a:lnTo>
                  <a:lnTo>
                    <a:pt x="234665" y="186006"/>
                  </a:lnTo>
                  <a:lnTo>
                    <a:pt x="228056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28" y="234380"/>
                  </a:lnTo>
                  <a:lnTo>
                    <a:pt x="242203" y="255343"/>
                  </a:lnTo>
                  <a:lnTo>
                    <a:pt x="229041" y="271356"/>
                  </a:lnTo>
                  <a:lnTo>
                    <a:pt x="208414" y="281580"/>
                  </a:lnTo>
                  <a:lnTo>
                    <a:pt x="181395" y="285174"/>
                  </a:lnTo>
                  <a:lnTo>
                    <a:pt x="409510" y="285174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32" y="151848"/>
                  </a:moveTo>
                  <a:lnTo>
                    <a:pt x="208714" y="151848"/>
                  </a:lnTo>
                  <a:lnTo>
                    <a:pt x="203590" y="152380"/>
                  </a:lnTo>
                  <a:lnTo>
                    <a:pt x="198500" y="154232"/>
                  </a:lnTo>
                  <a:lnTo>
                    <a:pt x="192702" y="157790"/>
                  </a:lnTo>
                  <a:lnTo>
                    <a:pt x="185458" y="163440"/>
                  </a:lnTo>
                  <a:lnTo>
                    <a:pt x="224410" y="163440"/>
                  </a:lnTo>
                  <a:lnTo>
                    <a:pt x="224410" y="158361"/>
                  </a:lnTo>
                  <a:lnTo>
                    <a:pt x="218232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945568" y="3882488"/>
              <a:ext cx="70730" cy="14733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890697" y="2637051"/>
              <a:ext cx="1618777" cy="76877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150312" y="2840847"/>
              <a:ext cx="1100322" cy="39276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300086" y="3122528"/>
              <a:ext cx="90353" cy="11108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419172" y="3122516"/>
              <a:ext cx="87557" cy="10808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5488581" y="2342952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5" y="417416"/>
                  </a:lnTo>
                  <a:lnTo>
                    <a:pt x="304513" y="401502"/>
                  </a:lnTo>
                  <a:lnTo>
                    <a:pt x="343786" y="376533"/>
                  </a:lnTo>
                  <a:lnTo>
                    <a:pt x="376542" y="343777"/>
                  </a:lnTo>
                  <a:lnTo>
                    <a:pt x="401512" y="304507"/>
                  </a:lnTo>
                  <a:lnTo>
                    <a:pt x="417426" y="259991"/>
                  </a:lnTo>
                  <a:lnTo>
                    <a:pt x="423013" y="211501"/>
                  </a:lnTo>
                  <a:lnTo>
                    <a:pt x="417426" y="163011"/>
                  </a:lnTo>
                  <a:lnTo>
                    <a:pt x="401512" y="118495"/>
                  </a:lnTo>
                  <a:lnTo>
                    <a:pt x="376542" y="79225"/>
                  </a:lnTo>
                  <a:lnTo>
                    <a:pt x="343786" y="46469"/>
                  </a:lnTo>
                  <a:lnTo>
                    <a:pt x="304513" y="21500"/>
                  </a:lnTo>
                  <a:lnTo>
                    <a:pt x="259995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646830" y="2481003"/>
              <a:ext cx="106509" cy="14690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7451269" y="2640886"/>
              <a:ext cx="1618767" cy="76834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7823064" y="2872114"/>
              <a:ext cx="206890" cy="16685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8050143" y="2872114"/>
              <a:ext cx="420006" cy="16685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498883" y="2872100"/>
              <a:ext cx="87568" cy="10808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8619401" y="2872114"/>
              <a:ext cx="76228" cy="11107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7711205" y="3125918"/>
              <a:ext cx="200359" cy="11108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7940326" y="3125902"/>
              <a:ext cx="156503" cy="10808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118287" y="3125918"/>
              <a:ext cx="86206" cy="11108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236488" y="3125902"/>
              <a:ext cx="157743" cy="10808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423551" y="3125918"/>
              <a:ext cx="90342" cy="111085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588285" y="3125918"/>
              <a:ext cx="90353" cy="11108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707366" y="3125902"/>
              <a:ext cx="87568" cy="108080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8049146" y="2339533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3"/>
                  </a:lnTo>
                  <a:lnTo>
                    <a:pt x="11339" y="280005"/>
                  </a:lnTo>
                  <a:lnTo>
                    <a:pt x="44527" y="341326"/>
                  </a:lnTo>
                  <a:lnTo>
                    <a:pt x="77403" y="375060"/>
                  </a:lnTo>
                  <a:lnTo>
                    <a:pt x="117082" y="400810"/>
                  </a:lnTo>
                  <a:lnTo>
                    <a:pt x="162226" y="417239"/>
                  </a:lnTo>
                  <a:lnTo>
                    <a:pt x="211501" y="423013"/>
                  </a:lnTo>
                  <a:lnTo>
                    <a:pt x="260776" y="417239"/>
                  </a:lnTo>
                  <a:lnTo>
                    <a:pt x="305920" y="400810"/>
                  </a:lnTo>
                  <a:lnTo>
                    <a:pt x="345599" y="375060"/>
                  </a:lnTo>
                  <a:lnTo>
                    <a:pt x="378475" y="341326"/>
                  </a:lnTo>
                  <a:lnTo>
                    <a:pt x="403212" y="300943"/>
                  </a:lnTo>
                  <a:lnTo>
                    <a:pt x="416504" y="262861"/>
                  </a:lnTo>
                  <a:lnTo>
                    <a:pt x="168958" y="262861"/>
                  </a:lnTo>
                  <a:lnTo>
                    <a:pt x="168958" y="254819"/>
                  </a:lnTo>
                  <a:lnTo>
                    <a:pt x="218066" y="21226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401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43" y="162330"/>
                  </a:lnTo>
                  <a:lnTo>
                    <a:pt x="236170" y="168541"/>
                  </a:lnTo>
                  <a:lnTo>
                    <a:pt x="242849" y="178298"/>
                  </a:lnTo>
                  <a:lnTo>
                    <a:pt x="245186" y="191114"/>
                  </a:lnTo>
                  <a:lnTo>
                    <a:pt x="245186" y="195931"/>
                  </a:lnTo>
                  <a:lnTo>
                    <a:pt x="195439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4" y="262861"/>
                  </a:lnTo>
                  <a:lnTo>
                    <a:pt x="417870" y="258024"/>
                  </a:lnTo>
                  <a:lnTo>
                    <a:pt x="421696" y="235143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69" y="175848"/>
                  </a:lnTo>
                  <a:lnTo>
                    <a:pt x="196067" y="178172"/>
                  </a:lnTo>
                  <a:lnTo>
                    <a:pt x="190999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8218105" y="2499682"/>
              <a:ext cx="85107" cy="102708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64" y="40792"/>
                  </a:moveTo>
                  <a:lnTo>
                    <a:pt x="631952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81" y="0"/>
                  </a:lnTo>
                  <a:lnTo>
                    <a:pt x="462711" y="2133"/>
                  </a:lnTo>
                  <a:lnTo>
                    <a:pt x="448411" y="4940"/>
                  </a:lnTo>
                  <a:lnTo>
                    <a:pt x="440766" y="12141"/>
                  </a:lnTo>
                  <a:lnTo>
                    <a:pt x="440258" y="22644"/>
                  </a:lnTo>
                  <a:lnTo>
                    <a:pt x="447408" y="35331"/>
                  </a:lnTo>
                  <a:lnTo>
                    <a:pt x="494233" y="91884"/>
                  </a:lnTo>
                  <a:lnTo>
                    <a:pt x="457314" y="126098"/>
                  </a:lnTo>
                  <a:lnTo>
                    <a:pt x="421411" y="161302"/>
                  </a:lnTo>
                  <a:lnTo>
                    <a:pt x="386537" y="197485"/>
                  </a:lnTo>
                  <a:lnTo>
                    <a:pt x="352717" y="234607"/>
                  </a:lnTo>
                  <a:lnTo>
                    <a:pt x="319951" y="272656"/>
                  </a:lnTo>
                  <a:lnTo>
                    <a:pt x="288277" y="311594"/>
                  </a:lnTo>
                  <a:lnTo>
                    <a:pt x="257721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47" y="475716"/>
                  </a:lnTo>
                  <a:lnTo>
                    <a:pt x="146900" y="518706"/>
                  </a:lnTo>
                  <a:lnTo>
                    <a:pt x="122148" y="562419"/>
                  </a:lnTo>
                  <a:lnTo>
                    <a:pt x="98628" y="606844"/>
                  </a:lnTo>
                  <a:lnTo>
                    <a:pt x="76339" y="651929"/>
                  </a:lnTo>
                  <a:lnTo>
                    <a:pt x="55321" y="697674"/>
                  </a:lnTo>
                  <a:lnTo>
                    <a:pt x="35572" y="744029"/>
                  </a:lnTo>
                  <a:lnTo>
                    <a:pt x="17132" y="790981"/>
                  </a:lnTo>
                  <a:lnTo>
                    <a:pt x="0" y="838504"/>
                  </a:lnTo>
                  <a:lnTo>
                    <a:pt x="40005" y="852373"/>
                  </a:lnTo>
                  <a:lnTo>
                    <a:pt x="56692" y="806069"/>
                  </a:lnTo>
                  <a:lnTo>
                    <a:pt x="74650" y="760310"/>
                  </a:lnTo>
                  <a:lnTo>
                    <a:pt x="93891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83" y="540689"/>
                  </a:lnTo>
                  <a:lnTo>
                    <a:pt x="208356" y="498779"/>
                  </a:lnTo>
                  <a:lnTo>
                    <a:pt x="234772" y="457619"/>
                  </a:lnTo>
                  <a:lnTo>
                    <a:pt x="262331" y="417207"/>
                  </a:lnTo>
                  <a:lnTo>
                    <a:pt x="290995" y="377583"/>
                  </a:lnTo>
                  <a:lnTo>
                    <a:pt x="320763" y="338772"/>
                  </a:lnTo>
                  <a:lnTo>
                    <a:pt x="351599" y="300812"/>
                  </a:lnTo>
                  <a:lnTo>
                    <a:pt x="383501" y="263702"/>
                  </a:lnTo>
                  <a:lnTo>
                    <a:pt x="416433" y="227495"/>
                  </a:lnTo>
                  <a:lnTo>
                    <a:pt x="450392" y="192201"/>
                  </a:lnTo>
                  <a:lnTo>
                    <a:pt x="485355" y="157861"/>
                  </a:lnTo>
                  <a:lnTo>
                    <a:pt x="521296" y="124498"/>
                  </a:lnTo>
                  <a:lnTo>
                    <a:pt x="575525" y="189928"/>
                  </a:lnTo>
                  <a:lnTo>
                    <a:pt x="581977" y="193573"/>
                  </a:lnTo>
                  <a:lnTo>
                    <a:pt x="587692" y="193573"/>
                  </a:lnTo>
                  <a:lnTo>
                    <a:pt x="593293" y="192290"/>
                  </a:lnTo>
                  <a:lnTo>
                    <a:pt x="598157" y="188480"/>
                  </a:lnTo>
                  <a:lnTo>
                    <a:pt x="602056" y="182194"/>
                  </a:lnTo>
                  <a:lnTo>
                    <a:pt x="604761" y="173482"/>
                  </a:lnTo>
                  <a:lnTo>
                    <a:pt x="631964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47" y="2823934"/>
                  </a:lnTo>
                  <a:lnTo>
                    <a:pt x="632358" y="2793974"/>
                  </a:lnTo>
                  <a:lnTo>
                    <a:pt x="594296" y="2762961"/>
                  </a:lnTo>
                  <a:lnTo>
                    <a:pt x="557149" y="2730919"/>
                  </a:lnTo>
                  <a:lnTo>
                    <a:pt x="520941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211" y="2592971"/>
                  </a:lnTo>
                  <a:lnTo>
                    <a:pt x="385978" y="2556167"/>
                  </a:lnTo>
                  <a:lnTo>
                    <a:pt x="354812" y="2518473"/>
                  </a:lnTo>
                  <a:lnTo>
                    <a:pt x="324700" y="2479941"/>
                  </a:lnTo>
                  <a:lnTo>
                    <a:pt x="295681" y="2440584"/>
                  </a:lnTo>
                  <a:lnTo>
                    <a:pt x="267766" y="2400414"/>
                  </a:lnTo>
                  <a:lnTo>
                    <a:pt x="240969" y="2359469"/>
                  </a:lnTo>
                  <a:lnTo>
                    <a:pt x="215328" y="2317775"/>
                  </a:lnTo>
                  <a:lnTo>
                    <a:pt x="190855" y="2275357"/>
                  </a:lnTo>
                  <a:lnTo>
                    <a:pt x="167563" y="2232241"/>
                  </a:lnTo>
                  <a:lnTo>
                    <a:pt x="145478" y="2188438"/>
                  </a:lnTo>
                  <a:lnTo>
                    <a:pt x="214388" y="2158403"/>
                  </a:lnTo>
                  <a:lnTo>
                    <a:pt x="226504" y="2150287"/>
                  </a:lnTo>
                  <a:lnTo>
                    <a:pt x="230797" y="2140686"/>
                  </a:lnTo>
                  <a:lnTo>
                    <a:pt x="227215" y="2130806"/>
                  </a:lnTo>
                  <a:lnTo>
                    <a:pt x="215734" y="2121852"/>
                  </a:lnTo>
                  <a:lnTo>
                    <a:pt x="90030" y="2055850"/>
                  </a:lnTo>
                  <a:lnTo>
                    <a:pt x="84162" y="2054428"/>
                  </a:lnTo>
                  <a:lnTo>
                    <a:pt x="78562" y="2054428"/>
                  </a:lnTo>
                  <a:lnTo>
                    <a:pt x="47205" y="2080031"/>
                  </a:lnTo>
                  <a:lnTo>
                    <a:pt x="11671" y="2210778"/>
                  </a:lnTo>
                  <a:lnTo>
                    <a:pt x="10121" y="2222182"/>
                  </a:lnTo>
                  <a:lnTo>
                    <a:pt x="12166" y="2230755"/>
                  </a:lnTo>
                  <a:lnTo>
                    <a:pt x="17411" y="2236152"/>
                  </a:lnTo>
                  <a:lnTo>
                    <a:pt x="25450" y="2238019"/>
                  </a:lnTo>
                  <a:lnTo>
                    <a:pt x="29451" y="2238019"/>
                  </a:lnTo>
                  <a:lnTo>
                    <a:pt x="34124" y="2236940"/>
                  </a:lnTo>
                  <a:lnTo>
                    <a:pt x="106641" y="2205367"/>
                  </a:lnTo>
                  <a:lnTo>
                    <a:pt x="129260" y="2250325"/>
                  </a:lnTo>
                  <a:lnTo>
                    <a:pt x="153111" y="2294598"/>
                  </a:lnTo>
                  <a:lnTo>
                    <a:pt x="178193" y="2338159"/>
                  </a:lnTo>
                  <a:lnTo>
                    <a:pt x="204482" y="2380958"/>
                  </a:lnTo>
                  <a:lnTo>
                    <a:pt x="231940" y="2422995"/>
                  </a:lnTo>
                  <a:lnTo>
                    <a:pt x="260565" y="2464231"/>
                  </a:lnTo>
                  <a:lnTo>
                    <a:pt x="290322" y="2504643"/>
                  </a:lnTo>
                  <a:lnTo>
                    <a:pt x="321195" y="2544203"/>
                  </a:lnTo>
                  <a:lnTo>
                    <a:pt x="353174" y="2582888"/>
                  </a:lnTo>
                  <a:lnTo>
                    <a:pt x="386219" y="2620683"/>
                  </a:lnTo>
                  <a:lnTo>
                    <a:pt x="420319" y="2657538"/>
                  </a:lnTo>
                  <a:lnTo>
                    <a:pt x="455460" y="2693441"/>
                  </a:lnTo>
                  <a:lnTo>
                    <a:pt x="491604" y="2728366"/>
                  </a:lnTo>
                  <a:lnTo>
                    <a:pt x="528751" y="2762288"/>
                  </a:lnTo>
                  <a:lnTo>
                    <a:pt x="566851" y="2795181"/>
                  </a:lnTo>
                  <a:lnTo>
                    <a:pt x="605917" y="2827020"/>
                  </a:lnTo>
                  <a:lnTo>
                    <a:pt x="645896" y="2857766"/>
                  </a:lnTo>
                  <a:lnTo>
                    <a:pt x="686803" y="2887421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54"/>
                  </a:moveTo>
                  <a:lnTo>
                    <a:pt x="3306419" y="2049170"/>
                  </a:lnTo>
                  <a:lnTo>
                    <a:pt x="3288436" y="2094992"/>
                  </a:lnTo>
                  <a:lnTo>
                    <a:pt x="3269196" y="2140216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51" y="2397874"/>
                  </a:lnTo>
                  <a:lnTo>
                    <a:pt x="3100679" y="2438285"/>
                  </a:lnTo>
                  <a:lnTo>
                    <a:pt x="3072015" y="2477909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40"/>
                  </a:lnTo>
                  <a:lnTo>
                    <a:pt x="2877743" y="2697581"/>
                  </a:lnTo>
                  <a:lnTo>
                    <a:pt x="2841841" y="2730931"/>
                  </a:lnTo>
                  <a:lnTo>
                    <a:pt x="2804972" y="2763291"/>
                  </a:lnTo>
                  <a:lnTo>
                    <a:pt x="2752445" y="2696184"/>
                  </a:lnTo>
                  <a:lnTo>
                    <a:pt x="2745968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32" y="2873108"/>
                  </a:lnTo>
                  <a:lnTo>
                    <a:pt x="2709011" y="2882125"/>
                  </a:lnTo>
                  <a:lnTo>
                    <a:pt x="2724696" y="2885579"/>
                  </a:lnTo>
                  <a:lnTo>
                    <a:pt x="2860827" y="2887243"/>
                  </a:lnTo>
                  <a:lnTo>
                    <a:pt x="2874835" y="2884665"/>
                  </a:lnTo>
                  <a:lnTo>
                    <a:pt x="2882430" y="2877642"/>
                  </a:lnTo>
                  <a:lnTo>
                    <a:pt x="2883103" y="2867228"/>
                  </a:lnTo>
                  <a:lnTo>
                    <a:pt x="2876346" y="2854452"/>
                  </a:lnTo>
                  <a:lnTo>
                    <a:pt x="2831084" y="2796629"/>
                  </a:lnTo>
                  <a:lnTo>
                    <a:pt x="2868942" y="2763456"/>
                  </a:lnTo>
                  <a:lnTo>
                    <a:pt x="2905836" y="2729268"/>
                  </a:lnTo>
                  <a:lnTo>
                    <a:pt x="2941713" y="2694063"/>
                  </a:lnTo>
                  <a:lnTo>
                    <a:pt x="2976562" y="2657894"/>
                  </a:lnTo>
                  <a:lnTo>
                    <a:pt x="3010382" y="2620772"/>
                  </a:lnTo>
                  <a:lnTo>
                    <a:pt x="3043136" y="2582735"/>
                  </a:lnTo>
                  <a:lnTo>
                    <a:pt x="3074797" y="2543797"/>
                  </a:lnTo>
                  <a:lnTo>
                    <a:pt x="3105366" y="2503995"/>
                  </a:lnTo>
                  <a:lnTo>
                    <a:pt x="3134804" y="2463342"/>
                  </a:lnTo>
                  <a:lnTo>
                    <a:pt x="3163100" y="2421877"/>
                  </a:lnTo>
                  <a:lnTo>
                    <a:pt x="3190240" y="2379624"/>
                  </a:lnTo>
                  <a:lnTo>
                    <a:pt x="3216198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488"/>
                  </a:lnTo>
                  <a:lnTo>
                    <a:pt x="3327552" y="2111083"/>
                  </a:lnTo>
                  <a:lnTo>
                    <a:pt x="3346005" y="2064054"/>
                  </a:lnTo>
                  <a:close/>
                </a:path>
                <a:path w="3408680" h="2887979">
                  <a:moveTo>
                    <a:pt x="3408616" y="679627"/>
                  </a:moveTo>
                  <a:lnTo>
                    <a:pt x="3408388" y="669607"/>
                  </a:lnTo>
                  <a:lnTo>
                    <a:pt x="3402647" y="663803"/>
                  </a:lnTo>
                  <a:lnTo>
                    <a:pt x="3389249" y="663803"/>
                  </a:lnTo>
                  <a:lnTo>
                    <a:pt x="3384702" y="664794"/>
                  </a:lnTo>
                  <a:lnTo>
                    <a:pt x="3311766" y="694778"/>
                  </a:lnTo>
                  <a:lnTo>
                    <a:pt x="3290062" y="649363"/>
                  </a:lnTo>
                  <a:lnTo>
                    <a:pt x="3267113" y="604608"/>
                  </a:lnTo>
                  <a:lnTo>
                    <a:pt x="3242932" y="560539"/>
                  </a:lnTo>
                  <a:lnTo>
                    <a:pt x="3217519" y="517207"/>
                  </a:lnTo>
                  <a:lnTo>
                    <a:pt x="3190925" y="474624"/>
                  </a:lnTo>
                  <a:lnTo>
                    <a:pt x="3163163" y="432803"/>
                  </a:lnTo>
                  <a:lnTo>
                    <a:pt x="3134233" y="391795"/>
                  </a:lnTo>
                  <a:lnTo>
                    <a:pt x="3104184" y="351599"/>
                  </a:lnTo>
                  <a:lnTo>
                    <a:pt x="3073006" y="312267"/>
                  </a:lnTo>
                  <a:lnTo>
                    <a:pt x="3040748" y="273812"/>
                  </a:lnTo>
                  <a:lnTo>
                    <a:pt x="3007410" y="236258"/>
                  </a:lnTo>
                  <a:lnTo>
                    <a:pt x="2973032" y="199631"/>
                  </a:lnTo>
                  <a:lnTo>
                    <a:pt x="2937611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7997"/>
                  </a:lnTo>
                  <a:lnTo>
                    <a:pt x="3205378" y="580212"/>
                  </a:lnTo>
                  <a:lnTo>
                    <a:pt x="3228975" y="623112"/>
                  </a:lnTo>
                  <a:lnTo>
                    <a:pt x="3251365" y="666699"/>
                  </a:lnTo>
                  <a:lnTo>
                    <a:pt x="3272548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54" y="846277"/>
                  </a:lnTo>
                  <a:lnTo>
                    <a:pt x="3337458" y="846277"/>
                  </a:lnTo>
                  <a:lnTo>
                    <a:pt x="3368573" y="821296"/>
                  </a:lnTo>
                  <a:lnTo>
                    <a:pt x="3407968" y="687539"/>
                  </a:lnTo>
                  <a:lnTo>
                    <a:pt x="3408553" y="684060"/>
                  </a:lnTo>
                  <a:lnTo>
                    <a:pt x="3408616" y="679627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6000115" cy="1570990"/>
            </a:xfrm>
            <a:custGeom>
              <a:avLst/>
              <a:gdLst/>
              <a:ahLst/>
              <a:cxnLst/>
              <a:rect l="l" t="t" r="r" b="b"/>
              <a:pathLst>
                <a:path w="6000115" h="1570990">
                  <a:moveTo>
                    <a:pt x="5999817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5580981" y="1570632"/>
                  </a:lnTo>
                  <a:lnTo>
                    <a:pt x="5999817" y="1151797"/>
                  </a:lnTo>
                  <a:lnTo>
                    <a:pt x="5999817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1216" y="3244344"/>
              <a:ext cx="6553821" cy="41625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6711" y="2614419"/>
              <a:ext cx="10296890" cy="4133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1216" y="3872597"/>
              <a:ext cx="6945013" cy="4162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1216" y="4500850"/>
              <a:ext cx="7228156" cy="4162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81216" y="5129103"/>
              <a:ext cx="7420810" cy="41625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279119" y="518535"/>
              <a:ext cx="4153535" cy="612775"/>
            </a:xfrm>
            <a:custGeom>
              <a:avLst/>
              <a:gdLst/>
              <a:ahLst/>
              <a:cxnLst/>
              <a:rect l="l" t="t" r="r" b="b"/>
              <a:pathLst>
                <a:path w="4153535" h="612775">
                  <a:moveTo>
                    <a:pt x="331707" y="51516"/>
                  </a:moveTo>
                  <a:lnTo>
                    <a:pt x="3769" y="51516"/>
                  </a:lnTo>
                  <a:lnTo>
                    <a:pt x="3769" y="118729"/>
                  </a:lnTo>
                  <a:lnTo>
                    <a:pt x="224904" y="118729"/>
                  </a:lnTo>
                  <a:lnTo>
                    <a:pt x="0" y="414626"/>
                  </a:lnTo>
                  <a:lnTo>
                    <a:pt x="0" y="466142"/>
                  </a:lnTo>
                  <a:lnTo>
                    <a:pt x="331707" y="466142"/>
                  </a:lnTo>
                  <a:lnTo>
                    <a:pt x="331707" y="398919"/>
                  </a:lnTo>
                  <a:lnTo>
                    <a:pt x="110572" y="398919"/>
                  </a:lnTo>
                  <a:lnTo>
                    <a:pt x="331707" y="103023"/>
                  </a:lnTo>
                  <a:lnTo>
                    <a:pt x="331707" y="51516"/>
                  </a:lnTo>
                  <a:close/>
                </a:path>
                <a:path w="4153535" h="612775">
                  <a:moveTo>
                    <a:pt x="508885" y="165848"/>
                  </a:moveTo>
                  <a:lnTo>
                    <a:pt x="461575" y="173839"/>
                  </a:lnTo>
                  <a:lnTo>
                    <a:pt x="421261" y="196306"/>
                  </a:lnTo>
                  <a:lnTo>
                    <a:pt x="389964" y="230985"/>
                  </a:lnTo>
                  <a:lnTo>
                    <a:pt x="369704" y="275616"/>
                  </a:lnTo>
                  <a:lnTo>
                    <a:pt x="362502" y="327937"/>
                  </a:lnTo>
                  <a:lnTo>
                    <a:pt x="368880" y="377413"/>
                  </a:lnTo>
                  <a:lnTo>
                    <a:pt x="387290" y="417995"/>
                  </a:lnTo>
                  <a:lnTo>
                    <a:pt x="416647" y="448477"/>
                  </a:lnTo>
                  <a:lnTo>
                    <a:pt x="455865" y="467650"/>
                  </a:lnTo>
                  <a:lnTo>
                    <a:pt x="503859" y="474310"/>
                  </a:lnTo>
                  <a:lnTo>
                    <a:pt x="528855" y="473014"/>
                  </a:lnTo>
                  <a:lnTo>
                    <a:pt x="576735" y="462648"/>
                  </a:lnTo>
                  <a:lnTo>
                    <a:pt x="613086" y="447373"/>
                  </a:lnTo>
                  <a:lnTo>
                    <a:pt x="631383" y="437871"/>
                  </a:lnTo>
                  <a:lnTo>
                    <a:pt x="619536" y="413369"/>
                  </a:lnTo>
                  <a:lnTo>
                    <a:pt x="513282" y="413369"/>
                  </a:lnTo>
                  <a:lnTo>
                    <a:pt x="493178" y="410876"/>
                  </a:lnTo>
                  <a:lnTo>
                    <a:pt x="459567" y="392696"/>
                  </a:lnTo>
                  <a:lnTo>
                    <a:pt x="439021" y="347623"/>
                  </a:lnTo>
                  <a:lnTo>
                    <a:pt x="437892" y="331707"/>
                  </a:lnTo>
                  <a:lnTo>
                    <a:pt x="631383" y="331707"/>
                  </a:lnTo>
                  <a:lnTo>
                    <a:pt x="631383" y="299666"/>
                  </a:lnTo>
                  <a:lnTo>
                    <a:pt x="628890" y="284588"/>
                  </a:lnTo>
                  <a:lnTo>
                    <a:pt x="441661" y="284588"/>
                  </a:lnTo>
                  <a:lnTo>
                    <a:pt x="449348" y="258172"/>
                  </a:lnTo>
                  <a:lnTo>
                    <a:pt x="462629" y="238647"/>
                  </a:lnTo>
                  <a:lnTo>
                    <a:pt x="480976" y="226543"/>
                  </a:lnTo>
                  <a:lnTo>
                    <a:pt x="503859" y="222391"/>
                  </a:lnTo>
                  <a:lnTo>
                    <a:pt x="608725" y="222391"/>
                  </a:lnTo>
                  <a:lnTo>
                    <a:pt x="597223" y="203072"/>
                  </a:lnTo>
                  <a:lnTo>
                    <a:pt x="558501" y="175625"/>
                  </a:lnTo>
                  <a:lnTo>
                    <a:pt x="508885" y="165848"/>
                  </a:lnTo>
                  <a:close/>
                </a:path>
                <a:path w="4153535" h="612775">
                  <a:moveTo>
                    <a:pt x="603740" y="380700"/>
                  </a:moveTo>
                  <a:lnTo>
                    <a:pt x="560185" y="404289"/>
                  </a:lnTo>
                  <a:lnTo>
                    <a:pt x="521767" y="413114"/>
                  </a:lnTo>
                  <a:lnTo>
                    <a:pt x="513282" y="413369"/>
                  </a:lnTo>
                  <a:lnTo>
                    <a:pt x="619536" y="413369"/>
                  </a:lnTo>
                  <a:lnTo>
                    <a:pt x="603740" y="380700"/>
                  </a:lnTo>
                  <a:close/>
                </a:path>
                <a:path w="4153535" h="612775">
                  <a:moveTo>
                    <a:pt x="608725" y="222391"/>
                  </a:moveTo>
                  <a:lnTo>
                    <a:pt x="503859" y="222391"/>
                  </a:lnTo>
                  <a:lnTo>
                    <a:pt x="526578" y="225836"/>
                  </a:lnTo>
                  <a:lnTo>
                    <a:pt x="542408" y="236762"/>
                  </a:lnTo>
                  <a:lnTo>
                    <a:pt x="551998" y="256051"/>
                  </a:lnTo>
                  <a:lnTo>
                    <a:pt x="555993" y="284588"/>
                  </a:lnTo>
                  <a:lnTo>
                    <a:pt x="628890" y="284588"/>
                  </a:lnTo>
                  <a:lnTo>
                    <a:pt x="622402" y="245361"/>
                  </a:lnTo>
                  <a:lnTo>
                    <a:pt x="608725" y="222391"/>
                  </a:lnTo>
                  <a:close/>
                </a:path>
                <a:path w="4153535" h="612775">
                  <a:moveTo>
                    <a:pt x="754521" y="8167"/>
                  </a:moveTo>
                  <a:lnTo>
                    <a:pt x="679759" y="8167"/>
                  </a:lnTo>
                  <a:lnTo>
                    <a:pt x="679759" y="466142"/>
                  </a:lnTo>
                  <a:lnTo>
                    <a:pt x="754521" y="466142"/>
                  </a:lnTo>
                  <a:lnTo>
                    <a:pt x="754521" y="8167"/>
                  </a:lnTo>
                  <a:close/>
                </a:path>
                <a:path w="4153535" h="612775">
                  <a:moveTo>
                    <a:pt x="918495" y="229301"/>
                  </a:moveTo>
                  <a:lnTo>
                    <a:pt x="843733" y="229301"/>
                  </a:lnTo>
                  <a:lnTo>
                    <a:pt x="843733" y="466142"/>
                  </a:lnTo>
                  <a:lnTo>
                    <a:pt x="918495" y="466142"/>
                  </a:lnTo>
                  <a:lnTo>
                    <a:pt x="918495" y="229301"/>
                  </a:lnTo>
                  <a:close/>
                </a:path>
                <a:path w="4153535" h="612775">
                  <a:moveTo>
                    <a:pt x="970640" y="0"/>
                  </a:moveTo>
                  <a:lnTo>
                    <a:pt x="926562" y="5915"/>
                  </a:lnTo>
                  <a:lnTo>
                    <a:pt x="891229" y="23199"/>
                  </a:lnTo>
                  <a:lnTo>
                    <a:pt x="865244" y="51157"/>
                  </a:lnTo>
                  <a:lnTo>
                    <a:pt x="849211" y="89096"/>
                  </a:lnTo>
                  <a:lnTo>
                    <a:pt x="843733" y="136320"/>
                  </a:lnTo>
                  <a:lnTo>
                    <a:pt x="843733" y="174015"/>
                  </a:lnTo>
                  <a:lnTo>
                    <a:pt x="795986" y="181554"/>
                  </a:lnTo>
                  <a:lnTo>
                    <a:pt x="795986" y="229301"/>
                  </a:lnTo>
                  <a:lnTo>
                    <a:pt x="980064" y="229301"/>
                  </a:lnTo>
                  <a:lnTo>
                    <a:pt x="980064" y="174015"/>
                  </a:lnTo>
                  <a:lnTo>
                    <a:pt x="918495" y="174015"/>
                  </a:lnTo>
                  <a:lnTo>
                    <a:pt x="918495" y="157052"/>
                  </a:lnTo>
                  <a:lnTo>
                    <a:pt x="921479" y="108991"/>
                  </a:lnTo>
                  <a:lnTo>
                    <a:pt x="940857" y="73059"/>
                  </a:lnTo>
                  <a:lnTo>
                    <a:pt x="975666" y="62197"/>
                  </a:lnTo>
                  <a:lnTo>
                    <a:pt x="1046491" y="62197"/>
                  </a:lnTo>
                  <a:lnTo>
                    <a:pt x="1068637" y="23873"/>
                  </a:lnTo>
                  <a:lnTo>
                    <a:pt x="1021459" y="6115"/>
                  </a:lnTo>
                  <a:lnTo>
                    <a:pt x="978974" y="225"/>
                  </a:lnTo>
                  <a:lnTo>
                    <a:pt x="970640" y="0"/>
                  </a:lnTo>
                  <a:close/>
                </a:path>
                <a:path w="4153535" h="612775">
                  <a:moveTo>
                    <a:pt x="1046491" y="62197"/>
                  </a:moveTo>
                  <a:lnTo>
                    <a:pt x="975666" y="62197"/>
                  </a:lnTo>
                  <a:lnTo>
                    <a:pt x="989678" y="63098"/>
                  </a:lnTo>
                  <a:lnTo>
                    <a:pt x="1003457" y="66118"/>
                  </a:lnTo>
                  <a:lnTo>
                    <a:pt x="1018416" y="71729"/>
                  </a:lnTo>
                  <a:lnTo>
                    <a:pt x="1035968" y="80405"/>
                  </a:lnTo>
                  <a:lnTo>
                    <a:pt x="1046491" y="62197"/>
                  </a:lnTo>
                  <a:close/>
                </a:path>
                <a:path w="4153535" h="612775">
                  <a:moveTo>
                    <a:pt x="1233250" y="174015"/>
                  </a:moveTo>
                  <a:lnTo>
                    <a:pt x="1168540" y="174015"/>
                  </a:lnTo>
                  <a:lnTo>
                    <a:pt x="1168540" y="466142"/>
                  </a:lnTo>
                  <a:lnTo>
                    <a:pt x="1243302" y="466142"/>
                  </a:lnTo>
                  <a:lnTo>
                    <a:pt x="1243302" y="332335"/>
                  </a:lnTo>
                  <a:lnTo>
                    <a:pt x="1244498" y="316707"/>
                  </a:lnTo>
                  <a:lnTo>
                    <a:pt x="1263396" y="276420"/>
                  </a:lnTo>
                  <a:lnTo>
                    <a:pt x="1299834" y="254432"/>
                  </a:lnTo>
                  <a:lnTo>
                    <a:pt x="1325333" y="254432"/>
                  </a:lnTo>
                  <a:lnTo>
                    <a:pt x="1330684" y="238097"/>
                  </a:lnTo>
                  <a:lnTo>
                    <a:pt x="1236391" y="238097"/>
                  </a:lnTo>
                  <a:lnTo>
                    <a:pt x="1233250" y="174015"/>
                  </a:lnTo>
                  <a:close/>
                </a:path>
                <a:path w="4153535" h="612775">
                  <a:moveTo>
                    <a:pt x="1325333" y="254432"/>
                  </a:moveTo>
                  <a:lnTo>
                    <a:pt x="1308002" y="254432"/>
                  </a:lnTo>
                  <a:lnTo>
                    <a:pt x="1314284" y="256945"/>
                  </a:lnTo>
                  <a:lnTo>
                    <a:pt x="1322451" y="263227"/>
                  </a:lnTo>
                  <a:lnTo>
                    <a:pt x="1325333" y="254432"/>
                  </a:lnTo>
                  <a:close/>
                </a:path>
                <a:path w="4153535" h="612775">
                  <a:moveTo>
                    <a:pt x="1305489" y="169617"/>
                  </a:moveTo>
                  <a:lnTo>
                    <a:pt x="1289125" y="173338"/>
                  </a:lnTo>
                  <a:lnTo>
                    <a:pt x="1273056" y="185245"/>
                  </a:lnTo>
                  <a:lnTo>
                    <a:pt x="1255930" y="206459"/>
                  </a:lnTo>
                  <a:lnTo>
                    <a:pt x="1236391" y="238097"/>
                  </a:lnTo>
                  <a:lnTo>
                    <a:pt x="1330684" y="238097"/>
                  </a:lnTo>
                  <a:lnTo>
                    <a:pt x="1346325" y="190350"/>
                  </a:lnTo>
                  <a:lnTo>
                    <a:pt x="1337117" y="181279"/>
                  </a:lnTo>
                  <a:lnTo>
                    <a:pt x="1327320" y="174800"/>
                  </a:lnTo>
                  <a:lnTo>
                    <a:pt x="1316817" y="170913"/>
                  </a:lnTo>
                  <a:lnTo>
                    <a:pt x="1305489" y="169617"/>
                  </a:lnTo>
                  <a:close/>
                </a:path>
                <a:path w="4153535" h="612775">
                  <a:moveTo>
                    <a:pt x="1591634" y="217365"/>
                  </a:moveTo>
                  <a:lnTo>
                    <a:pt x="1486425" y="217365"/>
                  </a:lnTo>
                  <a:lnTo>
                    <a:pt x="1502358" y="220113"/>
                  </a:lnTo>
                  <a:lnTo>
                    <a:pt x="1513519" y="228516"/>
                  </a:lnTo>
                  <a:lnTo>
                    <a:pt x="1520086" y="242809"/>
                  </a:lnTo>
                  <a:lnTo>
                    <a:pt x="1522236" y="263227"/>
                  </a:lnTo>
                  <a:lnTo>
                    <a:pt x="1522236" y="287729"/>
                  </a:lnTo>
                  <a:lnTo>
                    <a:pt x="1439306" y="311603"/>
                  </a:lnTo>
                  <a:lnTo>
                    <a:pt x="1411703" y="321447"/>
                  </a:lnTo>
                  <a:lnTo>
                    <a:pt x="1378170" y="347021"/>
                  </a:lnTo>
                  <a:lnTo>
                    <a:pt x="1364260" y="386992"/>
                  </a:lnTo>
                  <a:lnTo>
                    <a:pt x="1363916" y="394522"/>
                  </a:lnTo>
                  <a:lnTo>
                    <a:pt x="1370189" y="426504"/>
                  </a:lnTo>
                  <a:lnTo>
                    <a:pt x="1387711" y="451535"/>
                  </a:lnTo>
                  <a:lnTo>
                    <a:pt x="1414540" y="467850"/>
                  </a:lnTo>
                  <a:lnTo>
                    <a:pt x="1448730" y="473681"/>
                  </a:lnTo>
                  <a:lnTo>
                    <a:pt x="1470061" y="471620"/>
                  </a:lnTo>
                  <a:lnTo>
                    <a:pt x="1490273" y="465200"/>
                  </a:lnTo>
                  <a:lnTo>
                    <a:pt x="1510132" y="454068"/>
                  </a:lnTo>
                  <a:lnTo>
                    <a:pt x="1530403" y="437871"/>
                  </a:lnTo>
                  <a:lnTo>
                    <a:pt x="1615689" y="437871"/>
                  </a:lnTo>
                  <a:lnTo>
                    <a:pt x="1620463" y="415254"/>
                  </a:lnTo>
                  <a:lnTo>
                    <a:pt x="1471976" y="415254"/>
                  </a:lnTo>
                  <a:lnTo>
                    <a:pt x="1459312" y="413192"/>
                  </a:lnTo>
                  <a:lnTo>
                    <a:pt x="1449830" y="407244"/>
                  </a:lnTo>
                  <a:lnTo>
                    <a:pt x="1443881" y="397761"/>
                  </a:lnTo>
                  <a:lnTo>
                    <a:pt x="1441819" y="385098"/>
                  </a:lnTo>
                  <a:lnTo>
                    <a:pt x="1441819" y="377559"/>
                  </a:lnTo>
                  <a:lnTo>
                    <a:pt x="1443076" y="371904"/>
                  </a:lnTo>
                  <a:lnTo>
                    <a:pt x="1447474" y="360596"/>
                  </a:lnTo>
                  <a:lnTo>
                    <a:pt x="1522236" y="336104"/>
                  </a:lnTo>
                  <a:lnTo>
                    <a:pt x="1597616" y="336104"/>
                  </a:lnTo>
                  <a:lnTo>
                    <a:pt x="1597525" y="258201"/>
                  </a:lnTo>
                  <a:lnTo>
                    <a:pt x="1591634" y="217365"/>
                  </a:lnTo>
                  <a:close/>
                </a:path>
                <a:path w="4153535" h="612775">
                  <a:moveTo>
                    <a:pt x="1615689" y="437871"/>
                  </a:moveTo>
                  <a:lnTo>
                    <a:pt x="1530403" y="437871"/>
                  </a:lnTo>
                  <a:lnTo>
                    <a:pt x="1540484" y="453744"/>
                  </a:lnTo>
                  <a:lnTo>
                    <a:pt x="1552626" y="463551"/>
                  </a:lnTo>
                  <a:lnTo>
                    <a:pt x="1569360" y="468528"/>
                  </a:lnTo>
                  <a:lnTo>
                    <a:pt x="1593218" y="469912"/>
                  </a:lnTo>
                  <a:lnTo>
                    <a:pt x="1608924" y="469912"/>
                  </a:lnTo>
                  <a:lnTo>
                    <a:pt x="1615689" y="437871"/>
                  </a:lnTo>
                  <a:close/>
                </a:path>
                <a:path w="4153535" h="612775">
                  <a:moveTo>
                    <a:pt x="1597616" y="336104"/>
                  </a:moveTo>
                  <a:lnTo>
                    <a:pt x="1522236" y="336104"/>
                  </a:lnTo>
                  <a:lnTo>
                    <a:pt x="1522236" y="393265"/>
                  </a:lnTo>
                  <a:lnTo>
                    <a:pt x="1511556" y="401432"/>
                  </a:lnTo>
                  <a:lnTo>
                    <a:pt x="1471976" y="415254"/>
                  </a:lnTo>
                  <a:lnTo>
                    <a:pt x="1620463" y="415254"/>
                  </a:lnTo>
                  <a:lnTo>
                    <a:pt x="1620861" y="413369"/>
                  </a:lnTo>
                  <a:lnTo>
                    <a:pt x="1608748" y="411180"/>
                  </a:lnTo>
                  <a:lnTo>
                    <a:pt x="1601699" y="406223"/>
                  </a:lnTo>
                  <a:lnTo>
                    <a:pt x="1598421" y="396671"/>
                  </a:lnTo>
                  <a:lnTo>
                    <a:pt x="1597616" y="380700"/>
                  </a:lnTo>
                  <a:lnTo>
                    <a:pt x="1597616" y="336104"/>
                  </a:lnTo>
                  <a:close/>
                </a:path>
                <a:path w="4153535" h="612775">
                  <a:moveTo>
                    <a:pt x="1496477" y="165848"/>
                  </a:moveTo>
                  <a:lnTo>
                    <a:pt x="1443645" y="171267"/>
                  </a:lnTo>
                  <a:lnTo>
                    <a:pt x="1404595" y="187051"/>
                  </a:lnTo>
                  <a:lnTo>
                    <a:pt x="1380388" y="212496"/>
                  </a:lnTo>
                  <a:lnTo>
                    <a:pt x="1372083" y="246893"/>
                  </a:lnTo>
                  <a:lnTo>
                    <a:pt x="1372083" y="255060"/>
                  </a:lnTo>
                  <a:lnTo>
                    <a:pt x="1372712" y="258201"/>
                  </a:lnTo>
                  <a:lnTo>
                    <a:pt x="1375853" y="266997"/>
                  </a:lnTo>
                  <a:lnTo>
                    <a:pt x="1447474" y="251290"/>
                  </a:lnTo>
                  <a:lnTo>
                    <a:pt x="1446217" y="247521"/>
                  </a:lnTo>
                  <a:lnTo>
                    <a:pt x="1445589" y="246264"/>
                  </a:lnTo>
                  <a:lnTo>
                    <a:pt x="1445589" y="243751"/>
                  </a:lnTo>
                  <a:lnTo>
                    <a:pt x="1448789" y="233532"/>
                  </a:lnTo>
                  <a:lnTo>
                    <a:pt x="1457526" y="225139"/>
                  </a:lnTo>
                  <a:lnTo>
                    <a:pt x="1470503" y="219456"/>
                  </a:lnTo>
                  <a:lnTo>
                    <a:pt x="1486425" y="217365"/>
                  </a:lnTo>
                  <a:lnTo>
                    <a:pt x="1591634" y="217365"/>
                  </a:lnTo>
                  <a:lnTo>
                    <a:pt x="1573198" y="188308"/>
                  </a:lnTo>
                  <a:lnTo>
                    <a:pt x="1541700" y="171365"/>
                  </a:lnTo>
                  <a:lnTo>
                    <a:pt x="1496477" y="165848"/>
                  </a:lnTo>
                  <a:close/>
                </a:path>
                <a:path w="4153535" h="612775">
                  <a:moveTo>
                    <a:pt x="1754690" y="174015"/>
                  </a:moveTo>
                  <a:lnTo>
                    <a:pt x="1679299" y="174015"/>
                  </a:lnTo>
                  <a:lnTo>
                    <a:pt x="1679299" y="612515"/>
                  </a:lnTo>
                  <a:lnTo>
                    <a:pt x="1754690" y="612515"/>
                  </a:lnTo>
                  <a:lnTo>
                    <a:pt x="1754690" y="454206"/>
                  </a:lnTo>
                  <a:lnTo>
                    <a:pt x="1883272" y="454206"/>
                  </a:lnTo>
                  <a:lnTo>
                    <a:pt x="1900697" y="444039"/>
                  </a:lnTo>
                  <a:lnTo>
                    <a:pt x="1926870" y="413997"/>
                  </a:lnTo>
                  <a:lnTo>
                    <a:pt x="1808091" y="413997"/>
                  </a:lnTo>
                  <a:lnTo>
                    <a:pt x="1798412" y="413330"/>
                  </a:lnTo>
                  <a:lnTo>
                    <a:pt x="1758145" y="392794"/>
                  </a:lnTo>
                  <a:lnTo>
                    <a:pt x="1754690" y="370020"/>
                  </a:lnTo>
                  <a:lnTo>
                    <a:pt x="1754690" y="272651"/>
                  </a:lnTo>
                  <a:lnTo>
                    <a:pt x="1768953" y="252498"/>
                  </a:lnTo>
                  <a:lnTo>
                    <a:pt x="1784453" y="238175"/>
                  </a:lnTo>
                  <a:lnTo>
                    <a:pt x="1801249" y="229625"/>
                  </a:lnTo>
                  <a:lnTo>
                    <a:pt x="1819400" y="226788"/>
                  </a:lnTo>
                  <a:lnTo>
                    <a:pt x="1936995" y="226788"/>
                  </a:lnTo>
                  <a:lnTo>
                    <a:pt x="1935817" y="223929"/>
                  </a:lnTo>
                  <a:lnTo>
                    <a:pt x="1927236" y="213595"/>
                  </a:lnTo>
                  <a:lnTo>
                    <a:pt x="1754690" y="213595"/>
                  </a:lnTo>
                  <a:lnTo>
                    <a:pt x="1754690" y="174015"/>
                  </a:lnTo>
                  <a:close/>
                </a:path>
                <a:path w="4153535" h="612775">
                  <a:moveTo>
                    <a:pt x="1883272" y="454206"/>
                  </a:moveTo>
                  <a:lnTo>
                    <a:pt x="1754690" y="454206"/>
                  </a:lnTo>
                  <a:lnTo>
                    <a:pt x="1764300" y="462010"/>
                  </a:lnTo>
                  <a:lnTo>
                    <a:pt x="1800552" y="474310"/>
                  </a:lnTo>
                  <a:lnTo>
                    <a:pt x="1808719" y="474938"/>
                  </a:lnTo>
                  <a:lnTo>
                    <a:pt x="1816258" y="474938"/>
                  </a:lnTo>
                  <a:lnTo>
                    <a:pt x="1861658" y="466816"/>
                  </a:lnTo>
                  <a:lnTo>
                    <a:pt x="1883272" y="454206"/>
                  </a:lnTo>
                  <a:close/>
                </a:path>
                <a:path w="4153535" h="612775">
                  <a:moveTo>
                    <a:pt x="1936995" y="226788"/>
                  </a:moveTo>
                  <a:lnTo>
                    <a:pt x="1819400" y="226788"/>
                  </a:lnTo>
                  <a:lnTo>
                    <a:pt x="1843660" y="233405"/>
                  </a:lnTo>
                  <a:lnTo>
                    <a:pt x="1862740" y="251919"/>
                  </a:lnTo>
                  <a:lnTo>
                    <a:pt x="1875225" y="280327"/>
                  </a:lnTo>
                  <a:lnTo>
                    <a:pt x="1879701" y="316629"/>
                  </a:lnTo>
                  <a:lnTo>
                    <a:pt x="1874165" y="354897"/>
                  </a:lnTo>
                  <a:lnTo>
                    <a:pt x="1858970" y="385806"/>
                  </a:lnTo>
                  <a:lnTo>
                    <a:pt x="1836239" y="406468"/>
                  </a:lnTo>
                  <a:lnTo>
                    <a:pt x="1808091" y="413997"/>
                  </a:lnTo>
                  <a:lnTo>
                    <a:pt x="1926870" y="413997"/>
                  </a:lnTo>
                  <a:lnTo>
                    <a:pt x="1931234" y="408989"/>
                  </a:lnTo>
                  <a:lnTo>
                    <a:pt x="1951126" y="364049"/>
                  </a:lnTo>
                  <a:lnTo>
                    <a:pt x="1958233" y="311603"/>
                  </a:lnTo>
                  <a:lnTo>
                    <a:pt x="1952378" y="264117"/>
                  </a:lnTo>
                  <a:lnTo>
                    <a:pt x="1936995" y="226788"/>
                  </a:lnTo>
                  <a:close/>
                </a:path>
                <a:path w="4153535" h="612775">
                  <a:moveTo>
                    <a:pt x="1836980" y="165848"/>
                  </a:moveTo>
                  <a:lnTo>
                    <a:pt x="1798029" y="174064"/>
                  </a:lnTo>
                  <a:lnTo>
                    <a:pt x="1764378" y="201413"/>
                  </a:lnTo>
                  <a:lnTo>
                    <a:pt x="1754690" y="213595"/>
                  </a:lnTo>
                  <a:lnTo>
                    <a:pt x="1927236" y="213595"/>
                  </a:lnTo>
                  <a:lnTo>
                    <a:pt x="1910059" y="192908"/>
                  </a:lnTo>
                  <a:lnTo>
                    <a:pt x="1876610" y="172924"/>
                  </a:lnTo>
                  <a:lnTo>
                    <a:pt x="1836980" y="165848"/>
                  </a:lnTo>
                  <a:close/>
                </a:path>
                <a:path w="4153535" h="612775">
                  <a:moveTo>
                    <a:pt x="2092679" y="174015"/>
                  </a:moveTo>
                  <a:lnTo>
                    <a:pt x="2017299" y="174015"/>
                  </a:lnTo>
                  <a:lnTo>
                    <a:pt x="2017299" y="612515"/>
                  </a:lnTo>
                  <a:lnTo>
                    <a:pt x="2092679" y="612515"/>
                  </a:lnTo>
                  <a:lnTo>
                    <a:pt x="2092679" y="454206"/>
                  </a:lnTo>
                  <a:lnTo>
                    <a:pt x="2221268" y="454206"/>
                  </a:lnTo>
                  <a:lnTo>
                    <a:pt x="2238695" y="444039"/>
                  </a:lnTo>
                  <a:lnTo>
                    <a:pt x="2264869" y="413997"/>
                  </a:lnTo>
                  <a:lnTo>
                    <a:pt x="2146081" y="413997"/>
                  </a:lnTo>
                  <a:lnTo>
                    <a:pt x="2136402" y="413330"/>
                  </a:lnTo>
                  <a:lnTo>
                    <a:pt x="2096135" y="392794"/>
                  </a:lnTo>
                  <a:lnTo>
                    <a:pt x="2092679" y="370020"/>
                  </a:lnTo>
                  <a:lnTo>
                    <a:pt x="2092679" y="272651"/>
                  </a:lnTo>
                  <a:lnTo>
                    <a:pt x="2106943" y="252498"/>
                  </a:lnTo>
                  <a:lnTo>
                    <a:pt x="2122443" y="238175"/>
                  </a:lnTo>
                  <a:lnTo>
                    <a:pt x="2139239" y="229625"/>
                  </a:lnTo>
                  <a:lnTo>
                    <a:pt x="2157389" y="226788"/>
                  </a:lnTo>
                  <a:lnTo>
                    <a:pt x="2274996" y="226788"/>
                  </a:lnTo>
                  <a:lnTo>
                    <a:pt x="2273817" y="223929"/>
                  </a:lnTo>
                  <a:lnTo>
                    <a:pt x="2265237" y="213595"/>
                  </a:lnTo>
                  <a:lnTo>
                    <a:pt x="2092679" y="213595"/>
                  </a:lnTo>
                  <a:lnTo>
                    <a:pt x="2092679" y="174015"/>
                  </a:lnTo>
                  <a:close/>
                </a:path>
                <a:path w="4153535" h="612775">
                  <a:moveTo>
                    <a:pt x="2221268" y="454206"/>
                  </a:moveTo>
                  <a:lnTo>
                    <a:pt x="2092679" y="454206"/>
                  </a:lnTo>
                  <a:lnTo>
                    <a:pt x="2102290" y="462010"/>
                  </a:lnTo>
                  <a:lnTo>
                    <a:pt x="2138542" y="474310"/>
                  </a:lnTo>
                  <a:lnTo>
                    <a:pt x="2146709" y="474938"/>
                  </a:lnTo>
                  <a:lnTo>
                    <a:pt x="2154248" y="474938"/>
                  </a:lnTo>
                  <a:lnTo>
                    <a:pt x="2199653" y="466816"/>
                  </a:lnTo>
                  <a:lnTo>
                    <a:pt x="2221268" y="454206"/>
                  </a:lnTo>
                  <a:close/>
                </a:path>
                <a:path w="4153535" h="612775">
                  <a:moveTo>
                    <a:pt x="2274996" y="226788"/>
                  </a:moveTo>
                  <a:lnTo>
                    <a:pt x="2157389" y="226788"/>
                  </a:lnTo>
                  <a:lnTo>
                    <a:pt x="2181656" y="233405"/>
                  </a:lnTo>
                  <a:lnTo>
                    <a:pt x="2200739" y="251919"/>
                  </a:lnTo>
                  <a:lnTo>
                    <a:pt x="2213225" y="280327"/>
                  </a:lnTo>
                  <a:lnTo>
                    <a:pt x="2217702" y="316629"/>
                  </a:lnTo>
                  <a:lnTo>
                    <a:pt x="2212165" y="354897"/>
                  </a:lnTo>
                  <a:lnTo>
                    <a:pt x="2196969" y="385806"/>
                  </a:lnTo>
                  <a:lnTo>
                    <a:pt x="2174234" y="406468"/>
                  </a:lnTo>
                  <a:lnTo>
                    <a:pt x="2146081" y="413997"/>
                  </a:lnTo>
                  <a:lnTo>
                    <a:pt x="2264869" y="413997"/>
                  </a:lnTo>
                  <a:lnTo>
                    <a:pt x="2269233" y="408989"/>
                  </a:lnTo>
                  <a:lnTo>
                    <a:pt x="2289126" y="364049"/>
                  </a:lnTo>
                  <a:lnTo>
                    <a:pt x="2296233" y="311603"/>
                  </a:lnTo>
                  <a:lnTo>
                    <a:pt x="2290378" y="264117"/>
                  </a:lnTo>
                  <a:lnTo>
                    <a:pt x="2274996" y="226788"/>
                  </a:lnTo>
                  <a:close/>
                </a:path>
                <a:path w="4153535" h="612775">
                  <a:moveTo>
                    <a:pt x="2174980" y="165848"/>
                  </a:moveTo>
                  <a:lnTo>
                    <a:pt x="2136019" y="174064"/>
                  </a:lnTo>
                  <a:lnTo>
                    <a:pt x="2102368" y="201413"/>
                  </a:lnTo>
                  <a:lnTo>
                    <a:pt x="2092679" y="213595"/>
                  </a:lnTo>
                  <a:lnTo>
                    <a:pt x="2265237" y="213595"/>
                  </a:lnTo>
                  <a:lnTo>
                    <a:pt x="2248059" y="192908"/>
                  </a:lnTo>
                  <a:lnTo>
                    <a:pt x="2214611" y="172924"/>
                  </a:lnTo>
                  <a:lnTo>
                    <a:pt x="2174980" y="165848"/>
                  </a:lnTo>
                  <a:close/>
                </a:path>
                <a:path w="4153535" h="612775">
                  <a:moveTo>
                    <a:pt x="2485337" y="165848"/>
                  </a:moveTo>
                  <a:lnTo>
                    <a:pt x="2437962" y="173472"/>
                  </a:lnTo>
                  <a:lnTo>
                    <a:pt x="2397493" y="194878"/>
                  </a:lnTo>
                  <a:lnTo>
                    <a:pt x="2366010" y="227864"/>
                  </a:lnTo>
                  <a:lnTo>
                    <a:pt x="2345594" y="270228"/>
                  </a:lnTo>
                  <a:lnTo>
                    <a:pt x="2338326" y="319770"/>
                  </a:lnTo>
                  <a:lnTo>
                    <a:pt x="2345594" y="369613"/>
                  </a:lnTo>
                  <a:lnTo>
                    <a:pt x="2366010" y="412160"/>
                  </a:lnTo>
                  <a:lnTo>
                    <a:pt x="2397493" y="445240"/>
                  </a:lnTo>
                  <a:lnTo>
                    <a:pt x="2437962" y="466680"/>
                  </a:lnTo>
                  <a:lnTo>
                    <a:pt x="2485337" y="474310"/>
                  </a:lnTo>
                  <a:lnTo>
                    <a:pt x="2532708" y="466680"/>
                  </a:lnTo>
                  <a:lnTo>
                    <a:pt x="2573174" y="445240"/>
                  </a:lnTo>
                  <a:lnTo>
                    <a:pt x="2602309" y="414626"/>
                  </a:lnTo>
                  <a:lnTo>
                    <a:pt x="2485337" y="414626"/>
                  </a:lnTo>
                  <a:lnTo>
                    <a:pt x="2458637" y="407136"/>
                  </a:lnTo>
                  <a:lnTo>
                    <a:pt x="2436648" y="386748"/>
                  </a:lnTo>
                  <a:lnTo>
                    <a:pt x="2421727" y="356585"/>
                  </a:lnTo>
                  <a:lnTo>
                    <a:pt x="2416230" y="319770"/>
                  </a:lnTo>
                  <a:lnTo>
                    <a:pt x="2421727" y="283312"/>
                  </a:lnTo>
                  <a:lnTo>
                    <a:pt x="2436648" y="253332"/>
                  </a:lnTo>
                  <a:lnTo>
                    <a:pt x="2458637" y="233012"/>
                  </a:lnTo>
                  <a:lnTo>
                    <a:pt x="2485337" y="225532"/>
                  </a:lnTo>
                  <a:lnTo>
                    <a:pt x="2602430" y="225532"/>
                  </a:lnTo>
                  <a:lnTo>
                    <a:pt x="2573174" y="194878"/>
                  </a:lnTo>
                  <a:lnTo>
                    <a:pt x="2532708" y="173472"/>
                  </a:lnTo>
                  <a:lnTo>
                    <a:pt x="2485337" y="165848"/>
                  </a:lnTo>
                  <a:close/>
                </a:path>
                <a:path w="4153535" h="612775">
                  <a:moveTo>
                    <a:pt x="2602430" y="225532"/>
                  </a:moveTo>
                  <a:lnTo>
                    <a:pt x="2485337" y="225532"/>
                  </a:lnTo>
                  <a:lnTo>
                    <a:pt x="2512032" y="233012"/>
                  </a:lnTo>
                  <a:lnTo>
                    <a:pt x="2534018" y="253332"/>
                  </a:lnTo>
                  <a:lnTo>
                    <a:pt x="2548938" y="283312"/>
                  </a:lnTo>
                  <a:lnTo>
                    <a:pt x="2554435" y="319770"/>
                  </a:lnTo>
                  <a:lnTo>
                    <a:pt x="2548938" y="356585"/>
                  </a:lnTo>
                  <a:lnTo>
                    <a:pt x="2534018" y="386748"/>
                  </a:lnTo>
                  <a:lnTo>
                    <a:pt x="2512032" y="407136"/>
                  </a:lnTo>
                  <a:lnTo>
                    <a:pt x="2485337" y="414626"/>
                  </a:lnTo>
                  <a:lnTo>
                    <a:pt x="2602309" y="414626"/>
                  </a:lnTo>
                  <a:lnTo>
                    <a:pt x="2604656" y="412160"/>
                  </a:lnTo>
                  <a:lnTo>
                    <a:pt x="2625071" y="369613"/>
                  </a:lnTo>
                  <a:lnTo>
                    <a:pt x="2632338" y="319770"/>
                  </a:lnTo>
                  <a:lnTo>
                    <a:pt x="2625071" y="270228"/>
                  </a:lnTo>
                  <a:lnTo>
                    <a:pt x="2604656" y="227864"/>
                  </a:lnTo>
                  <a:lnTo>
                    <a:pt x="2602430" y="225532"/>
                  </a:lnTo>
                  <a:close/>
                </a:path>
                <a:path w="4153535" h="612775">
                  <a:moveTo>
                    <a:pt x="2975364" y="229301"/>
                  </a:moveTo>
                  <a:lnTo>
                    <a:pt x="2904372" y="229301"/>
                  </a:lnTo>
                  <a:lnTo>
                    <a:pt x="2904372" y="410856"/>
                  </a:lnTo>
                  <a:lnTo>
                    <a:pt x="2907827" y="439059"/>
                  </a:lnTo>
                  <a:lnTo>
                    <a:pt x="2918350" y="458839"/>
                  </a:lnTo>
                  <a:lnTo>
                    <a:pt x="2936177" y="470491"/>
                  </a:lnTo>
                  <a:lnTo>
                    <a:pt x="2961543" y="474310"/>
                  </a:lnTo>
                  <a:lnTo>
                    <a:pt x="2977750" y="472984"/>
                  </a:lnTo>
                  <a:lnTo>
                    <a:pt x="2995075" y="468891"/>
                  </a:lnTo>
                  <a:lnTo>
                    <a:pt x="3013222" y="461853"/>
                  </a:lnTo>
                  <a:lnTo>
                    <a:pt x="3031897" y="451693"/>
                  </a:lnTo>
                  <a:lnTo>
                    <a:pt x="3054514" y="437871"/>
                  </a:lnTo>
                  <a:lnTo>
                    <a:pt x="3038598" y="401432"/>
                  </a:lnTo>
                  <a:lnTo>
                    <a:pt x="2990442" y="401432"/>
                  </a:lnTo>
                  <a:lnTo>
                    <a:pt x="2983051" y="399449"/>
                  </a:lnTo>
                  <a:lnTo>
                    <a:pt x="2978427" y="392637"/>
                  </a:lnTo>
                  <a:lnTo>
                    <a:pt x="2976042" y="379699"/>
                  </a:lnTo>
                  <a:lnTo>
                    <a:pt x="2975364" y="359339"/>
                  </a:lnTo>
                  <a:lnTo>
                    <a:pt x="2975364" y="229301"/>
                  </a:lnTo>
                  <a:close/>
                </a:path>
                <a:path w="4153535" h="612775">
                  <a:moveTo>
                    <a:pt x="2750450" y="174015"/>
                  </a:moveTo>
                  <a:lnTo>
                    <a:pt x="2685750" y="174015"/>
                  </a:lnTo>
                  <a:lnTo>
                    <a:pt x="2685750" y="466142"/>
                  </a:lnTo>
                  <a:lnTo>
                    <a:pt x="2760502" y="466142"/>
                  </a:lnTo>
                  <a:lnTo>
                    <a:pt x="2760502" y="332335"/>
                  </a:lnTo>
                  <a:lnTo>
                    <a:pt x="2761699" y="316707"/>
                  </a:lnTo>
                  <a:lnTo>
                    <a:pt x="2780606" y="276420"/>
                  </a:lnTo>
                  <a:lnTo>
                    <a:pt x="2817045" y="254432"/>
                  </a:lnTo>
                  <a:lnTo>
                    <a:pt x="2842543" y="254432"/>
                  </a:lnTo>
                  <a:lnTo>
                    <a:pt x="2847894" y="238097"/>
                  </a:lnTo>
                  <a:lnTo>
                    <a:pt x="2753591" y="238097"/>
                  </a:lnTo>
                  <a:lnTo>
                    <a:pt x="2750450" y="174015"/>
                  </a:lnTo>
                  <a:close/>
                </a:path>
                <a:path w="4153535" h="612775">
                  <a:moveTo>
                    <a:pt x="3030640" y="383213"/>
                  </a:moveTo>
                  <a:lnTo>
                    <a:pt x="3016854" y="391891"/>
                  </a:lnTo>
                  <a:lnTo>
                    <a:pt x="3006069" y="397506"/>
                  </a:lnTo>
                  <a:lnTo>
                    <a:pt x="2997520" y="400529"/>
                  </a:lnTo>
                  <a:lnTo>
                    <a:pt x="2990442" y="401432"/>
                  </a:lnTo>
                  <a:lnTo>
                    <a:pt x="3038598" y="401432"/>
                  </a:lnTo>
                  <a:lnTo>
                    <a:pt x="3030640" y="383213"/>
                  </a:lnTo>
                  <a:close/>
                </a:path>
                <a:path w="4153535" h="612775">
                  <a:moveTo>
                    <a:pt x="2842543" y="254432"/>
                  </a:moveTo>
                  <a:lnTo>
                    <a:pt x="2825212" y="254432"/>
                  </a:lnTo>
                  <a:lnTo>
                    <a:pt x="2831494" y="256945"/>
                  </a:lnTo>
                  <a:lnTo>
                    <a:pt x="2839662" y="263227"/>
                  </a:lnTo>
                  <a:lnTo>
                    <a:pt x="2842543" y="254432"/>
                  </a:lnTo>
                  <a:close/>
                </a:path>
                <a:path w="4153535" h="612775">
                  <a:moveTo>
                    <a:pt x="2822699" y="169617"/>
                  </a:moveTo>
                  <a:lnTo>
                    <a:pt x="2806335" y="173338"/>
                  </a:lnTo>
                  <a:lnTo>
                    <a:pt x="2790265" y="185245"/>
                  </a:lnTo>
                  <a:lnTo>
                    <a:pt x="2773136" y="206459"/>
                  </a:lnTo>
                  <a:lnTo>
                    <a:pt x="2753591" y="238097"/>
                  </a:lnTo>
                  <a:lnTo>
                    <a:pt x="2847894" y="238097"/>
                  </a:lnTo>
                  <a:lnTo>
                    <a:pt x="2861022" y="198021"/>
                  </a:lnTo>
                  <a:lnTo>
                    <a:pt x="2861022" y="187874"/>
                  </a:lnTo>
                  <a:lnTo>
                    <a:pt x="2854328" y="181279"/>
                  </a:lnTo>
                  <a:lnTo>
                    <a:pt x="2844531" y="174800"/>
                  </a:lnTo>
                  <a:lnTo>
                    <a:pt x="2834027" y="170913"/>
                  </a:lnTo>
                  <a:lnTo>
                    <a:pt x="2822699" y="169617"/>
                  </a:lnTo>
                  <a:close/>
                </a:path>
                <a:path w="4153535" h="612775">
                  <a:moveTo>
                    <a:pt x="2975364" y="86688"/>
                  </a:moveTo>
                  <a:lnTo>
                    <a:pt x="2904372" y="86688"/>
                  </a:lnTo>
                  <a:lnTo>
                    <a:pt x="2904372" y="174015"/>
                  </a:lnTo>
                  <a:lnTo>
                    <a:pt x="2861022" y="181554"/>
                  </a:lnTo>
                  <a:lnTo>
                    <a:pt x="2861022" y="187874"/>
                  </a:lnTo>
                  <a:lnTo>
                    <a:pt x="2863535" y="190350"/>
                  </a:lnTo>
                  <a:lnTo>
                    <a:pt x="2861022" y="198021"/>
                  </a:lnTo>
                  <a:lnTo>
                    <a:pt x="2861022" y="229301"/>
                  </a:lnTo>
                  <a:lnTo>
                    <a:pt x="3038807" y="229301"/>
                  </a:lnTo>
                  <a:lnTo>
                    <a:pt x="3038807" y="174015"/>
                  </a:lnTo>
                  <a:lnTo>
                    <a:pt x="2975364" y="174015"/>
                  </a:lnTo>
                  <a:lnTo>
                    <a:pt x="2975364" y="86688"/>
                  </a:lnTo>
                  <a:close/>
                </a:path>
                <a:path w="4153535" h="612775">
                  <a:moveTo>
                    <a:pt x="2861022" y="187874"/>
                  </a:moveTo>
                  <a:lnTo>
                    <a:pt x="2861022" y="198021"/>
                  </a:lnTo>
                  <a:lnTo>
                    <a:pt x="2863535" y="190350"/>
                  </a:lnTo>
                  <a:lnTo>
                    <a:pt x="2861022" y="187874"/>
                  </a:lnTo>
                  <a:close/>
                </a:path>
                <a:path w="4153535" h="612775">
                  <a:moveTo>
                    <a:pt x="3214090" y="165848"/>
                  </a:moveTo>
                  <a:lnTo>
                    <a:pt x="3166781" y="173839"/>
                  </a:lnTo>
                  <a:lnTo>
                    <a:pt x="3126470" y="196306"/>
                  </a:lnTo>
                  <a:lnTo>
                    <a:pt x="3095176" y="230985"/>
                  </a:lnTo>
                  <a:lnTo>
                    <a:pt x="3074919" y="275616"/>
                  </a:lnTo>
                  <a:lnTo>
                    <a:pt x="3067718" y="327937"/>
                  </a:lnTo>
                  <a:lnTo>
                    <a:pt x="3074095" y="377413"/>
                  </a:lnTo>
                  <a:lnTo>
                    <a:pt x="3092502" y="417995"/>
                  </a:lnTo>
                  <a:lnTo>
                    <a:pt x="3121856" y="448477"/>
                  </a:lnTo>
                  <a:lnTo>
                    <a:pt x="3161072" y="467650"/>
                  </a:lnTo>
                  <a:lnTo>
                    <a:pt x="3209064" y="474310"/>
                  </a:lnTo>
                  <a:lnTo>
                    <a:pt x="3234067" y="473014"/>
                  </a:lnTo>
                  <a:lnTo>
                    <a:pt x="3281951" y="462648"/>
                  </a:lnTo>
                  <a:lnTo>
                    <a:pt x="3318300" y="447373"/>
                  </a:lnTo>
                  <a:lnTo>
                    <a:pt x="3336589" y="437871"/>
                  </a:lnTo>
                  <a:lnTo>
                    <a:pt x="3324746" y="413369"/>
                  </a:lnTo>
                  <a:lnTo>
                    <a:pt x="3218488" y="413369"/>
                  </a:lnTo>
                  <a:lnTo>
                    <a:pt x="3198384" y="410876"/>
                  </a:lnTo>
                  <a:lnTo>
                    <a:pt x="3164772" y="392696"/>
                  </a:lnTo>
                  <a:lnTo>
                    <a:pt x="3144226" y="347623"/>
                  </a:lnTo>
                  <a:lnTo>
                    <a:pt x="3143098" y="331707"/>
                  </a:lnTo>
                  <a:lnTo>
                    <a:pt x="3336589" y="331707"/>
                  </a:lnTo>
                  <a:lnTo>
                    <a:pt x="3336589" y="299666"/>
                  </a:lnTo>
                  <a:lnTo>
                    <a:pt x="3334096" y="284588"/>
                  </a:lnTo>
                  <a:lnTo>
                    <a:pt x="3146867" y="284588"/>
                  </a:lnTo>
                  <a:lnTo>
                    <a:pt x="3154553" y="258172"/>
                  </a:lnTo>
                  <a:lnTo>
                    <a:pt x="3167835" y="238647"/>
                  </a:lnTo>
                  <a:lnTo>
                    <a:pt x="3186182" y="226543"/>
                  </a:lnTo>
                  <a:lnTo>
                    <a:pt x="3209064" y="222391"/>
                  </a:lnTo>
                  <a:lnTo>
                    <a:pt x="3313934" y="222391"/>
                  </a:lnTo>
                  <a:lnTo>
                    <a:pt x="3302433" y="203072"/>
                  </a:lnTo>
                  <a:lnTo>
                    <a:pt x="3263711" y="175625"/>
                  </a:lnTo>
                  <a:lnTo>
                    <a:pt x="3214090" y="165848"/>
                  </a:lnTo>
                  <a:close/>
                </a:path>
                <a:path w="4153535" h="612775">
                  <a:moveTo>
                    <a:pt x="3308956" y="380700"/>
                  </a:moveTo>
                  <a:lnTo>
                    <a:pt x="3265401" y="404289"/>
                  </a:lnTo>
                  <a:lnTo>
                    <a:pt x="3226979" y="413114"/>
                  </a:lnTo>
                  <a:lnTo>
                    <a:pt x="3218488" y="413369"/>
                  </a:lnTo>
                  <a:lnTo>
                    <a:pt x="3324746" y="413369"/>
                  </a:lnTo>
                  <a:lnTo>
                    <a:pt x="3308956" y="380700"/>
                  </a:lnTo>
                  <a:close/>
                </a:path>
                <a:path w="4153535" h="612775">
                  <a:moveTo>
                    <a:pt x="3313934" y="222391"/>
                  </a:moveTo>
                  <a:lnTo>
                    <a:pt x="3209064" y="222391"/>
                  </a:lnTo>
                  <a:lnTo>
                    <a:pt x="3231789" y="225836"/>
                  </a:lnTo>
                  <a:lnTo>
                    <a:pt x="3247623" y="236762"/>
                  </a:lnTo>
                  <a:lnTo>
                    <a:pt x="3257214" y="256051"/>
                  </a:lnTo>
                  <a:lnTo>
                    <a:pt x="3261209" y="284588"/>
                  </a:lnTo>
                  <a:lnTo>
                    <a:pt x="3334096" y="284588"/>
                  </a:lnTo>
                  <a:lnTo>
                    <a:pt x="3327609" y="245361"/>
                  </a:lnTo>
                  <a:lnTo>
                    <a:pt x="3313934" y="222391"/>
                  </a:lnTo>
                  <a:close/>
                </a:path>
                <a:path w="4153535" h="612775">
                  <a:moveTo>
                    <a:pt x="3450303" y="174015"/>
                  </a:moveTo>
                  <a:lnTo>
                    <a:pt x="3385603" y="174015"/>
                  </a:lnTo>
                  <a:lnTo>
                    <a:pt x="3385603" y="466142"/>
                  </a:lnTo>
                  <a:lnTo>
                    <a:pt x="3460355" y="466142"/>
                  </a:lnTo>
                  <a:lnTo>
                    <a:pt x="3460355" y="332335"/>
                  </a:lnTo>
                  <a:lnTo>
                    <a:pt x="3461552" y="316707"/>
                  </a:lnTo>
                  <a:lnTo>
                    <a:pt x="3480459" y="276420"/>
                  </a:lnTo>
                  <a:lnTo>
                    <a:pt x="3516898" y="254432"/>
                  </a:lnTo>
                  <a:lnTo>
                    <a:pt x="3542396" y="254432"/>
                  </a:lnTo>
                  <a:lnTo>
                    <a:pt x="3547747" y="238097"/>
                  </a:lnTo>
                  <a:lnTo>
                    <a:pt x="3453444" y="238097"/>
                  </a:lnTo>
                  <a:lnTo>
                    <a:pt x="3450303" y="174015"/>
                  </a:lnTo>
                  <a:close/>
                </a:path>
                <a:path w="4153535" h="612775">
                  <a:moveTo>
                    <a:pt x="3542396" y="254432"/>
                  </a:moveTo>
                  <a:lnTo>
                    <a:pt x="3525065" y="254432"/>
                  </a:lnTo>
                  <a:lnTo>
                    <a:pt x="3531347" y="256945"/>
                  </a:lnTo>
                  <a:lnTo>
                    <a:pt x="3539515" y="263227"/>
                  </a:lnTo>
                  <a:lnTo>
                    <a:pt x="3542396" y="254432"/>
                  </a:lnTo>
                  <a:close/>
                </a:path>
                <a:path w="4153535" h="612775">
                  <a:moveTo>
                    <a:pt x="3522552" y="169617"/>
                  </a:moveTo>
                  <a:lnTo>
                    <a:pt x="3506188" y="173338"/>
                  </a:lnTo>
                  <a:lnTo>
                    <a:pt x="3490118" y="185245"/>
                  </a:lnTo>
                  <a:lnTo>
                    <a:pt x="3472989" y="206459"/>
                  </a:lnTo>
                  <a:lnTo>
                    <a:pt x="3453444" y="238097"/>
                  </a:lnTo>
                  <a:lnTo>
                    <a:pt x="3547747" y="238097"/>
                  </a:lnTo>
                  <a:lnTo>
                    <a:pt x="3563388" y="190350"/>
                  </a:lnTo>
                  <a:lnTo>
                    <a:pt x="3554181" y="181279"/>
                  </a:lnTo>
                  <a:lnTo>
                    <a:pt x="3544384" y="174800"/>
                  </a:lnTo>
                  <a:lnTo>
                    <a:pt x="3533880" y="170913"/>
                  </a:lnTo>
                  <a:lnTo>
                    <a:pt x="3522552" y="169617"/>
                  </a:lnTo>
                  <a:close/>
                </a:path>
                <a:path w="4153535" h="612775">
                  <a:moveTo>
                    <a:pt x="3719823" y="165848"/>
                  </a:moveTo>
                  <a:lnTo>
                    <a:pt x="3672513" y="173839"/>
                  </a:lnTo>
                  <a:lnTo>
                    <a:pt x="3632200" y="196306"/>
                  </a:lnTo>
                  <a:lnTo>
                    <a:pt x="3600903" y="230985"/>
                  </a:lnTo>
                  <a:lnTo>
                    <a:pt x="3580643" y="275616"/>
                  </a:lnTo>
                  <a:lnTo>
                    <a:pt x="3573440" y="327937"/>
                  </a:lnTo>
                  <a:lnTo>
                    <a:pt x="3579818" y="377413"/>
                  </a:lnTo>
                  <a:lnTo>
                    <a:pt x="3598229" y="417995"/>
                  </a:lnTo>
                  <a:lnTo>
                    <a:pt x="3627586" y="448477"/>
                  </a:lnTo>
                  <a:lnTo>
                    <a:pt x="3666804" y="467650"/>
                  </a:lnTo>
                  <a:lnTo>
                    <a:pt x="3714797" y="474310"/>
                  </a:lnTo>
                  <a:lnTo>
                    <a:pt x="3739794" y="473014"/>
                  </a:lnTo>
                  <a:lnTo>
                    <a:pt x="3787674" y="462648"/>
                  </a:lnTo>
                  <a:lnTo>
                    <a:pt x="3824024" y="447373"/>
                  </a:lnTo>
                  <a:lnTo>
                    <a:pt x="3842322" y="437871"/>
                  </a:lnTo>
                  <a:lnTo>
                    <a:pt x="3830475" y="413369"/>
                  </a:lnTo>
                  <a:lnTo>
                    <a:pt x="3724221" y="413369"/>
                  </a:lnTo>
                  <a:lnTo>
                    <a:pt x="3704117" y="410876"/>
                  </a:lnTo>
                  <a:lnTo>
                    <a:pt x="3670506" y="392696"/>
                  </a:lnTo>
                  <a:lnTo>
                    <a:pt x="3649960" y="347623"/>
                  </a:lnTo>
                  <a:lnTo>
                    <a:pt x="3648831" y="331707"/>
                  </a:lnTo>
                  <a:lnTo>
                    <a:pt x="3842322" y="331707"/>
                  </a:lnTo>
                  <a:lnTo>
                    <a:pt x="3842322" y="299666"/>
                  </a:lnTo>
                  <a:lnTo>
                    <a:pt x="3839828" y="284588"/>
                  </a:lnTo>
                  <a:lnTo>
                    <a:pt x="3652600" y="284588"/>
                  </a:lnTo>
                  <a:lnTo>
                    <a:pt x="3660287" y="258172"/>
                  </a:lnTo>
                  <a:lnTo>
                    <a:pt x="3673568" y="238647"/>
                  </a:lnTo>
                  <a:lnTo>
                    <a:pt x="3691915" y="226543"/>
                  </a:lnTo>
                  <a:lnTo>
                    <a:pt x="3714797" y="222391"/>
                  </a:lnTo>
                  <a:lnTo>
                    <a:pt x="3819664" y="222391"/>
                  </a:lnTo>
                  <a:lnTo>
                    <a:pt x="3808162" y="203072"/>
                  </a:lnTo>
                  <a:lnTo>
                    <a:pt x="3769440" y="175625"/>
                  </a:lnTo>
                  <a:lnTo>
                    <a:pt x="3719823" y="165848"/>
                  </a:lnTo>
                  <a:close/>
                </a:path>
                <a:path w="4153535" h="612775">
                  <a:moveTo>
                    <a:pt x="3814679" y="380700"/>
                  </a:moveTo>
                  <a:lnTo>
                    <a:pt x="3771124" y="404289"/>
                  </a:lnTo>
                  <a:lnTo>
                    <a:pt x="3732711" y="413114"/>
                  </a:lnTo>
                  <a:lnTo>
                    <a:pt x="3724221" y="413369"/>
                  </a:lnTo>
                  <a:lnTo>
                    <a:pt x="3830475" y="413369"/>
                  </a:lnTo>
                  <a:lnTo>
                    <a:pt x="3814679" y="380700"/>
                  </a:lnTo>
                  <a:close/>
                </a:path>
                <a:path w="4153535" h="612775">
                  <a:moveTo>
                    <a:pt x="3819664" y="222391"/>
                  </a:moveTo>
                  <a:lnTo>
                    <a:pt x="3714797" y="222391"/>
                  </a:lnTo>
                  <a:lnTo>
                    <a:pt x="3737516" y="225836"/>
                  </a:lnTo>
                  <a:lnTo>
                    <a:pt x="3753347" y="236762"/>
                  </a:lnTo>
                  <a:lnTo>
                    <a:pt x="3762937" y="256051"/>
                  </a:lnTo>
                  <a:lnTo>
                    <a:pt x="3766932" y="284588"/>
                  </a:lnTo>
                  <a:lnTo>
                    <a:pt x="3839828" y="284588"/>
                  </a:lnTo>
                  <a:lnTo>
                    <a:pt x="3833340" y="245361"/>
                  </a:lnTo>
                  <a:lnTo>
                    <a:pt x="3819664" y="222391"/>
                  </a:lnTo>
                  <a:close/>
                </a:path>
                <a:path w="4153535" h="612775">
                  <a:moveTo>
                    <a:pt x="3972999" y="174015"/>
                  </a:moveTo>
                  <a:lnTo>
                    <a:pt x="3897609" y="174015"/>
                  </a:lnTo>
                  <a:lnTo>
                    <a:pt x="3897609" y="466142"/>
                  </a:lnTo>
                  <a:lnTo>
                    <a:pt x="3972999" y="466142"/>
                  </a:lnTo>
                  <a:lnTo>
                    <a:pt x="3972999" y="290242"/>
                  </a:lnTo>
                  <a:lnTo>
                    <a:pt x="3983051" y="279562"/>
                  </a:lnTo>
                  <a:lnTo>
                    <a:pt x="4005619" y="256768"/>
                  </a:lnTo>
                  <a:lnTo>
                    <a:pt x="4024594" y="240924"/>
                  </a:lnTo>
                  <a:lnTo>
                    <a:pt x="4040389" y="231677"/>
                  </a:lnTo>
                  <a:lnTo>
                    <a:pt x="4053415" y="228673"/>
                  </a:lnTo>
                  <a:lnTo>
                    <a:pt x="4150213" y="228673"/>
                  </a:lnTo>
                  <a:lnTo>
                    <a:pt x="4149356" y="222391"/>
                  </a:lnTo>
                  <a:lnTo>
                    <a:pt x="3972999" y="222391"/>
                  </a:lnTo>
                  <a:lnTo>
                    <a:pt x="3972999" y="174015"/>
                  </a:lnTo>
                  <a:close/>
                </a:path>
                <a:path w="4153535" h="612775">
                  <a:moveTo>
                    <a:pt x="4150213" y="228673"/>
                  </a:moveTo>
                  <a:lnTo>
                    <a:pt x="4053415" y="228673"/>
                  </a:lnTo>
                  <a:lnTo>
                    <a:pt x="4064930" y="231304"/>
                  </a:lnTo>
                  <a:lnTo>
                    <a:pt x="4072499" y="239825"/>
                  </a:lnTo>
                  <a:lnTo>
                    <a:pt x="4076651" y="255178"/>
                  </a:lnTo>
                  <a:lnTo>
                    <a:pt x="4077917" y="278305"/>
                  </a:lnTo>
                  <a:lnTo>
                    <a:pt x="4077917" y="466142"/>
                  </a:lnTo>
                  <a:lnTo>
                    <a:pt x="4153297" y="466142"/>
                  </a:lnTo>
                  <a:lnTo>
                    <a:pt x="4153297" y="251290"/>
                  </a:lnTo>
                  <a:lnTo>
                    <a:pt x="4150213" y="228673"/>
                  </a:lnTo>
                  <a:close/>
                </a:path>
                <a:path w="4153535" h="612775">
                  <a:moveTo>
                    <a:pt x="4074148" y="168361"/>
                  </a:moveTo>
                  <a:lnTo>
                    <a:pt x="4047653" y="171414"/>
                  </a:lnTo>
                  <a:lnTo>
                    <a:pt x="4022867" y="181004"/>
                  </a:lnTo>
                  <a:lnTo>
                    <a:pt x="3998433" y="197781"/>
                  </a:lnTo>
                  <a:lnTo>
                    <a:pt x="3972999" y="222391"/>
                  </a:lnTo>
                  <a:lnTo>
                    <a:pt x="4149356" y="222391"/>
                  </a:lnTo>
                  <a:lnTo>
                    <a:pt x="4148350" y="215009"/>
                  </a:lnTo>
                  <a:lnTo>
                    <a:pt x="4133508" y="189093"/>
                  </a:lnTo>
                  <a:lnTo>
                    <a:pt x="4108774" y="173544"/>
                  </a:lnTo>
                  <a:lnTo>
                    <a:pt x="4074148" y="1683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7602220" cy="1570990"/>
            </a:xfrm>
            <a:custGeom>
              <a:avLst/>
              <a:gdLst/>
              <a:ahLst/>
              <a:cxnLst/>
              <a:rect l="l" t="t" r="r" b="b"/>
              <a:pathLst>
                <a:path w="7602220" h="1570990">
                  <a:moveTo>
                    <a:pt x="7601862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7183027" y="1570632"/>
                  </a:lnTo>
                  <a:lnTo>
                    <a:pt x="7601862" y="1151797"/>
                  </a:lnTo>
                  <a:lnTo>
                    <a:pt x="7601862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2208" y="526697"/>
              <a:ext cx="5745919" cy="60435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671845" y="4210216"/>
              <a:ext cx="2443480" cy="3553460"/>
            </a:xfrm>
            <a:custGeom>
              <a:avLst/>
              <a:gdLst/>
              <a:ahLst/>
              <a:cxnLst/>
              <a:rect l="l" t="t" r="r" b="b"/>
              <a:pathLst>
                <a:path w="2443479" h="3553459">
                  <a:moveTo>
                    <a:pt x="1054952" y="0"/>
                  </a:moveTo>
                  <a:lnTo>
                    <a:pt x="985768" y="24537"/>
                  </a:lnTo>
                  <a:lnTo>
                    <a:pt x="956324" y="52390"/>
                  </a:lnTo>
                  <a:lnTo>
                    <a:pt x="930060" y="88126"/>
                  </a:lnTo>
                  <a:lnTo>
                    <a:pt x="906788" y="129866"/>
                  </a:lnTo>
                  <a:lnTo>
                    <a:pt x="886318" y="175729"/>
                  </a:lnTo>
                  <a:lnTo>
                    <a:pt x="868463" y="223837"/>
                  </a:lnTo>
                  <a:lnTo>
                    <a:pt x="853033" y="272309"/>
                  </a:lnTo>
                  <a:lnTo>
                    <a:pt x="839840" y="319267"/>
                  </a:lnTo>
                  <a:lnTo>
                    <a:pt x="828695" y="362829"/>
                  </a:lnTo>
                  <a:lnTo>
                    <a:pt x="807241" y="451350"/>
                  </a:lnTo>
                  <a:lnTo>
                    <a:pt x="794450" y="501487"/>
                  </a:lnTo>
                  <a:lnTo>
                    <a:pt x="780507" y="551054"/>
                  </a:lnTo>
                  <a:lnTo>
                    <a:pt x="764888" y="599575"/>
                  </a:lnTo>
                  <a:lnTo>
                    <a:pt x="747066" y="646575"/>
                  </a:lnTo>
                  <a:lnTo>
                    <a:pt x="726514" y="691577"/>
                  </a:lnTo>
                  <a:lnTo>
                    <a:pt x="702706" y="734108"/>
                  </a:lnTo>
                  <a:lnTo>
                    <a:pt x="675115" y="773690"/>
                  </a:lnTo>
                  <a:lnTo>
                    <a:pt x="643216" y="809849"/>
                  </a:lnTo>
                  <a:lnTo>
                    <a:pt x="610180" y="844162"/>
                  </a:lnTo>
                  <a:lnTo>
                    <a:pt x="578555" y="879345"/>
                  </a:lnTo>
                  <a:lnTo>
                    <a:pt x="548142" y="915340"/>
                  </a:lnTo>
                  <a:lnTo>
                    <a:pt x="518743" y="952088"/>
                  </a:lnTo>
                  <a:lnTo>
                    <a:pt x="490160" y="989531"/>
                  </a:lnTo>
                  <a:lnTo>
                    <a:pt x="462196" y="1027611"/>
                  </a:lnTo>
                  <a:lnTo>
                    <a:pt x="434651" y="1066269"/>
                  </a:lnTo>
                  <a:lnTo>
                    <a:pt x="407328" y="1105447"/>
                  </a:lnTo>
                  <a:lnTo>
                    <a:pt x="324710" y="1225513"/>
                  </a:lnTo>
                  <a:lnTo>
                    <a:pt x="296295" y="1266185"/>
                  </a:lnTo>
                  <a:lnTo>
                    <a:pt x="267111" y="1307084"/>
                  </a:lnTo>
                  <a:lnTo>
                    <a:pt x="236961" y="1348153"/>
                  </a:lnTo>
                  <a:lnTo>
                    <a:pt x="205647" y="1389332"/>
                  </a:lnTo>
                  <a:lnTo>
                    <a:pt x="172970" y="1430563"/>
                  </a:lnTo>
                  <a:lnTo>
                    <a:pt x="138733" y="1471788"/>
                  </a:lnTo>
                  <a:lnTo>
                    <a:pt x="102737" y="1512948"/>
                  </a:lnTo>
                  <a:lnTo>
                    <a:pt x="64786" y="1553985"/>
                  </a:lnTo>
                  <a:lnTo>
                    <a:pt x="24679" y="1594841"/>
                  </a:lnTo>
                  <a:lnTo>
                    <a:pt x="14184" y="1607569"/>
                  </a:lnTo>
                  <a:lnTo>
                    <a:pt x="6438" y="1621972"/>
                  </a:lnTo>
                  <a:lnTo>
                    <a:pt x="1643" y="1637603"/>
                  </a:lnTo>
                  <a:lnTo>
                    <a:pt x="0" y="1654012"/>
                  </a:lnTo>
                  <a:lnTo>
                    <a:pt x="0" y="3137590"/>
                  </a:lnTo>
                  <a:lnTo>
                    <a:pt x="23895" y="3195928"/>
                  </a:lnTo>
                  <a:lnTo>
                    <a:pt x="81819" y="3220907"/>
                  </a:lnTo>
                  <a:lnTo>
                    <a:pt x="124519" y="3224268"/>
                  </a:lnTo>
                  <a:lnTo>
                    <a:pt x="169686" y="3232337"/>
                  </a:lnTo>
                  <a:lnTo>
                    <a:pt x="216511" y="3244285"/>
                  </a:lnTo>
                  <a:lnTo>
                    <a:pt x="264185" y="3259281"/>
                  </a:lnTo>
                  <a:lnTo>
                    <a:pt x="311901" y="3276495"/>
                  </a:lnTo>
                  <a:lnTo>
                    <a:pt x="358849" y="3295097"/>
                  </a:lnTo>
                  <a:lnTo>
                    <a:pt x="404222" y="3314257"/>
                  </a:lnTo>
                  <a:lnTo>
                    <a:pt x="527226" y="3368496"/>
                  </a:lnTo>
                  <a:lnTo>
                    <a:pt x="568934" y="3386475"/>
                  </a:lnTo>
                  <a:lnTo>
                    <a:pt x="611788" y="3404418"/>
                  </a:lnTo>
                  <a:lnTo>
                    <a:pt x="655796" y="3422148"/>
                  </a:lnTo>
                  <a:lnTo>
                    <a:pt x="700966" y="3439485"/>
                  </a:lnTo>
                  <a:lnTo>
                    <a:pt x="747307" y="3456252"/>
                  </a:lnTo>
                  <a:lnTo>
                    <a:pt x="794827" y="3472270"/>
                  </a:lnTo>
                  <a:lnTo>
                    <a:pt x="843535" y="3487360"/>
                  </a:lnTo>
                  <a:lnTo>
                    <a:pt x="893438" y="3501345"/>
                  </a:lnTo>
                  <a:lnTo>
                    <a:pt x="944546" y="3514046"/>
                  </a:lnTo>
                  <a:lnTo>
                    <a:pt x="996867" y="3525285"/>
                  </a:lnTo>
                  <a:lnTo>
                    <a:pt x="1050408" y="3534883"/>
                  </a:lnTo>
                  <a:lnTo>
                    <a:pt x="1105180" y="3542663"/>
                  </a:lnTo>
                  <a:lnTo>
                    <a:pt x="1161189" y="3548445"/>
                  </a:lnTo>
                  <a:lnTo>
                    <a:pt x="1218445" y="3552052"/>
                  </a:lnTo>
                  <a:lnTo>
                    <a:pt x="1276955" y="3553305"/>
                  </a:lnTo>
                  <a:lnTo>
                    <a:pt x="1346626" y="3553245"/>
                  </a:lnTo>
                  <a:lnTo>
                    <a:pt x="1397300" y="3552928"/>
                  </a:lnTo>
                  <a:lnTo>
                    <a:pt x="1448435" y="3552152"/>
                  </a:lnTo>
                  <a:lnTo>
                    <a:pt x="1499759" y="3550713"/>
                  </a:lnTo>
                  <a:lnTo>
                    <a:pt x="1551000" y="3548408"/>
                  </a:lnTo>
                  <a:lnTo>
                    <a:pt x="1601888" y="3545031"/>
                  </a:lnTo>
                  <a:lnTo>
                    <a:pt x="1652151" y="3540381"/>
                  </a:lnTo>
                  <a:lnTo>
                    <a:pt x="1701519" y="3534254"/>
                  </a:lnTo>
                  <a:lnTo>
                    <a:pt x="1749720" y="3526446"/>
                  </a:lnTo>
                  <a:lnTo>
                    <a:pt x="1796482" y="3516753"/>
                  </a:lnTo>
                  <a:lnTo>
                    <a:pt x="1841536" y="3504972"/>
                  </a:lnTo>
                  <a:lnTo>
                    <a:pt x="1884609" y="3490900"/>
                  </a:lnTo>
                  <a:lnTo>
                    <a:pt x="1925430" y="3474333"/>
                  </a:lnTo>
                  <a:lnTo>
                    <a:pt x="1963729" y="3455066"/>
                  </a:lnTo>
                  <a:lnTo>
                    <a:pt x="1999233" y="3432898"/>
                  </a:lnTo>
                  <a:lnTo>
                    <a:pt x="2031672" y="3407624"/>
                  </a:lnTo>
                  <a:lnTo>
                    <a:pt x="2060776" y="3379041"/>
                  </a:lnTo>
                  <a:lnTo>
                    <a:pt x="2086271" y="3346945"/>
                  </a:lnTo>
                  <a:lnTo>
                    <a:pt x="2108556" y="3309851"/>
                  </a:lnTo>
                  <a:lnTo>
                    <a:pt x="2125447" y="3270313"/>
                  </a:lnTo>
                  <a:lnTo>
                    <a:pt x="2136944" y="3228366"/>
                  </a:lnTo>
                  <a:lnTo>
                    <a:pt x="2143047" y="3184045"/>
                  </a:lnTo>
                  <a:lnTo>
                    <a:pt x="2143756" y="3137386"/>
                  </a:lnTo>
                  <a:lnTo>
                    <a:pt x="2139071" y="3088424"/>
                  </a:lnTo>
                  <a:lnTo>
                    <a:pt x="2128992" y="3037195"/>
                  </a:lnTo>
                  <a:lnTo>
                    <a:pt x="2158517" y="3002488"/>
                  </a:lnTo>
                  <a:lnTo>
                    <a:pt x="2185128" y="2963348"/>
                  </a:lnTo>
                  <a:lnTo>
                    <a:pt x="2208517" y="2920423"/>
                  </a:lnTo>
                  <a:lnTo>
                    <a:pt x="2228376" y="2874358"/>
                  </a:lnTo>
                  <a:lnTo>
                    <a:pt x="2244396" y="2825801"/>
                  </a:lnTo>
                  <a:lnTo>
                    <a:pt x="2256270" y="2775398"/>
                  </a:lnTo>
                  <a:lnTo>
                    <a:pt x="2263689" y="2723797"/>
                  </a:lnTo>
                  <a:lnTo>
                    <a:pt x="2266346" y="2671644"/>
                  </a:lnTo>
                  <a:lnTo>
                    <a:pt x="2263930" y="2619586"/>
                  </a:lnTo>
                  <a:lnTo>
                    <a:pt x="2256136" y="2568270"/>
                  </a:lnTo>
                  <a:lnTo>
                    <a:pt x="2242654" y="2518342"/>
                  </a:lnTo>
                  <a:lnTo>
                    <a:pt x="2270814" y="2476432"/>
                  </a:lnTo>
                  <a:lnTo>
                    <a:pt x="2294469" y="2432290"/>
                  </a:lnTo>
                  <a:lnTo>
                    <a:pt x="2313728" y="2386363"/>
                  </a:lnTo>
                  <a:lnTo>
                    <a:pt x="2328700" y="2339101"/>
                  </a:lnTo>
                  <a:lnTo>
                    <a:pt x="2339494" y="2290954"/>
                  </a:lnTo>
                  <a:lnTo>
                    <a:pt x="2346219" y="2242370"/>
                  </a:lnTo>
                  <a:lnTo>
                    <a:pt x="2348983" y="2193799"/>
                  </a:lnTo>
                  <a:lnTo>
                    <a:pt x="2347896" y="2145690"/>
                  </a:lnTo>
                  <a:lnTo>
                    <a:pt x="2343067" y="2098492"/>
                  </a:lnTo>
                  <a:lnTo>
                    <a:pt x="2334605" y="2052656"/>
                  </a:lnTo>
                  <a:lnTo>
                    <a:pt x="2322619" y="2008629"/>
                  </a:lnTo>
                  <a:lnTo>
                    <a:pt x="2307217" y="1966861"/>
                  </a:lnTo>
                  <a:lnTo>
                    <a:pt x="2337537" y="1932708"/>
                  </a:lnTo>
                  <a:lnTo>
                    <a:pt x="2364000" y="1895268"/>
                  </a:lnTo>
                  <a:lnTo>
                    <a:pt x="2387129" y="1854454"/>
                  </a:lnTo>
                  <a:lnTo>
                    <a:pt x="2406643" y="1810978"/>
                  </a:lnTo>
                  <a:lnTo>
                    <a:pt x="2422261" y="1765550"/>
                  </a:lnTo>
                  <a:lnTo>
                    <a:pt x="2433699" y="1718879"/>
                  </a:lnTo>
                  <a:lnTo>
                    <a:pt x="2440676" y="1671676"/>
                  </a:lnTo>
                  <a:lnTo>
                    <a:pt x="2442909" y="1624652"/>
                  </a:lnTo>
                  <a:lnTo>
                    <a:pt x="2439982" y="1579863"/>
                  </a:lnTo>
                  <a:lnTo>
                    <a:pt x="2431843" y="1536007"/>
                  </a:lnTo>
                  <a:lnTo>
                    <a:pt x="2418773" y="1493468"/>
                  </a:lnTo>
                  <a:lnTo>
                    <a:pt x="2401052" y="1452625"/>
                  </a:lnTo>
                  <a:lnTo>
                    <a:pt x="2378960" y="1413861"/>
                  </a:lnTo>
                  <a:lnTo>
                    <a:pt x="2352776" y="1377558"/>
                  </a:lnTo>
                  <a:lnTo>
                    <a:pt x="2322780" y="1344096"/>
                  </a:lnTo>
                  <a:lnTo>
                    <a:pt x="2289252" y="1313858"/>
                  </a:lnTo>
                  <a:lnTo>
                    <a:pt x="2252471" y="1287225"/>
                  </a:lnTo>
                  <a:lnTo>
                    <a:pt x="2212719" y="1264578"/>
                  </a:lnTo>
                  <a:lnTo>
                    <a:pt x="2170274" y="1246300"/>
                  </a:lnTo>
                  <a:lnTo>
                    <a:pt x="2125416" y="1232772"/>
                  </a:lnTo>
                  <a:lnTo>
                    <a:pt x="2078425" y="1224375"/>
                  </a:lnTo>
                  <a:lnTo>
                    <a:pt x="2029582" y="1221491"/>
                  </a:lnTo>
                  <a:lnTo>
                    <a:pt x="1323656" y="1221491"/>
                  </a:lnTo>
                  <a:lnTo>
                    <a:pt x="1335427" y="1182521"/>
                  </a:lnTo>
                  <a:lnTo>
                    <a:pt x="1350104" y="1144108"/>
                  </a:lnTo>
                  <a:lnTo>
                    <a:pt x="1367135" y="1105964"/>
                  </a:lnTo>
                  <a:lnTo>
                    <a:pt x="1385968" y="1067806"/>
                  </a:lnTo>
                  <a:lnTo>
                    <a:pt x="1406054" y="1029346"/>
                  </a:lnTo>
                  <a:lnTo>
                    <a:pt x="1426842" y="990298"/>
                  </a:lnTo>
                  <a:lnTo>
                    <a:pt x="1447780" y="950378"/>
                  </a:lnTo>
                  <a:lnTo>
                    <a:pt x="1468317" y="909299"/>
                  </a:lnTo>
                  <a:lnTo>
                    <a:pt x="1487904" y="866775"/>
                  </a:lnTo>
                  <a:lnTo>
                    <a:pt x="1505989" y="822520"/>
                  </a:lnTo>
                  <a:lnTo>
                    <a:pt x="1522020" y="776249"/>
                  </a:lnTo>
                  <a:lnTo>
                    <a:pt x="1535448" y="727675"/>
                  </a:lnTo>
                  <a:lnTo>
                    <a:pt x="1545722" y="676513"/>
                  </a:lnTo>
                  <a:lnTo>
                    <a:pt x="1552290" y="622477"/>
                  </a:lnTo>
                  <a:lnTo>
                    <a:pt x="1554601" y="565281"/>
                  </a:lnTo>
                  <a:lnTo>
                    <a:pt x="1552166" y="492177"/>
                  </a:lnTo>
                  <a:lnTo>
                    <a:pt x="1545108" y="425588"/>
                  </a:lnTo>
                  <a:lnTo>
                    <a:pt x="1533803" y="365213"/>
                  </a:lnTo>
                  <a:lnTo>
                    <a:pt x="1518627" y="310754"/>
                  </a:lnTo>
                  <a:lnTo>
                    <a:pt x="1499952" y="261912"/>
                  </a:lnTo>
                  <a:lnTo>
                    <a:pt x="1478155" y="218388"/>
                  </a:lnTo>
                  <a:lnTo>
                    <a:pt x="1453610" y="179882"/>
                  </a:lnTo>
                  <a:lnTo>
                    <a:pt x="1426691" y="146097"/>
                  </a:lnTo>
                  <a:lnTo>
                    <a:pt x="1397774" y="116733"/>
                  </a:lnTo>
                  <a:lnTo>
                    <a:pt x="1367233" y="91490"/>
                  </a:lnTo>
                  <a:lnTo>
                    <a:pt x="1335443" y="70071"/>
                  </a:lnTo>
                  <a:lnTo>
                    <a:pt x="1269614" y="37505"/>
                  </a:lnTo>
                  <a:lnTo>
                    <a:pt x="1203285" y="16643"/>
                  </a:lnTo>
                  <a:lnTo>
                    <a:pt x="1139455" y="5094"/>
                  </a:lnTo>
                  <a:lnTo>
                    <a:pt x="1081121" y="466"/>
                  </a:lnTo>
                  <a:lnTo>
                    <a:pt x="1054952" y="0"/>
                  </a:lnTo>
                  <a:close/>
                </a:path>
              </a:pathLst>
            </a:custGeom>
            <a:solidFill>
              <a:srgbClr val="FBD5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70333" y="5704386"/>
              <a:ext cx="802005" cy="1762760"/>
            </a:xfrm>
            <a:custGeom>
              <a:avLst/>
              <a:gdLst/>
              <a:ahLst/>
              <a:cxnLst/>
              <a:rect l="l" t="t" r="r" b="b"/>
              <a:pathLst>
                <a:path w="802004" h="1762759">
                  <a:moveTo>
                    <a:pt x="757306" y="0"/>
                  </a:moveTo>
                  <a:lnTo>
                    <a:pt x="44229" y="0"/>
                  </a:lnTo>
                  <a:lnTo>
                    <a:pt x="27056" y="3488"/>
                  </a:lnTo>
                  <a:lnTo>
                    <a:pt x="12993" y="12987"/>
                  </a:lnTo>
                  <a:lnTo>
                    <a:pt x="3490" y="27047"/>
                  </a:lnTo>
                  <a:lnTo>
                    <a:pt x="0" y="44218"/>
                  </a:lnTo>
                  <a:lnTo>
                    <a:pt x="0" y="1718314"/>
                  </a:lnTo>
                  <a:lnTo>
                    <a:pt x="3490" y="1735486"/>
                  </a:lnTo>
                  <a:lnTo>
                    <a:pt x="12993" y="1749550"/>
                  </a:lnTo>
                  <a:lnTo>
                    <a:pt x="27056" y="1759052"/>
                  </a:lnTo>
                  <a:lnTo>
                    <a:pt x="44229" y="1762543"/>
                  </a:lnTo>
                  <a:lnTo>
                    <a:pt x="757306" y="1762543"/>
                  </a:lnTo>
                  <a:lnTo>
                    <a:pt x="774479" y="1759052"/>
                  </a:lnTo>
                  <a:lnTo>
                    <a:pt x="788542" y="1749550"/>
                  </a:lnTo>
                  <a:lnTo>
                    <a:pt x="798045" y="1735486"/>
                  </a:lnTo>
                  <a:lnTo>
                    <a:pt x="801535" y="1718314"/>
                  </a:lnTo>
                  <a:lnTo>
                    <a:pt x="801535" y="44218"/>
                  </a:lnTo>
                  <a:lnTo>
                    <a:pt x="798045" y="27047"/>
                  </a:lnTo>
                  <a:lnTo>
                    <a:pt x="788542" y="12987"/>
                  </a:lnTo>
                  <a:lnTo>
                    <a:pt x="774479" y="3488"/>
                  </a:lnTo>
                  <a:lnTo>
                    <a:pt x="757306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11291" y="3545044"/>
              <a:ext cx="1716282" cy="150860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6503034" cy="1570990"/>
            </a:xfrm>
            <a:custGeom>
              <a:avLst/>
              <a:gdLst/>
              <a:ahLst/>
              <a:cxnLst/>
              <a:rect l="l" t="t" r="r" b="b"/>
              <a:pathLst>
                <a:path w="6503034" h="1570990">
                  <a:moveTo>
                    <a:pt x="6502419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6083584" y="1570632"/>
                  </a:lnTo>
                  <a:lnTo>
                    <a:pt x="6502419" y="1151797"/>
                  </a:lnTo>
                  <a:lnTo>
                    <a:pt x="6502419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7757" y="518535"/>
              <a:ext cx="4663449" cy="61879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126195" y="3619185"/>
              <a:ext cx="2727325" cy="2245995"/>
            </a:xfrm>
            <a:custGeom>
              <a:avLst/>
              <a:gdLst/>
              <a:ahLst/>
              <a:cxnLst/>
              <a:rect l="l" t="t" r="r" b="b"/>
              <a:pathLst>
                <a:path w="2727325" h="2245995">
                  <a:moveTo>
                    <a:pt x="1853868" y="82"/>
                  </a:moveTo>
                  <a:lnTo>
                    <a:pt x="1804858" y="0"/>
                  </a:lnTo>
                  <a:lnTo>
                    <a:pt x="1755907" y="501"/>
                  </a:lnTo>
                  <a:lnTo>
                    <a:pt x="1707049" y="1497"/>
                  </a:lnTo>
                  <a:lnTo>
                    <a:pt x="1654196" y="3169"/>
                  </a:lnTo>
                  <a:lnTo>
                    <a:pt x="1601367" y="5392"/>
                  </a:lnTo>
                  <a:lnTo>
                    <a:pt x="1548565" y="8142"/>
                  </a:lnTo>
                  <a:lnTo>
                    <a:pt x="1495791" y="11392"/>
                  </a:lnTo>
                  <a:lnTo>
                    <a:pt x="1443048" y="15118"/>
                  </a:lnTo>
                  <a:lnTo>
                    <a:pt x="1390338" y="19293"/>
                  </a:lnTo>
                  <a:lnTo>
                    <a:pt x="1337662" y="23893"/>
                  </a:lnTo>
                  <a:lnTo>
                    <a:pt x="1285023" y="28892"/>
                  </a:lnTo>
                  <a:lnTo>
                    <a:pt x="1232424" y="34265"/>
                  </a:lnTo>
                  <a:lnTo>
                    <a:pt x="1179865" y="39986"/>
                  </a:lnTo>
                  <a:lnTo>
                    <a:pt x="1127349" y="46029"/>
                  </a:lnTo>
                  <a:lnTo>
                    <a:pt x="1078127" y="52052"/>
                  </a:lnTo>
                  <a:lnTo>
                    <a:pt x="1028934" y="58345"/>
                  </a:lnTo>
                  <a:lnTo>
                    <a:pt x="979772" y="64904"/>
                  </a:lnTo>
                  <a:lnTo>
                    <a:pt x="930645" y="71727"/>
                  </a:lnTo>
                  <a:lnTo>
                    <a:pt x="881553" y="78809"/>
                  </a:lnTo>
                  <a:lnTo>
                    <a:pt x="832500" y="86147"/>
                  </a:lnTo>
                  <a:lnTo>
                    <a:pt x="783487" y="93738"/>
                  </a:lnTo>
                  <a:lnTo>
                    <a:pt x="734517" y="101579"/>
                  </a:lnTo>
                  <a:lnTo>
                    <a:pt x="685592" y="109666"/>
                  </a:lnTo>
                  <a:lnTo>
                    <a:pt x="636715" y="117996"/>
                  </a:lnTo>
                  <a:lnTo>
                    <a:pt x="590748" y="126477"/>
                  </a:lnTo>
                  <a:lnTo>
                    <a:pt x="545117" y="135821"/>
                  </a:lnTo>
                  <a:lnTo>
                    <a:pt x="454285" y="155405"/>
                  </a:lnTo>
                  <a:lnTo>
                    <a:pt x="408795" y="164801"/>
                  </a:lnTo>
                  <a:lnTo>
                    <a:pt x="362255" y="175465"/>
                  </a:lnTo>
                  <a:lnTo>
                    <a:pt x="316322" y="188900"/>
                  </a:lnTo>
                  <a:lnTo>
                    <a:pt x="271341" y="205235"/>
                  </a:lnTo>
                  <a:lnTo>
                    <a:pt x="227655" y="224602"/>
                  </a:lnTo>
                  <a:lnTo>
                    <a:pt x="185608" y="247133"/>
                  </a:lnTo>
                  <a:lnTo>
                    <a:pt x="142534" y="278930"/>
                  </a:lnTo>
                  <a:lnTo>
                    <a:pt x="109671" y="316800"/>
                  </a:lnTo>
                  <a:lnTo>
                    <a:pt x="85323" y="360009"/>
                  </a:lnTo>
                  <a:lnTo>
                    <a:pt x="67793" y="407824"/>
                  </a:lnTo>
                  <a:lnTo>
                    <a:pt x="55382" y="459514"/>
                  </a:lnTo>
                  <a:lnTo>
                    <a:pt x="46682" y="507428"/>
                  </a:lnTo>
                  <a:lnTo>
                    <a:pt x="39016" y="555489"/>
                  </a:lnTo>
                  <a:lnTo>
                    <a:pt x="32309" y="603682"/>
                  </a:lnTo>
                  <a:lnTo>
                    <a:pt x="26483" y="651987"/>
                  </a:lnTo>
                  <a:lnTo>
                    <a:pt x="21459" y="700388"/>
                  </a:lnTo>
                  <a:lnTo>
                    <a:pt x="17162" y="748864"/>
                  </a:lnTo>
                  <a:lnTo>
                    <a:pt x="13513" y="797400"/>
                  </a:lnTo>
                  <a:lnTo>
                    <a:pt x="10435" y="845976"/>
                  </a:lnTo>
                  <a:lnTo>
                    <a:pt x="7851" y="894576"/>
                  </a:lnTo>
                  <a:lnTo>
                    <a:pt x="5683" y="943180"/>
                  </a:lnTo>
                  <a:lnTo>
                    <a:pt x="3855" y="991770"/>
                  </a:lnTo>
                  <a:lnTo>
                    <a:pt x="2266" y="1040874"/>
                  </a:lnTo>
                  <a:lnTo>
                    <a:pt x="1002" y="1090225"/>
                  </a:lnTo>
                  <a:lnTo>
                    <a:pt x="200" y="1139760"/>
                  </a:lnTo>
                  <a:lnTo>
                    <a:pt x="0" y="1189416"/>
                  </a:lnTo>
                  <a:lnTo>
                    <a:pt x="538" y="1239128"/>
                  </a:lnTo>
                  <a:lnTo>
                    <a:pt x="1956" y="1288833"/>
                  </a:lnTo>
                  <a:lnTo>
                    <a:pt x="4389" y="1338469"/>
                  </a:lnTo>
                  <a:lnTo>
                    <a:pt x="7979" y="1387971"/>
                  </a:lnTo>
                  <a:lnTo>
                    <a:pt x="12862" y="1437276"/>
                  </a:lnTo>
                  <a:lnTo>
                    <a:pt x="19177" y="1486321"/>
                  </a:lnTo>
                  <a:lnTo>
                    <a:pt x="27064" y="1535042"/>
                  </a:lnTo>
                  <a:lnTo>
                    <a:pt x="36660" y="1583375"/>
                  </a:lnTo>
                  <a:lnTo>
                    <a:pt x="49536" y="1636263"/>
                  </a:lnTo>
                  <a:lnTo>
                    <a:pt x="66935" y="1689210"/>
                  </a:lnTo>
                  <a:lnTo>
                    <a:pt x="90960" y="1739039"/>
                  </a:lnTo>
                  <a:lnTo>
                    <a:pt x="123715" y="1782573"/>
                  </a:lnTo>
                  <a:lnTo>
                    <a:pt x="153526" y="1808290"/>
                  </a:lnTo>
                  <a:lnTo>
                    <a:pt x="190183" y="1835468"/>
                  </a:lnTo>
                  <a:lnTo>
                    <a:pt x="229021" y="1858464"/>
                  </a:lnTo>
                  <a:lnTo>
                    <a:pt x="269868" y="1877796"/>
                  </a:lnTo>
                  <a:lnTo>
                    <a:pt x="312557" y="1893984"/>
                  </a:lnTo>
                  <a:lnTo>
                    <a:pt x="365198" y="1910428"/>
                  </a:lnTo>
                  <a:lnTo>
                    <a:pt x="418589" y="1924374"/>
                  </a:lnTo>
                  <a:lnTo>
                    <a:pt x="472560" y="1935915"/>
                  </a:lnTo>
                  <a:lnTo>
                    <a:pt x="526938" y="1945144"/>
                  </a:lnTo>
                  <a:lnTo>
                    <a:pt x="577901" y="1951959"/>
                  </a:lnTo>
                  <a:lnTo>
                    <a:pt x="629100" y="1957305"/>
                  </a:lnTo>
                  <a:lnTo>
                    <a:pt x="680445" y="1961433"/>
                  </a:lnTo>
                  <a:lnTo>
                    <a:pt x="731843" y="1964598"/>
                  </a:lnTo>
                  <a:lnTo>
                    <a:pt x="783203" y="1967050"/>
                  </a:lnTo>
                  <a:lnTo>
                    <a:pt x="830082" y="1968590"/>
                  </a:lnTo>
                  <a:lnTo>
                    <a:pt x="876938" y="1969357"/>
                  </a:lnTo>
                  <a:lnTo>
                    <a:pt x="923778" y="1969421"/>
                  </a:lnTo>
                  <a:lnTo>
                    <a:pt x="970611" y="1968858"/>
                  </a:lnTo>
                  <a:lnTo>
                    <a:pt x="1017443" y="1967739"/>
                  </a:lnTo>
                  <a:lnTo>
                    <a:pt x="1064283" y="1966139"/>
                  </a:lnTo>
                  <a:lnTo>
                    <a:pt x="1171599" y="1964330"/>
                  </a:lnTo>
                  <a:lnTo>
                    <a:pt x="1215212" y="1963294"/>
                  </a:lnTo>
                  <a:lnTo>
                    <a:pt x="1258025" y="1961734"/>
                  </a:lnTo>
                  <a:lnTo>
                    <a:pt x="1304464" y="1959322"/>
                  </a:lnTo>
                  <a:lnTo>
                    <a:pt x="1665155" y="2245858"/>
                  </a:lnTo>
                  <a:lnTo>
                    <a:pt x="1642527" y="1929061"/>
                  </a:lnTo>
                  <a:lnTo>
                    <a:pt x="1678403" y="1922789"/>
                  </a:lnTo>
                  <a:lnTo>
                    <a:pt x="1870603" y="1887084"/>
                  </a:lnTo>
                  <a:lnTo>
                    <a:pt x="1906519" y="1880811"/>
                  </a:lnTo>
                  <a:lnTo>
                    <a:pt x="2018321" y="1863792"/>
                  </a:lnTo>
                  <a:lnTo>
                    <a:pt x="2074214" y="1854968"/>
                  </a:lnTo>
                  <a:lnTo>
                    <a:pt x="2129989" y="1845273"/>
                  </a:lnTo>
                  <a:lnTo>
                    <a:pt x="2217147" y="1828759"/>
                  </a:lnTo>
                  <a:lnTo>
                    <a:pt x="2260807" y="1820817"/>
                  </a:lnTo>
                  <a:lnTo>
                    <a:pt x="2322959" y="1810769"/>
                  </a:lnTo>
                  <a:lnTo>
                    <a:pt x="2341136" y="1807314"/>
                  </a:lnTo>
                  <a:lnTo>
                    <a:pt x="2359244" y="1803414"/>
                  </a:lnTo>
                  <a:lnTo>
                    <a:pt x="2377353" y="1799107"/>
                  </a:lnTo>
                  <a:lnTo>
                    <a:pt x="2421701" y="1789023"/>
                  </a:lnTo>
                  <a:lnTo>
                    <a:pt x="2465919" y="1778188"/>
                  </a:lnTo>
                  <a:lnTo>
                    <a:pt x="2508437" y="1763673"/>
                  </a:lnTo>
                  <a:lnTo>
                    <a:pt x="2547684" y="1742545"/>
                  </a:lnTo>
                  <a:lnTo>
                    <a:pt x="2582090" y="1711874"/>
                  </a:lnTo>
                  <a:lnTo>
                    <a:pt x="2609469" y="1672179"/>
                  </a:lnTo>
                  <a:lnTo>
                    <a:pt x="2629073" y="1627992"/>
                  </a:lnTo>
                  <a:lnTo>
                    <a:pt x="2648045" y="1556621"/>
                  </a:lnTo>
                  <a:lnTo>
                    <a:pt x="2660067" y="1484771"/>
                  </a:lnTo>
                  <a:lnTo>
                    <a:pt x="2666814" y="1437918"/>
                  </a:lnTo>
                  <a:lnTo>
                    <a:pt x="2673084" y="1391012"/>
                  </a:lnTo>
                  <a:lnTo>
                    <a:pt x="2678978" y="1344071"/>
                  </a:lnTo>
                  <a:lnTo>
                    <a:pt x="2684600" y="1297112"/>
                  </a:lnTo>
                  <a:lnTo>
                    <a:pt x="2696153" y="1195074"/>
                  </a:lnTo>
                  <a:lnTo>
                    <a:pt x="2701652" y="1143975"/>
                  </a:lnTo>
                  <a:lnTo>
                    <a:pt x="2706846" y="1092830"/>
                  </a:lnTo>
                  <a:lnTo>
                    <a:pt x="2711645" y="1041642"/>
                  </a:lnTo>
                  <a:lnTo>
                    <a:pt x="2715960" y="990416"/>
                  </a:lnTo>
                  <a:lnTo>
                    <a:pt x="2719699" y="939158"/>
                  </a:lnTo>
                  <a:lnTo>
                    <a:pt x="2722775" y="887871"/>
                  </a:lnTo>
                  <a:lnTo>
                    <a:pt x="2725096" y="836560"/>
                  </a:lnTo>
                  <a:lnTo>
                    <a:pt x="2726573" y="785230"/>
                  </a:lnTo>
                  <a:lnTo>
                    <a:pt x="2727115" y="733886"/>
                  </a:lnTo>
                  <a:lnTo>
                    <a:pt x="2726634" y="682533"/>
                  </a:lnTo>
                  <a:lnTo>
                    <a:pt x="2725039" y="631174"/>
                  </a:lnTo>
                  <a:lnTo>
                    <a:pt x="2723223" y="587270"/>
                  </a:lnTo>
                  <a:lnTo>
                    <a:pt x="2720941" y="541061"/>
                  </a:lnTo>
                  <a:lnTo>
                    <a:pt x="2717541" y="493371"/>
                  </a:lnTo>
                  <a:lnTo>
                    <a:pt x="2712369" y="445022"/>
                  </a:lnTo>
                  <a:lnTo>
                    <a:pt x="2704775" y="396839"/>
                  </a:lnTo>
                  <a:lnTo>
                    <a:pt x="2694105" y="349647"/>
                  </a:lnTo>
                  <a:lnTo>
                    <a:pt x="2679708" y="304268"/>
                  </a:lnTo>
                  <a:lnTo>
                    <a:pt x="2660931" y="261526"/>
                  </a:lnTo>
                  <a:lnTo>
                    <a:pt x="2637122" y="222246"/>
                  </a:lnTo>
                  <a:lnTo>
                    <a:pt x="2607629" y="187250"/>
                  </a:lnTo>
                  <a:lnTo>
                    <a:pt x="2570140" y="154507"/>
                  </a:lnTo>
                  <a:lnTo>
                    <a:pt x="2528913" y="126568"/>
                  </a:lnTo>
                  <a:lnTo>
                    <a:pt x="2484681" y="102945"/>
                  </a:lnTo>
                  <a:lnTo>
                    <a:pt x="2438177" y="83149"/>
                  </a:lnTo>
                  <a:lnTo>
                    <a:pt x="2390136" y="66693"/>
                  </a:lnTo>
                  <a:lnTo>
                    <a:pt x="2341290" y="53088"/>
                  </a:lnTo>
                  <a:lnTo>
                    <a:pt x="2292374" y="41846"/>
                  </a:lnTo>
                  <a:lnTo>
                    <a:pt x="2244122" y="32480"/>
                  </a:lnTo>
                  <a:lnTo>
                    <a:pt x="2195827" y="24512"/>
                  </a:lnTo>
                  <a:lnTo>
                    <a:pt x="2147326" y="17842"/>
                  </a:lnTo>
                  <a:lnTo>
                    <a:pt x="2098654" y="12380"/>
                  </a:lnTo>
                  <a:lnTo>
                    <a:pt x="2049843" y="8039"/>
                  </a:lnTo>
                  <a:lnTo>
                    <a:pt x="2000925" y="4727"/>
                  </a:lnTo>
                  <a:lnTo>
                    <a:pt x="1951935" y="2357"/>
                  </a:lnTo>
                  <a:lnTo>
                    <a:pt x="1902905" y="838"/>
                  </a:lnTo>
                  <a:lnTo>
                    <a:pt x="1853868" y="82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068464" y="4726247"/>
              <a:ext cx="717550" cy="116205"/>
            </a:xfrm>
            <a:custGeom>
              <a:avLst/>
              <a:gdLst/>
              <a:ahLst/>
              <a:cxnLst/>
              <a:rect l="l" t="t" r="r" b="b"/>
              <a:pathLst>
                <a:path w="717550" h="116204">
                  <a:moveTo>
                    <a:pt x="111328" y="0"/>
                  </a:moveTo>
                  <a:lnTo>
                    <a:pt x="0" y="0"/>
                  </a:lnTo>
                  <a:lnTo>
                    <a:pt x="0" y="116052"/>
                  </a:lnTo>
                  <a:lnTo>
                    <a:pt x="111328" y="116052"/>
                  </a:lnTo>
                  <a:lnTo>
                    <a:pt x="111328" y="0"/>
                  </a:lnTo>
                  <a:close/>
                </a:path>
                <a:path w="717550" h="116204">
                  <a:moveTo>
                    <a:pt x="414312" y="0"/>
                  </a:moveTo>
                  <a:lnTo>
                    <a:pt x="302983" y="0"/>
                  </a:lnTo>
                  <a:lnTo>
                    <a:pt x="302983" y="116052"/>
                  </a:lnTo>
                  <a:lnTo>
                    <a:pt x="414312" y="116052"/>
                  </a:lnTo>
                  <a:lnTo>
                    <a:pt x="414312" y="0"/>
                  </a:lnTo>
                  <a:close/>
                </a:path>
                <a:path w="717550" h="116204">
                  <a:moveTo>
                    <a:pt x="717283" y="0"/>
                  </a:moveTo>
                  <a:lnTo>
                    <a:pt x="605955" y="0"/>
                  </a:lnTo>
                  <a:lnTo>
                    <a:pt x="605955" y="116052"/>
                  </a:lnTo>
                  <a:lnTo>
                    <a:pt x="717283" y="116052"/>
                  </a:lnTo>
                  <a:lnTo>
                    <a:pt x="7172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59282" y="3527572"/>
              <a:ext cx="3215640" cy="2647950"/>
            </a:xfrm>
            <a:custGeom>
              <a:avLst/>
              <a:gdLst/>
              <a:ahLst/>
              <a:cxnLst/>
              <a:rect l="l" t="t" r="r" b="b"/>
              <a:pathLst>
                <a:path w="3215640" h="2647950">
                  <a:moveTo>
                    <a:pt x="2159016" y="0"/>
                  </a:moveTo>
                  <a:lnTo>
                    <a:pt x="2110137" y="166"/>
                  </a:lnTo>
                  <a:lnTo>
                    <a:pt x="2061315" y="807"/>
                  </a:lnTo>
                  <a:lnTo>
                    <a:pt x="2012573" y="1860"/>
                  </a:lnTo>
                  <a:lnTo>
                    <a:pt x="1963604" y="3334"/>
                  </a:lnTo>
                  <a:lnTo>
                    <a:pt x="1914655" y="5217"/>
                  </a:lnTo>
                  <a:lnTo>
                    <a:pt x="1865725" y="7494"/>
                  </a:lnTo>
                  <a:lnTo>
                    <a:pt x="1816816" y="10149"/>
                  </a:lnTo>
                  <a:lnTo>
                    <a:pt x="1767929" y="13169"/>
                  </a:lnTo>
                  <a:lnTo>
                    <a:pt x="1719066" y="16538"/>
                  </a:lnTo>
                  <a:lnTo>
                    <a:pt x="1670228" y="20241"/>
                  </a:lnTo>
                  <a:lnTo>
                    <a:pt x="1621417" y="24265"/>
                  </a:lnTo>
                  <a:lnTo>
                    <a:pt x="1572633" y="28594"/>
                  </a:lnTo>
                  <a:lnTo>
                    <a:pt x="1523879" y="33213"/>
                  </a:lnTo>
                  <a:lnTo>
                    <a:pt x="1475155" y="38107"/>
                  </a:lnTo>
                  <a:lnTo>
                    <a:pt x="1426463" y="43263"/>
                  </a:lnTo>
                  <a:lnTo>
                    <a:pt x="1377804" y="48665"/>
                  </a:lnTo>
                  <a:lnTo>
                    <a:pt x="1329180" y="54298"/>
                  </a:lnTo>
                  <a:lnTo>
                    <a:pt x="1280800" y="60201"/>
                  </a:lnTo>
                  <a:lnTo>
                    <a:pt x="1232445" y="66322"/>
                  </a:lnTo>
                  <a:lnTo>
                    <a:pt x="1184115" y="72659"/>
                  </a:lnTo>
                  <a:lnTo>
                    <a:pt x="1135814" y="79212"/>
                  </a:lnTo>
                  <a:lnTo>
                    <a:pt x="1087541" y="85978"/>
                  </a:lnTo>
                  <a:lnTo>
                    <a:pt x="1039299" y="92955"/>
                  </a:lnTo>
                  <a:lnTo>
                    <a:pt x="991089" y="100143"/>
                  </a:lnTo>
                  <a:lnTo>
                    <a:pt x="942913" y="107539"/>
                  </a:lnTo>
                  <a:lnTo>
                    <a:pt x="846669" y="122950"/>
                  </a:lnTo>
                  <a:lnTo>
                    <a:pt x="750580" y="139175"/>
                  </a:lnTo>
                  <a:lnTo>
                    <a:pt x="696407" y="149169"/>
                  </a:lnTo>
                  <a:lnTo>
                    <a:pt x="642620" y="160175"/>
                  </a:lnTo>
                  <a:lnTo>
                    <a:pt x="535554" y="183251"/>
                  </a:lnTo>
                  <a:lnTo>
                    <a:pt x="481949" y="194336"/>
                  </a:lnTo>
                  <a:lnTo>
                    <a:pt x="436194" y="204604"/>
                  </a:lnTo>
                  <a:lnTo>
                    <a:pt x="390876" y="217115"/>
                  </a:lnTo>
                  <a:lnTo>
                    <a:pt x="346235" y="231959"/>
                  </a:lnTo>
                  <a:lnTo>
                    <a:pt x="302511" y="249226"/>
                  </a:lnTo>
                  <a:lnTo>
                    <a:pt x="259944" y="269006"/>
                  </a:lnTo>
                  <a:lnTo>
                    <a:pt x="218774" y="291390"/>
                  </a:lnTo>
                  <a:lnTo>
                    <a:pt x="175564" y="322123"/>
                  </a:lnTo>
                  <a:lnTo>
                    <a:pt x="140951" y="357919"/>
                  </a:lnTo>
                  <a:lnTo>
                    <a:pt x="113776" y="398284"/>
                  </a:lnTo>
                  <a:lnTo>
                    <a:pt x="92878" y="442722"/>
                  </a:lnTo>
                  <a:lnTo>
                    <a:pt x="77100" y="490741"/>
                  </a:lnTo>
                  <a:lnTo>
                    <a:pt x="65281" y="541843"/>
                  </a:lnTo>
                  <a:lnTo>
                    <a:pt x="55806" y="593612"/>
                  </a:lnTo>
                  <a:lnTo>
                    <a:pt x="47369" y="645534"/>
                  </a:lnTo>
                  <a:lnTo>
                    <a:pt x="39899" y="697592"/>
                  </a:lnTo>
                  <a:lnTo>
                    <a:pt x="33325" y="749767"/>
                  </a:lnTo>
                  <a:lnTo>
                    <a:pt x="27576" y="802044"/>
                  </a:lnTo>
                  <a:lnTo>
                    <a:pt x="22582" y="854403"/>
                  </a:lnTo>
                  <a:lnTo>
                    <a:pt x="18271" y="906829"/>
                  </a:lnTo>
                  <a:lnTo>
                    <a:pt x="14573" y="959304"/>
                  </a:lnTo>
                  <a:lnTo>
                    <a:pt x="11417" y="1011810"/>
                  </a:lnTo>
                  <a:lnTo>
                    <a:pt x="8731" y="1064330"/>
                  </a:lnTo>
                  <a:lnTo>
                    <a:pt x="6445" y="1116846"/>
                  </a:lnTo>
                  <a:lnTo>
                    <a:pt x="4487" y="1169343"/>
                  </a:lnTo>
                  <a:lnTo>
                    <a:pt x="2869" y="1218934"/>
                  </a:lnTo>
                  <a:lnTo>
                    <a:pt x="1514" y="1268753"/>
                  </a:lnTo>
                  <a:lnTo>
                    <a:pt x="522" y="1318751"/>
                  </a:lnTo>
                  <a:lnTo>
                    <a:pt x="0" y="1368881"/>
                  </a:lnTo>
                  <a:lnTo>
                    <a:pt x="48" y="1419094"/>
                  </a:lnTo>
                  <a:lnTo>
                    <a:pt x="770" y="1469342"/>
                  </a:lnTo>
                  <a:lnTo>
                    <a:pt x="2270" y="1519577"/>
                  </a:lnTo>
                  <a:lnTo>
                    <a:pt x="4650" y="1569751"/>
                  </a:lnTo>
                  <a:lnTo>
                    <a:pt x="8014" y="1619816"/>
                  </a:lnTo>
                  <a:lnTo>
                    <a:pt x="12465" y="1669723"/>
                  </a:lnTo>
                  <a:lnTo>
                    <a:pt x="18106" y="1719425"/>
                  </a:lnTo>
                  <a:lnTo>
                    <a:pt x="25039" y="1768874"/>
                  </a:lnTo>
                  <a:lnTo>
                    <a:pt x="33369" y="1818021"/>
                  </a:lnTo>
                  <a:lnTo>
                    <a:pt x="43198" y="1866819"/>
                  </a:lnTo>
                  <a:lnTo>
                    <a:pt x="55003" y="1916574"/>
                  </a:lnTo>
                  <a:lnTo>
                    <a:pt x="69892" y="1966857"/>
                  </a:lnTo>
                  <a:lnTo>
                    <a:pt x="89140" y="2015755"/>
                  </a:lnTo>
                  <a:lnTo>
                    <a:pt x="114019" y="2061351"/>
                  </a:lnTo>
                  <a:lnTo>
                    <a:pt x="145802" y="2101733"/>
                  </a:lnTo>
                  <a:lnTo>
                    <a:pt x="180963" y="2132078"/>
                  </a:lnTo>
                  <a:lnTo>
                    <a:pt x="224216" y="2164099"/>
                  </a:lnTo>
                  <a:lnTo>
                    <a:pt x="270016" y="2191186"/>
                  </a:lnTo>
                  <a:lnTo>
                    <a:pt x="318183" y="2213962"/>
                  </a:lnTo>
                  <a:lnTo>
                    <a:pt x="368539" y="2233048"/>
                  </a:lnTo>
                  <a:lnTo>
                    <a:pt x="418061" y="2248813"/>
                  </a:lnTo>
                  <a:lnTo>
                    <a:pt x="468195" y="2262672"/>
                  </a:lnTo>
                  <a:lnTo>
                    <a:pt x="518830" y="2274682"/>
                  </a:lnTo>
                  <a:lnTo>
                    <a:pt x="569859" y="2284900"/>
                  </a:lnTo>
                  <a:lnTo>
                    <a:pt x="621170" y="2293382"/>
                  </a:lnTo>
                  <a:lnTo>
                    <a:pt x="671231" y="2300203"/>
                  </a:lnTo>
                  <a:lnTo>
                    <a:pt x="721498" y="2305788"/>
                  </a:lnTo>
                  <a:lnTo>
                    <a:pt x="771907" y="2310308"/>
                  </a:lnTo>
                  <a:lnTo>
                    <a:pt x="822392" y="2313934"/>
                  </a:lnTo>
                  <a:lnTo>
                    <a:pt x="872888" y="2316838"/>
                  </a:lnTo>
                  <a:lnTo>
                    <a:pt x="923328" y="2319192"/>
                  </a:lnTo>
                  <a:lnTo>
                    <a:pt x="970714" y="2320822"/>
                  </a:lnTo>
                  <a:lnTo>
                    <a:pt x="1018073" y="2321771"/>
                  </a:lnTo>
                  <a:lnTo>
                    <a:pt x="1065414" y="2322093"/>
                  </a:lnTo>
                  <a:lnTo>
                    <a:pt x="1112744" y="2321843"/>
                  </a:lnTo>
                  <a:lnTo>
                    <a:pt x="1160072" y="2321075"/>
                  </a:lnTo>
                  <a:lnTo>
                    <a:pt x="1207405" y="2319841"/>
                  </a:lnTo>
                  <a:lnTo>
                    <a:pt x="1254753" y="2318198"/>
                  </a:lnTo>
                  <a:lnTo>
                    <a:pt x="1407448" y="2315494"/>
                  </a:lnTo>
                  <a:lnTo>
                    <a:pt x="1449385" y="2314313"/>
                  </a:lnTo>
                  <a:lnTo>
                    <a:pt x="1491872" y="2312621"/>
                  </a:lnTo>
                  <a:lnTo>
                    <a:pt x="1537927" y="2310198"/>
                  </a:lnTo>
                  <a:lnTo>
                    <a:pt x="1963129" y="2647894"/>
                  </a:lnTo>
                  <a:lnTo>
                    <a:pt x="1936502" y="2274387"/>
                  </a:lnTo>
                  <a:lnTo>
                    <a:pt x="1969147" y="2268737"/>
                  </a:lnTo>
                  <a:lnTo>
                    <a:pt x="2215079" y="2223154"/>
                  </a:lnTo>
                  <a:lnTo>
                    <a:pt x="2247759" y="2217499"/>
                  </a:lnTo>
                  <a:lnTo>
                    <a:pt x="2405922" y="2193424"/>
                  </a:lnTo>
                  <a:lnTo>
                    <a:pt x="2458621" y="2184933"/>
                  </a:lnTo>
                  <a:lnTo>
                    <a:pt x="2511207" y="2175699"/>
                  </a:lnTo>
                  <a:lnTo>
                    <a:pt x="2613994" y="2156188"/>
                  </a:lnTo>
                  <a:lnTo>
                    <a:pt x="2665462" y="2146823"/>
                  </a:lnTo>
                  <a:lnTo>
                    <a:pt x="2738710" y="2134942"/>
                  </a:lnTo>
                  <a:lnTo>
                    <a:pt x="2760148" y="2130879"/>
                  </a:lnTo>
                  <a:lnTo>
                    <a:pt x="2781502" y="2126305"/>
                  </a:lnTo>
                  <a:lnTo>
                    <a:pt x="2802831" y="2121272"/>
                  </a:lnTo>
                  <a:lnTo>
                    <a:pt x="2855149" y="2109349"/>
                  </a:lnTo>
                  <a:lnTo>
                    <a:pt x="2907290" y="2096573"/>
                  </a:lnTo>
                  <a:lnTo>
                    <a:pt x="2957417" y="2079470"/>
                  </a:lnTo>
                  <a:lnTo>
                    <a:pt x="3003693" y="2054568"/>
                  </a:lnTo>
                  <a:lnTo>
                    <a:pt x="3044279" y="2018395"/>
                  </a:lnTo>
                  <a:lnTo>
                    <a:pt x="3076532" y="1971569"/>
                  </a:lnTo>
                  <a:lnTo>
                    <a:pt x="3099723" y="1919435"/>
                  </a:lnTo>
                  <a:lnTo>
                    <a:pt x="3112377" y="1877882"/>
                  </a:lnTo>
                  <a:lnTo>
                    <a:pt x="3122061" y="1835314"/>
                  </a:lnTo>
                  <a:lnTo>
                    <a:pt x="3129686" y="1792594"/>
                  </a:lnTo>
                  <a:lnTo>
                    <a:pt x="3136161" y="1750581"/>
                  </a:lnTo>
                  <a:lnTo>
                    <a:pt x="3144189" y="1695383"/>
                  </a:lnTo>
                  <a:lnTo>
                    <a:pt x="3151597" y="1640090"/>
                  </a:lnTo>
                  <a:lnTo>
                    <a:pt x="3158512" y="1584746"/>
                  </a:lnTo>
                  <a:lnTo>
                    <a:pt x="3165061" y="1529394"/>
                  </a:lnTo>
                  <a:lnTo>
                    <a:pt x="3176231" y="1431639"/>
                  </a:lnTo>
                  <a:lnTo>
                    <a:pt x="3186816" y="1333727"/>
                  </a:lnTo>
                  <a:lnTo>
                    <a:pt x="3191748" y="1284720"/>
                  </a:lnTo>
                  <a:lnTo>
                    <a:pt x="3196366" y="1235682"/>
                  </a:lnTo>
                  <a:lnTo>
                    <a:pt x="3200612" y="1186615"/>
                  </a:lnTo>
                  <a:lnTo>
                    <a:pt x="3204432" y="1137524"/>
                  </a:lnTo>
                  <a:lnTo>
                    <a:pt x="3207767" y="1088411"/>
                  </a:lnTo>
                  <a:lnTo>
                    <a:pt x="3210564" y="1039277"/>
                  </a:lnTo>
                  <a:lnTo>
                    <a:pt x="3212764" y="990128"/>
                  </a:lnTo>
                  <a:lnTo>
                    <a:pt x="3214312" y="940964"/>
                  </a:lnTo>
                  <a:lnTo>
                    <a:pt x="3215152" y="891789"/>
                  </a:lnTo>
                  <a:lnTo>
                    <a:pt x="3215228" y="842605"/>
                  </a:lnTo>
                  <a:lnTo>
                    <a:pt x="3214483" y="793416"/>
                  </a:lnTo>
                  <a:lnTo>
                    <a:pt x="3212861" y="744225"/>
                  </a:lnTo>
                  <a:lnTo>
                    <a:pt x="3210900" y="697293"/>
                  </a:lnTo>
                  <a:lnTo>
                    <a:pt x="3208550" y="648040"/>
                  </a:lnTo>
                  <a:lnTo>
                    <a:pt x="3205231" y="597197"/>
                  </a:lnTo>
                  <a:lnTo>
                    <a:pt x="3200366" y="545495"/>
                  </a:lnTo>
                  <a:lnTo>
                    <a:pt x="3193375" y="493664"/>
                  </a:lnTo>
                  <a:lnTo>
                    <a:pt x="3183678" y="442434"/>
                  </a:lnTo>
                  <a:lnTo>
                    <a:pt x="3170698" y="392536"/>
                  </a:lnTo>
                  <a:lnTo>
                    <a:pt x="3153855" y="344700"/>
                  </a:lnTo>
                  <a:lnTo>
                    <a:pt x="3132571" y="299656"/>
                  </a:lnTo>
                  <a:lnTo>
                    <a:pt x="3106266" y="258136"/>
                  </a:lnTo>
                  <a:lnTo>
                    <a:pt x="3074362" y="220869"/>
                  </a:lnTo>
                  <a:lnTo>
                    <a:pt x="3039382" y="189502"/>
                  </a:lnTo>
                  <a:lnTo>
                    <a:pt x="3001473" y="161832"/>
                  </a:lnTo>
                  <a:lnTo>
                    <a:pt x="2961078" y="137565"/>
                  </a:lnTo>
                  <a:lnTo>
                    <a:pt x="2918639" y="116407"/>
                  </a:lnTo>
                  <a:lnTo>
                    <a:pt x="2874596" y="98065"/>
                  </a:lnTo>
                  <a:lnTo>
                    <a:pt x="2829392" y="82244"/>
                  </a:lnTo>
                  <a:lnTo>
                    <a:pt x="2783467" y="68651"/>
                  </a:lnTo>
                  <a:lnTo>
                    <a:pt x="2737264" y="56991"/>
                  </a:lnTo>
                  <a:lnTo>
                    <a:pt x="2691224" y="46972"/>
                  </a:lnTo>
                  <a:lnTo>
                    <a:pt x="2645789" y="38298"/>
                  </a:lnTo>
                  <a:lnTo>
                    <a:pt x="2597627" y="30253"/>
                  </a:lnTo>
                  <a:lnTo>
                    <a:pt x="2549288" y="23312"/>
                  </a:lnTo>
                  <a:lnTo>
                    <a:pt x="2500795" y="17413"/>
                  </a:lnTo>
                  <a:lnTo>
                    <a:pt x="2452173" y="12494"/>
                  </a:lnTo>
                  <a:lnTo>
                    <a:pt x="2403444" y="8489"/>
                  </a:lnTo>
                  <a:lnTo>
                    <a:pt x="2354632" y="5338"/>
                  </a:lnTo>
                  <a:lnTo>
                    <a:pt x="2305759" y="2977"/>
                  </a:lnTo>
                  <a:lnTo>
                    <a:pt x="2256851" y="1342"/>
                  </a:lnTo>
                  <a:lnTo>
                    <a:pt x="2207928" y="370"/>
                  </a:lnTo>
                  <a:lnTo>
                    <a:pt x="2159016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56264" y="4164524"/>
              <a:ext cx="155575" cy="1021080"/>
            </a:xfrm>
            <a:custGeom>
              <a:avLst/>
              <a:gdLst/>
              <a:ahLst/>
              <a:cxnLst/>
              <a:rect l="l" t="t" r="r" b="b"/>
              <a:pathLst>
                <a:path w="155575" h="1021079">
                  <a:moveTo>
                    <a:pt x="137681" y="0"/>
                  </a:moveTo>
                  <a:lnTo>
                    <a:pt x="17727" y="0"/>
                  </a:lnTo>
                  <a:lnTo>
                    <a:pt x="25904" y="737370"/>
                  </a:lnTo>
                  <a:lnTo>
                    <a:pt x="129503" y="737370"/>
                  </a:lnTo>
                  <a:lnTo>
                    <a:pt x="137681" y="0"/>
                  </a:lnTo>
                  <a:close/>
                </a:path>
                <a:path w="155575" h="1021079">
                  <a:moveTo>
                    <a:pt x="77704" y="865502"/>
                  </a:moveTo>
                  <a:lnTo>
                    <a:pt x="47734" y="871700"/>
                  </a:lnTo>
                  <a:lnTo>
                    <a:pt x="23004" y="888506"/>
                  </a:lnTo>
                  <a:lnTo>
                    <a:pt x="6198" y="913236"/>
                  </a:lnTo>
                  <a:lnTo>
                    <a:pt x="0" y="943206"/>
                  </a:lnTo>
                  <a:lnTo>
                    <a:pt x="6198" y="973135"/>
                  </a:lnTo>
                  <a:lnTo>
                    <a:pt x="23004" y="997866"/>
                  </a:lnTo>
                  <a:lnTo>
                    <a:pt x="47734" y="1014690"/>
                  </a:lnTo>
                  <a:lnTo>
                    <a:pt x="77704" y="1020900"/>
                  </a:lnTo>
                  <a:lnTo>
                    <a:pt x="107672" y="1014690"/>
                  </a:lnTo>
                  <a:lnTo>
                    <a:pt x="132399" y="997866"/>
                  </a:lnTo>
                  <a:lnTo>
                    <a:pt x="149201" y="973135"/>
                  </a:lnTo>
                  <a:lnTo>
                    <a:pt x="155398" y="943206"/>
                  </a:lnTo>
                  <a:lnTo>
                    <a:pt x="149201" y="913236"/>
                  </a:lnTo>
                  <a:lnTo>
                    <a:pt x="132399" y="888506"/>
                  </a:lnTo>
                  <a:lnTo>
                    <a:pt x="107672" y="871700"/>
                  </a:lnTo>
                  <a:lnTo>
                    <a:pt x="77704" y="8655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34751" y="4566573"/>
              <a:ext cx="3907250" cy="321791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836182" y="5442525"/>
              <a:ext cx="720725" cy="1188720"/>
            </a:xfrm>
            <a:custGeom>
              <a:avLst/>
              <a:gdLst/>
              <a:ahLst/>
              <a:cxnLst/>
              <a:rect l="l" t="t" r="r" b="b"/>
              <a:pathLst>
                <a:path w="720725" h="1188720">
                  <a:moveTo>
                    <a:pt x="431295" y="1022356"/>
                  </a:moveTo>
                  <a:lnTo>
                    <a:pt x="272358" y="1022356"/>
                  </a:lnTo>
                  <a:lnTo>
                    <a:pt x="272358" y="1188476"/>
                  </a:lnTo>
                  <a:lnTo>
                    <a:pt x="431295" y="1188476"/>
                  </a:lnTo>
                  <a:lnTo>
                    <a:pt x="431295" y="1022356"/>
                  </a:lnTo>
                  <a:close/>
                </a:path>
                <a:path w="720725" h="1188720">
                  <a:moveTo>
                    <a:pt x="656190" y="124593"/>
                  </a:moveTo>
                  <a:lnTo>
                    <a:pt x="363957" y="124593"/>
                  </a:lnTo>
                  <a:lnTo>
                    <a:pt x="415074" y="128187"/>
                  </a:lnTo>
                  <a:lnTo>
                    <a:pt x="458412" y="138972"/>
                  </a:lnTo>
                  <a:lnTo>
                    <a:pt x="493964" y="156946"/>
                  </a:lnTo>
                  <a:lnTo>
                    <a:pt x="542631" y="212169"/>
                  </a:lnTo>
                  <a:lnTo>
                    <a:pt x="566458" y="280056"/>
                  </a:lnTo>
                  <a:lnTo>
                    <a:pt x="569427" y="317885"/>
                  </a:lnTo>
                  <a:lnTo>
                    <a:pt x="567350" y="345588"/>
                  </a:lnTo>
                  <a:lnTo>
                    <a:pt x="550755" y="399532"/>
                  </a:lnTo>
                  <a:lnTo>
                    <a:pt x="526439" y="440391"/>
                  </a:lnTo>
                  <a:lnTo>
                    <a:pt x="488728" y="482456"/>
                  </a:lnTo>
                  <a:lnTo>
                    <a:pt x="423578" y="545522"/>
                  </a:lnTo>
                  <a:lnTo>
                    <a:pt x="380855" y="589383"/>
                  </a:lnTo>
                  <a:lnTo>
                    <a:pt x="346477" y="630711"/>
                  </a:lnTo>
                  <a:lnTo>
                    <a:pt x="320433" y="669498"/>
                  </a:lnTo>
                  <a:lnTo>
                    <a:pt x="302713" y="705737"/>
                  </a:lnTo>
                  <a:lnTo>
                    <a:pt x="290838" y="743413"/>
                  </a:lnTo>
                  <a:lnTo>
                    <a:pt x="282346" y="786642"/>
                  </a:lnTo>
                  <a:lnTo>
                    <a:pt x="277244" y="835425"/>
                  </a:lnTo>
                  <a:lnTo>
                    <a:pt x="275541" y="889763"/>
                  </a:lnTo>
                  <a:lnTo>
                    <a:pt x="417756" y="889763"/>
                  </a:lnTo>
                  <a:lnTo>
                    <a:pt x="419223" y="842517"/>
                  </a:lnTo>
                  <a:lnTo>
                    <a:pt x="423628" y="801397"/>
                  </a:lnTo>
                  <a:lnTo>
                    <a:pt x="441295" y="737642"/>
                  </a:lnTo>
                  <a:lnTo>
                    <a:pt x="478645" y="680373"/>
                  </a:lnTo>
                  <a:lnTo>
                    <a:pt x="507544" y="647528"/>
                  </a:lnTo>
                  <a:lnTo>
                    <a:pt x="543260" y="611866"/>
                  </a:lnTo>
                  <a:lnTo>
                    <a:pt x="592550" y="563834"/>
                  </a:lnTo>
                  <a:lnTo>
                    <a:pt x="632725" y="521977"/>
                  </a:lnTo>
                  <a:lnTo>
                    <a:pt x="663769" y="486307"/>
                  </a:lnTo>
                  <a:lnTo>
                    <a:pt x="700914" y="428517"/>
                  </a:lnTo>
                  <a:lnTo>
                    <a:pt x="718302" y="359851"/>
                  </a:lnTo>
                  <a:lnTo>
                    <a:pt x="720470" y="319519"/>
                  </a:lnTo>
                  <a:lnTo>
                    <a:pt x="716632" y="265587"/>
                  </a:lnTo>
                  <a:lnTo>
                    <a:pt x="705121" y="215670"/>
                  </a:lnTo>
                  <a:lnTo>
                    <a:pt x="685940" y="169745"/>
                  </a:lnTo>
                  <a:lnTo>
                    <a:pt x="659095" y="127791"/>
                  </a:lnTo>
                  <a:lnTo>
                    <a:pt x="656190" y="124593"/>
                  </a:lnTo>
                  <a:close/>
                </a:path>
                <a:path w="720725" h="1188720">
                  <a:moveTo>
                    <a:pt x="369507" y="0"/>
                  </a:moveTo>
                  <a:lnTo>
                    <a:pt x="314154" y="2922"/>
                  </a:lnTo>
                  <a:lnTo>
                    <a:pt x="262882" y="11685"/>
                  </a:lnTo>
                  <a:lnTo>
                    <a:pt x="215695" y="26285"/>
                  </a:lnTo>
                  <a:lnTo>
                    <a:pt x="172598" y="46717"/>
                  </a:lnTo>
                  <a:lnTo>
                    <a:pt x="133598" y="72975"/>
                  </a:lnTo>
                  <a:lnTo>
                    <a:pt x="98698" y="105054"/>
                  </a:lnTo>
                  <a:lnTo>
                    <a:pt x="68507" y="141949"/>
                  </a:lnTo>
                  <a:lnTo>
                    <a:pt x="43824" y="182579"/>
                  </a:lnTo>
                  <a:lnTo>
                    <a:pt x="24639" y="226951"/>
                  </a:lnTo>
                  <a:lnTo>
                    <a:pt x="10945" y="275071"/>
                  </a:lnTo>
                  <a:lnTo>
                    <a:pt x="2735" y="326946"/>
                  </a:lnTo>
                  <a:lnTo>
                    <a:pt x="0" y="382585"/>
                  </a:lnTo>
                  <a:lnTo>
                    <a:pt x="142131" y="382585"/>
                  </a:lnTo>
                  <a:lnTo>
                    <a:pt x="145798" y="333701"/>
                  </a:lnTo>
                  <a:lnTo>
                    <a:pt x="152583" y="290916"/>
                  </a:lnTo>
                  <a:lnTo>
                    <a:pt x="175575" y="223647"/>
                  </a:lnTo>
                  <a:lnTo>
                    <a:pt x="199817" y="188010"/>
                  </a:lnTo>
                  <a:lnTo>
                    <a:pt x="230776" y="160278"/>
                  </a:lnTo>
                  <a:lnTo>
                    <a:pt x="268452" y="140458"/>
                  </a:lnTo>
                  <a:lnTo>
                    <a:pt x="312846" y="128560"/>
                  </a:lnTo>
                  <a:lnTo>
                    <a:pt x="363957" y="124593"/>
                  </a:lnTo>
                  <a:lnTo>
                    <a:pt x="656190" y="124593"/>
                  </a:lnTo>
                  <a:lnTo>
                    <a:pt x="624588" y="89787"/>
                  </a:lnTo>
                  <a:lnTo>
                    <a:pt x="590915" y="62373"/>
                  </a:lnTo>
                  <a:lnTo>
                    <a:pt x="553693" y="39932"/>
                  </a:lnTo>
                  <a:lnTo>
                    <a:pt x="512930" y="22469"/>
                  </a:lnTo>
                  <a:lnTo>
                    <a:pt x="468638" y="9989"/>
                  </a:lnTo>
                  <a:lnTo>
                    <a:pt x="420827" y="2498"/>
                  </a:lnTo>
                  <a:lnTo>
                    <a:pt x="3695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B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36051" y="10854175"/>
            <a:ext cx="13832205" cy="41910"/>
          </a:xfrm>
          <a:custGeom>
            <a:avLst/>
            <a:gdLst/>
            <a:ahLst/>
            <a:cxnLst/>
            <a:rect l="l" t="t" r="r" b="b"/>
            <a:pathLst>
              <a:path w="13832205" h="41909">
                <a:moveTo>
                  <a:pt x="13832040" y="0"/>
                </a:moveTo>
                <a:lnTo>
                  <a:pt x="13790155" y="0"/>
                </a:lnTo>
                <a:lnTo>
                  <a:pt x="13790155" y="15709"/>
                </a:lnTo>
                <a:lnTo>
                  <a:pt x="41884" y="15709"/>
                </a:lnTo>
                <a:lnTo>
                  <a:pt x="41884" y="0"/>
                </a:lnTo>
                <a:lnTo>
                  <a:pt x="0" y="0"/>
                </a:lnTo>
                <a:lnTo>
                  <a:pt x="0" y="41884"/>
                </a:lnTo>
                <a:lnTo>
                  <a:pt x="41884" y="41884"/>
                </a:lnTo>
                <a:lnTo>
                  <a:pt x="41884" y="26174"/>
                </a:lnTo>
                <a:lnTo>
                  <a:pt x="13790155" y="26174"/>
                </a:lnTo>
                <a:lnTo>
                  <a:pt x="13790155" y="41884"/>
                </a:lnTo>
                <a:lnTo>
                  <a:pt x="13832040" y="41884"/>
                </a:lnTo>
                <a:lnTo>
                  <a:pt x="138320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93544" y="10777625"/>
            <a:ext cx="3443978" cy="9646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5556"/>
            <a:ext cx="20104100" cy="11303000"/>
            <a:chOff x="0" y="5556"/>
            <a:chExt cx="20104100" cy="11303000"/>
          </a:xfrm>
        </p:grpSpPr>
        <p:sp>
          <p:nvSpPr>
            <p:cNvPr id="6" name="object 6"/>
            <p:cNvSpPr/>
            <p:nvPr/>
          </p:nvSpPr>
          <p:spPr>
            <a:xfrm>
              <a:off x="446950" y="10778193"/>
              <a:ext cx="1557655" cy="127000"/>
            </a:xfrm>
            <a:custGeom>
              <a:avLst/>
              <a:gdLst/>
              <a:ahLst/>
              <a:cxnLst/>
              <a:rect l="l" t="t" r="r" b="b"/>
              <a:pathLst>
                <a:path w="1557655" h="127000">
                  <a:moveTo>
                    <a:pt x="50731" y="0"/>
                  </a:moveTo>
                  <a:lnTo>
                    <a:pt x="30369" y="3568"/>
                  </a:lnTo>
                  <a:lnTo>
                    <a:pt x="14312" y="13473"/>
                  </a:lnTo>
                  <a:lnTo>
                    <a:pt x="3781" y="28509"/>
                  </a:lnTo>
                  <a:lnTo>
                    <a:pt x="0" y="47474"/>
                  </a:lnTo>
                  <a:lnTo>
                    <a:pt x="3781" y="66517"/>
                  </a:lnTo>
                  <a:lnTo>
                    <a:pt x="14312" y="81542"/>
                  </a:lnTo>
                  <a:lnTo>
                    <a:pt x="30369" y="91398"/>
                  </a:lnTo>
                  <a:lnTo>
                    <a:pt x="50731" y="94939"/>
                  </a:lnTo>
                  <a:lnTo>
                    <a:pt x="71012" y="91398"/>
                  </a:lnTo>
                  <a:lnTo>
                    <a:pt x="84881" y="82887"/>
                  </a:lnTo>
                  <a:lnTo>
                    <a:pt x="50731" y="82887"/>
                  </a:lnTo>
                  <a:lnTo>
                    <a:pt x="36716" y="80179"/>
                  </a:lnTo>
                  <a:lnTo>
                    <a:pt x="25486" y="72716"/>
                  </a:lnTo>
                  <a:lnTo>
                    <a:pt x="18024" y="61485"/>
                  </a:lnTo>
                  <a:lnTo>
                    <a:pt x="15318" y="47474"/>
                  </a:lnTo>
                  <a:lnTo>
                    <a:pt x="18024" y="33494"/>
                  </a:lnTo>
                  <a:lnTo>
                    <a:pt x="25486" y="22327"/>
                  </a:lnTo>
                  <a:lnTo>
                    <a:pt x="36716" y="14929"/>
                  </a:lnTo>
                  <a:lnTo>
                    <a:pt x="50731" y="12250"/>
                  </a:lnTo>
                  <a:lnTo>
                    <a:pt x="85092" y="12250"/>
                  </a:lnTo>
                  <a:lnTo>
                    <a:pt x="71012" y="3568"/>
                  </a:lnTo>
                  <a:lnTo>
                    <a:pt x="50731" y="0"/>
                  </a:lnTo>
                  <a:close/>
                </a:path>
                <a:path w="1557655" h="127000">
                  <a:moveTo>
                    <a:pt x="85092" y="12250"/>
                  </a:moveTo>
                  <a:lnTo>
                    <a:pt x="50731" y="12250"/>
                  </a:lnTo>
                  <a:lnTo>
                    <a:pt x="64710" y="14929"/>
                  </a:lnTo>
                  <a:lnTo>
                    <a:pt x="75873" y="22327"/>
                  </a:lnTo>
                  <a:lnTo>
                    <a:pt x="83268" y="33494"/>
                  </a:lnTo>
                  <a:lnTo>
                    <a:pt x="85945" y="47474"/>
                  </a:lnTo>
                  <a:lnTo>
                    <a:pt x="83268" y="61485"/>
                  </a:lnTo>
                  <a:lnTo>
                    <a:pt x="75873" y="72716"/>
                  </a:lnTo>
                  <a:lnTo>
                    <a:pt x="64710" y="80179"/>
                  </a:lnTo>
                  <a:lnTo>
                    <a:pt x="50731" y="82887"/>
                  </a:lnTo>
                  <a:lnTo>
                    <a:pt x="84881" y="82887"/>
                  </a:lnTo>
                  <a:lnTo>
                    <a:pt x="87074" y="81542"/>
                  </a:lnTo>
                  <a:lnTo>
                    <a:pt x="97645" y="66517"/>
                  </a:lnTo>
                  <a:lnTo>
                    <a:pt x="101452" y="47474"/>
                  </a:lnTo>
                  <a:lnTo>
                    <a:pt x="97645" y="28509"/>
                  </a:lnTo>
                  <a:lnTo>
                    <a:pt x="87074" y="13473"/>
                  </a:lnTo>
                  <a:lnTo>
                    <a:pt x="85092" y="12250"/>
                  </a:lnTo>
                  <a:close/>
                </a:path>
                <a:path w="1557655" h="127000">
                  <a:moveTo>
                    <a:pt x="163877" y="19905"/>
                  </a:moveTo>
                  <a:lnTo>
                    <a:pt x="148299" y="19905"/>
                  </a:lnTo>
                  <a:lnTo>
                    <a:pt x="148864" y="22397"/>
                  </a:lnTo>
                  <a:lnTo>
                    <a:pt x="150016" y="24313"/>
                  </a:lnTo>
                  <a:lnTo>
                    <a:pt x="153073" y="28334"/>
                  </a:lnTo>
                  <a:lnTo>
                    <a:pt x="204758" y="94363"/>
                  </a:lnTo>
                  <a:lnTo>
                    <a:pt x="217961" y="94363"/>
                  </a:lnTo>
                  <a:lnTo>
                    <a:pt x="217961" y="75222"/>
                  </a:lnTo>
                  <a:lnTo>
                    <a:pt x="204758" y="75222"/>
                  </a:lnTo>
                  <a:lnTo>
                    <a:pt x="204381" y="72353"/>
                  </a:lnTo>
                  <a:lnTo>
                    <a:pt x="202852" y="68720"/>
                  </a:lnTo>
                  <a:lnTo>
                    <a:pt x="201124" y="66804"/>
                  </a:lnTo>
                  <a:lnTo>
                    <a:pt x="163877" y="19905"/>
                  </a:lnTo>
                  <a:close/>
                </a:path>
                <a:path w="1557655" h="127000">
                  <a:moveTo>
                    <a:pt x="149440" y="1727"/>
                  </a:moveTo>
                  <a:lnTo>
                    <a:pt x="134896" y="1727"/>
                  </a:lnTo>
                  <a:lnTo>
                    <a:pt x="134896" y="93222"/>
                  </a:lnTo>
                  <a:lnTo>
                    <a:pt x="148299" y="93222"/>
                  </a:lnTo>
                  <a:lnTo>
                    <a:pt x="148299" y="19905"/>
                  </a:lnTo>
                  <a:lnTo>
                    <a:pt x="163877" y="19905"/>
                  </a:lnTo>
                  <a:lnTo>
                    <a:pt x="149440" y="1727"/>
                  </a:lnTo>
                  <a:close/>
                </a:path>
                <a:path w="1557655" h="127000">
                  <a:moveTo>
                    <a:pt x="217961" y="1727"/>
                  </a:moveTo>
                  <a:lnTo>
                    <a:pt x="204758" y="1727"/>
                  </a:lnTo>
                  <a:lnTo>
                    <a:pt x="204758" y="75222"/>
                  </a:lnTo>
                  <a:lnTo>
                    <a:pt x="217961" y="75222"/>
                  </a:lnTo>
                  <a:lnTo>
                    <a:pt x="217961" y="1727"/>
                  </a:lnTo>
                  <a:close/>
                </a:path>
                <a:path w="1557655" h="127000">
                  <a:moveTo>
                    <a:pt x="296388" y="1727"/>
                  </a:moveTo>
                  <a:lnTo>
                    <a:pt x="262704" y="1727"/>
                  </a:lnTo>
                  <a:lnTo>
                    <a:pt x="262704" y="93222"/>
                  </a:lnTo>
                  <a:lnTo>
                    <a:pt x="296388" y="93222"/>
                  </a:lnTo>
                  <a:lnTo>
                    <a:pt x="308634" y="92459"/>
                  </a:lnTo>
                  <a:lnTo>
                    <a:pt x="318834" y="90134"/>
                  </a:lnTo>
                  <a:lnTo>
                    <a:pt x="327238" y="86194"/>
                  </a:lnTo>
                  <a:lnTo>
                    <a:pt x="333390" y="81159"/>
                  </a:lnTo>
                  <a:lnTo>
                    <a:pt x="277248" y="81159"/>
                  </a:lnTo>
                  <a:lnTo>
                    <a:pt x="277248" y="13790"/>
                  </a:lnTo>
                  <a:lnTo>
                    <a:pt x="333587" y="13790"/>
                  </a:lnTo>
                  <a:lnTo>
                    <a:pt x="327295" y="8751"/>
                  </a:lnTo>
                  <a:lnTo>
                    <a:pt x="318788" y="4813"/>
                  </a:lnTo>
                  <a:lnTo>
                    <a:pt x="308557" y="2490"/>
                  </a:lnTo>
                  <a:lnTo>
                    <a:pt x="296388" y="1727"/>
                  </a:lnTo>
                  <a:close/>
                </a:path>
                <a:path w="1557655" h="127000">
                  <a:moveTo>
                    <a:pt x="333587" y="13790"/>
                  </a:moveTo>
                  <a:lnTo>
                    <a:pt x="308074" y="13790"/>
                  </a:lnTo>
                  <a:lnTo>
                    <a:pt x="314000" y="15318"/>
                  </a:lnTo>
                  <a:lnTo>
                    <a:pt x="319749" y="20104"/>
                  </a:lnTo>
                  <a:lnTo>
                    <a:pt x="324891" y="25533"/>
                  </a:lnTo>
                  <a:lnTo>
                    <a:pt x="328739" y="32112"/>
                  </a:lnTo>
                  <a:lnTo>
                    <a:pt x="331153" y="39483"/>
                  </a:lnTo>
                  <a:lnTo>
                    <a:pt x="331989" y="47286"/>
                  </a:lnTo>
                  <a:lnTo>
                    <a:pt x="331130" y="55058"/>
                  </a:lnTo>
                  <a:lnTo>
                    <a:pt x="302814" y="80812"/>
                  </a:lnTo>
                  <a:lnTo>
                    <a:pt x="294095" y="81159"/>
                  </a:lnTo>
                  <a:lnTo>
                    <a:pt x="333390" y="81159"/>
                  </a:lnTo>
                  <a:lnTo>
                    <a:pt x="347308" y="47474"/>
                  </a:lnTo>
                  <a:lnTo>
                    <a:pt x="346325" y="38530"/>
                  </a:lnTo>
                  <a:lnTo>
                    <a:pt x="343600" y="29478"/>
                  </a:lnTo>
                  <a:lnTo>
                    <a:pt x="339476" y="21144"/>
                  </a:lnTo>
                  <a:lnTo>
                    <a:pt x="334293" y="14355"/>
                  </a:lnTo>
                  <a:lnTo>
                    <a:pt x="333587" y="13790"/>
                  </a:lnTo>
                  <a:close/>
                </a:path>
                <a:path w="1557655" h="127000">
                  <a:moveTo>
                    <a:pt x="435882" y="1727"/>
                  </a:moveTo>
                  <a:lnTo>
                    <a:pt x="379224" y="1727"/>
                  </a:lnTo>
                  <a:lnTo>
                    <a:pt x="379224" y="93222"/>
                  </a:lnTo>
                  <a:lnTo>
                    <a:pt x="437033" y="93222"/>
                  </a:lnTo>
                  <a:lnTo>
                    <a:pt x="437033" y="81159"/>
                  </a:lnTo>
                  <a:lnTo>
                    <a:pt x="393768" y="81159"/>
                  </a:lnTo>
                  <a:lnTo>
                    <a:pt x="393768" y="52260"/>
                  </a:lnTo>
                  <a:lnTo>
                    <a:pt x="428604" y="52260"/>
                  </a:lnTo>
                  <a:lnTo>
                    <a:pt x="428604" y="40197"/>
                  </a:lnTo>
                  <a:lnTo>
                    <a:pt x="393768" y="40197"/>
                  </a:lnTo>
                  <a:lnTo>
                    <a:pt x="393768" y="13790"/>
                  </a:lnTo>
                  <a:lnTo>
                    <a:pt x="435882" y="13790"/>
                  </a:lnTo>
                  <a:lnTo>
                    <a:pt x="435882" y="1727"/>
                  </a:lnTo>
                  <a:close/>
                </a:path>
                <a:path w="1557655" h="127000">
                  <a:moveTo>
                    <a:pt x="501492" y="1727"/>
                  </a:moveTo>
                  <a:lnTo>
                    <a:pt x="470676" y="1727"/>
                  </a:lnTo>
                  <a:lnTo>
                    <a:pt x="470676" y="93222"/>
                  </a:lnTo>
                  <a:lnTo>
                    <a:pt x="485231" y="93222"/>
                  </a:lnTo>
                  <a:lnTo>
                    <a:pt x="485231" y="55893"/>
                  </a:lnTo>
                  <a:lnTo>
                    <a:pt x="514887" y="55893"/>
                  </a:lnTo>
                  <a:lnTo>
                    <a:pt x="514130" y="54741"/>
                  </a:lnTo>
                  <a:lnTo>
                    <a:pt x="522891" y="51629"/>
                  </a:lnTo>
                  <a:lnTo>
                    <a:pt x="529657" y="45773"/>
                  </a:lnTo>
                  <a:lnTo>
                    <a:pt x="530695" y="43841"/>
                  </a:lnTo>
                  <a:lnTo>
                    <a:pt x="485231" y="43841"/>
                  </a:lnTo>
                  <a:lnTo>
                    <a:pt x="485231" y="13790"/>
                  </a:lnTo>
                  <a:lnTo>
                    <a:pt x="531094" y="13790"/>
                  </a:lnTo>
                  <a:lnTo>
                    <a:pt x="526786" y="8425"/>
                  </a:lnTo>
                  <a:lnTo>
                    <a:pt x="516106" y="3425"/>
                  </a:lnTo>
                  <a:lnTo>
                    <a:pt x="501492" y="1727"/>
                  </a:lnTo>
                  <a:close/>
                </a:path>
                <a:path w="1557655" h="127000">
                  <a:moveTo>
                    <a:pt x="514887" y="55893"/>
                  </a:moveTo>
                  <a:lnTo>
                    <a:pt x="498435" y="55893"/>
                  </a:lnTo>
                  <a:lnTo>
                    <a:pt x="522549" y="93222"/>
                  </a:lnTo>
                  <a:lnTo>
                    <a:pt x="539397" y="93222"/>
                  </a:lnTo>
                  <a:lnTo>
                    <a:pt x="514887" y="55893"/>
                  </a:lnTo>
                  <a:close/>
                </a:path>
                <a:path w="1557655" h="127000">
                  <a:moveTo>
                    <a:pt x="531094" y="13790"/>
                  </a:moveTo>
                  <a:lnTo>
                    <a:pt x="510110" y="13790"/>
                  </a:lnTo>
                  <a:lnTo>
                    <a:pt x="511261" y="13978"/>
                  </a:lnTo>
                  <a:lnTo>
                    <a:pt x="514319" y="16271"/>
                  </a:lnTo>
                  <a:lnTo>
                    <a:pt x="517963" y="18952"/>
                  </a:lnTo>
                  <a:lnTo>
                    <a:pt x="519868" y="22973"/>
                  </a:lnTo>
                  <a:lnTo>
                    <a:pt x="519868" y="33307"/>
                  </a:lnTo>
                  <a:lnTo>
                    <a:pt x="518340" y="36941"/>
                  </a:lnTo>
                  <a:lnTo>
                    <a:pt x="514895" y="40009"/>
                  </a:lnTo>
                  <a:lnTo>
                    <a:pt x="510874" y="43454"/>
                  </a:lnTo>
                  <a:lnTo>
                    <a:pt x="508958" y="43841"/>
                  </a:lnTo>
                  <a:lnTo>
                    <a:pt x="530695" y="43841"/>
                  </a:lnTo>
                  <a:lnTo>
                    <a:pt x="534019" y="37655"/>
                  </a:lnTo>
                  <a:lnTo>
                    <a:pt x="535564" y="27758"/>
                  </a:lnTo>
                  <a:lnTo>
                    <a:pt x="533337" y="16583"/>
                  </a:lnTo>
                  <a:lnTo>
                    <a:pt x="531094" y="13790"/>
                  </a:lnTo>
                  <a:close/>
                </a:path>
                <a:path w="1557655" h="127000">
                  <a:moveTo>
                    <a:pt x="566914" y="1727"/>
                  </a:moveTo>
                  <a:lnTo>
                    <a:pt x="551218" y="1727"/>
                  </a:lnTo>
                  <a:lnTo>
                    <a:pt x="591605" y="94939"/>
                  </a:lnTo>
                  <a:lnTo>
                    <a:pt x="598505" y="94939"/>
                  </a:lnTo>
                  <a:lnTo>
                    <a:pt x="608063" y="72741"/>
                  </a:lnTo>
                  <a:lnTo>
                    <a:pt x="595824" y="72741"/>
                  </a:lnTo>
                  <a:lnTo>
                    <a:pt x="566914" y="1727"/>
                  </a:lnTo>
                  <a:close/>
                </a:path>
                <a:path w="1557655" h="127000">
                  <a:moveTo>
                    <a:pt x="630456" y="53600"/>
                  </a:moveTo>
                  <a:lnTo>
                    <a:pt x="616305" y="53600"/>
                  </a:lnTo>
                  <a:lnTo>
                    <a:pt x="635059" y="94939"/>
                  </a:lnTo>
                  <a:lnTo>
                    <a:pt x="642713" y="94939"/>
                  </a:lnTo>
                  <a:lnTo>
                    <a:pt x="651875" y="72741"/>
                  </a:lnTo>
                  <a:lnTo>
                    <a:pt x="639080" y="72741"/>
                  </a:lnTo>
                  <a:lnTo>
                    <a:pt x="630456" y="53600"/>
                  </a:lnTo>
                  <a:close/>
                </a:path>
                <a:path w="1557655" h="127000">
                  <a:moveTo>
                    <a:pt x="607876" y="1727"/>
                  </a:moveTo>
                  <a:lnTo>
                    <a:pt x="594484" y="1727"/>
                  </a:lnTo>
                  <a:lnTo>
                    <a:pt x="610169" y="39045"/>
                  </a:lnTo>
                  <a:lnTo>
                    <a:pt x="595824" y="72741"/>
                  </a:lnTo>
                  <a:lnTo>
                    <a:pt x="608063" y="72741"/>
                  </a:lnTo>
                  <a:lnTo>
                    <a:pt x="616305" y="53600"/>
                  </a:lnTo>
                  <a:lnTo>
                    <a:pt x="630456" y="53600"/>
                  </a:lnTo>
                  <a:lnTo>
                    <a:pt x="623384" y="37904"/>
                  </a:lnTo>
                  <a:lnTo>
                    <a:pt x="629694" y="23360"/>
                  </a:lnTo>
                  <a:lnTo>
                    <a:pt x="617447" y="23360"/>
                  </a:lnTo>
                  <a:lnTo>
                    <a:pt x="607876" y="1727"/>
                  </a:lnTo>
                  <a:close/>
                </a:path>
                <a:path w="1557655" h="127000">
                  <a:moveTo>
                    <a:pt x="681183" y="1727"/>
                  </a:moveTo>
                  <a:lnTo>
                    <a:pt x="666827" y="1727"/>
                  </a:lnTo>
                  <a:lnTo>
                    <a:pt x="639080" y="72741"/>
                  </a:lnTo>
                  <a:lnTo>
                    <a:pt x="651875" y="72741"/>
                  </a:lnTo>
                  <a:lnTo>
                    <a:pt x="681183" y="1727"/>
                  </a:lnTo>
                  <a:close/>
                </a:path>
                <a:path w="1557655" h="127000">
                  <a:moveTo>
                    <a:pt x="639080" y="1727"/>
                  </a:moveTo>
                  <a:lnTo>
                    <a:pt x="625865" y="1727"/>
                  </a:lnTo>
                  <a:lnTo>
                    <a:pt x="617447" y="23360"/>
                  </a:lnTo>
                  <a:lnTo>
                    <a:pt x="629694" y="23360"/>
                  </a:lnTo>
                  <a:lnTo>
                    <a:pt x="639080" y="1727"/>
                  </a:lnTo>
                  <a:close/>
                </a:path>
                <a:path w="1557655" h="127000">
                  <a:moveTo>
                    <a:pt x="722857" y="1727"/>
                  </a:moveTo>
                  <a:lnTo>
                    <a:pt x="708313" y="1727"/>
                  </a:lnTo>
                  <a:lnTo>
                    <a:pt x="708313" y="93222"/>
                  </a:lnTo>
                  <a:lnTo>
                    <a:pt x="722857" y="93222"/>
                  </a:lnTo>
                  <a:lnTo>
                    <a:pt x="722857" y="1727"/>
                  </a:lnTo>
                  <a:close/>
                </a:path>
                <a:path w="1557655" h="127000">
                  <a:moveTo>
                    <a:pt x="778531" y="1727"/>
                  </a:moveTo>
                  <a:lnTo>
                    <a:pt x="763987" y="1727"/>
                  </a:lnTo>
                  <a:lnTo>
                    <a:pt x="763987" y="81159"/>
                  </a:lnTo>
                  <a:lnTo>
                    <a:pt x="763688" y="89111"/>
                  </a:lnTo>
                  <a:lnTo>
                    <a:pt x="747903" y="119252"/>
                  </a:lnTo>
                  <a:lnTo>
                    <a:pt x="758050" y="126907"/>
                  </a:lnTo>
                  <a:lnTo>
                    <a:pt x="778531" y="95703"/>
                  </a:lnTo>
                  <a:lnTo>
                    <a:pt x="778531" y="1727"/>
                  </a:lnTo>
                  <a:close/>
                </a:path>
                <a:path w="1557655" h="127000">
                  <a:moveTo>
                    <a:pt x="818509" y="72741"/>
                  </a:moveTo>
                  <a:lnTo>
                    <a:pt x="812006" y="85180"/>
                  </a:lnTo>
                  <a:lnTo>
                    <a:pt x="818509" y="89201"/>
                  </a:lnTo>
                  <a:lnTo>
                    <a:pt x="821189" y="90541"/>
                  </a:lnTo>
                  <a:lnTo>
                    <a:pt x="825021" y="92070"/>
                  </a:lnTo>
                  <a:lnTo>
                    <a:pt x="830372" y="93986"/>
                  </a:lnTo>
                  <a:lnTo>
                    <a:pt x="836885" y="94939"/>
                  </a:lnTo>
                  <a:lnTo>
                    <a:pt x="843775" y="94939"/>
                  </a:lnTo>
                  <a:lnTo>
                    <a:pt x="857699" y="93160"/>
                  </a:lnTo>
                  <a:lnTo>
                    <a:pt x="868180" y="88026"/>
                  </a:lnTo>
                  <a:lnTo>
                    <a:pt x="872174" y="83076"/>
                  </a:lnTo>
                  <a:lnTo>
                    <a:pt x="840330" y="83076"/>
                  </a:lnTo>
                  <a:lnTo>
                    <a:pt x="834979" y="81934"/>
                  </a:lnTo>
                  <a:lnTo>
                    <a:pt x="826739" y="78479"/>
                  </a:lnTo>
                  <a:lnTo>
                    <a:pt x="824257" y="76950"/>
                  </a:lnTo>
                  <a:lnTo>
                    <a:pt x="818509" y="72741"/>
                  </a:lnTo>
                  <a:close/>
                </a:path>
                <a:path w="1557655" h="127000">
                  <a:moveTo>
                    <a:pt x="854497" y="198"/>
                  </a:moveTo>
                  <a:lnTo>
                    <a:pt x="848560" y="198"/>
                  </a:lnTo>
                  <a:lnTo>
                    <a:pt x="834796" y="1960"/>
                  </a:lnTo>
                  <a:lnTo>
                    <a:pt x="824302" y="6968"/>
                  </a:lnTo>
                  <a:lnTo>
                    <a:pt x="817612" y="14811"/>
                  </a:lnTo>
                  <a:lnTo>
                    <a:pt x="815263" y="25077"/>
                  </a:lnTo>
                  <a:lnTo>
                    <a:pt x="816467" y="32020"/>
                  </a:lnTo>
                  <a:lnTo>
                    <a:pt x="820166" y="38281"/>
                  </a:lnTo>
                  <a:lnTo>
                    <a:pt x="826483" y="43969"/>
                  </a:lnTo>
                  <a:lnTo>
                    <a:pt x="835545" y="49192"/>
                  </a:lnTo>
                  <a:lnTo>
                    <a:pt x="859471" y="60678"/>
                  </a:lnTo>
                  <a:lnTo>
                    <a:pt x="862539" y="64699"/>
                  </a:lnTo>
                  <a:lnTo>
                    <a:pt x="862539" y="78479"/>
                  </a:lnTo>
                  <a:lnTo>
                    <a:pt x="856225" y="83076"/>
                  </a:lnTo>
                  <a:lnTo>
                    <a:pt x="872174" y="83076"/>
                  </a:lnTo>
                  <a:lnTo>
                    <a:pt x="874785" y="79840"/>
                  </a:lnTo>
                  <a:lnTo>
                    <a:pt x="877083" y="68908"/>
                  </a:lnTo>
                  <a:lnTo>
                    <a:pt x="875946" y="61264"/>
                  </a:lnTo>
                  <a:lnTo>
                    <a:pt x="872155" y="54821"/>
                  </a:lnTo>
                  <a:lnTo>
                    <a:pt x="865134" y="48914"/>
                  </a:lnTo>
                  <a:lnTo>
                    <a:pt x="854309" y="42878"/>
                  </a:lnTo>
                  <a:lnTo>
                    <a:pt x="843496" y="37569"/>
                  </a:lnTo>
                  <a:lnTo>
                    <a:pt x="836864" y="33980"/>
                  </a:lnTo>
                  <a:lnTo>
                    <a:pt x="833067" y="31251"/>
                  </a:lnTo>
                  <a:lnTo>
                    <a:pt x="830760" y="28522"/>
                  </a:lnTo>
                  <a:lnTo>
                    <a:pt x="829995" y="27381"/>
                  </a:lnTo>
                  <a:lnTo>
                    <a:pt x="829608" y="25653"/>
                  </a:lnTo>
                  <a:lnTo>
                    <a:pt x="829608" y="16659"/>
                  </a:lnTo>
                  <a:lnTo>
                    <a:pt x="836697" y="12449"/>
                  </a:lnTo>
                  <a:lnTo>
                    <a:pt x="875878" y="12449"/>
                  </a:lnTo>
                  <a:lnTo>
                    <a:pt x="877847" y="7853"/>
                  </a:lnTo>
                  <a:lnTo>
                    <a:pt x="872109" y="4795"/>
                  </a:lnTo>
                  <a:lnTo>
                    <a:pt x="869816" y="3643"/>
                  </a:lnTo>
                  <a:lnTo>
                    <a:pt x="865596" y="2492"/>
                  </a:lnTo>
                  <a:lnTo>
                    <a:pt x="860434" y="963"/>
                  </a:lnTo>
                  <a:lnTo>
                    <a:pt x="854497" y="198"/>
                  </a:lnTo>
                  <a:close/>
                </a:path>
                <a:path w="1557655" h="127000">
                  <a:moveTo>
                    <a:pt x="875878" y="12449"/>
                  </a:moveTo>
                  <a:lnTo>
                    <a:pt x="852392" y="12449"/>
                  </a:lnTo>
                  <a:lnTo>
                    <a:pt x="856413" y="13015"/>
                  </a:lnTo>
                  <a:lnTo>
                    <a:pt x="861198" y="14355"/>
                  </a:lnTo>
                  <a:lnTo>
                    <a:pt x="865785" y="15894"/>
                  </a:lnTo>
                  <a:lnTo>
                    <a:pt x="867889" y="16659"/>
                  </a:lnTo>
                  <a:lnTo>
                    <a:pt x="872685" y="19905"/>
                  </a:lnTo>
                  <a:lnTo>
                    <a:pt x="875878" y="12449"/>
                  </a:lnTo>
                  <a:close/>
                </a:path>
                <a:path w="1557655" h="127000">
                  <a:moveTo>
                    <a:pt x="930641" y="1727"/>
                  </a:moveTo>
                  <a:lnTo>
                    <a:pt x="912076" y="1727"/>
                  </a:lnTo>
                  <a:lnTo>
                    <a:pt x="912076" y="93222"/>
                  </a:lnTo>
                  <a:lnTo>
                    <a:pt x="926621" y="93222"/>
                  </a:lnTo>
                  <a:lnTo>
                    <a:pt x="926621" y="22784"/>
                  </a:lnTo>
                  <a:lnTo>
                    <a:pt x="939886" y="22784"/>
                  </a:lnTo>
                  <a:lnTo>
                    <a:pt x="930641" y="1727"/>
                  </a:lnTo>
                  <a:close/>
                </a:path>
                <a:path w="1557655" h="127000">
                  <a:moveTo>
                    <a:pt x="939886" y="22784"/>
                  </a:moveTo>
                  <a:lnTo>
                    <a:pt x="926621" y="22784"/>
                  </a:lnTo>
                  <a:lnTo>
                    <a:pt x="927385" y="27946"/>
                  </a:lnTo>
                  <a:lnTo>
                    <a:pt x="927961" y="29674"/>
                  </a:lnTo>
                  <a:lnTo>
                    <a:pt x="930254" y="34836"/>
                  </a:lnTo>
                  <a:lnTo>
                    <a:pt x="955520" y="93222"/>
                  </a:lnTo>
                  <a:lnTo>
                    <a:pt x="967007" y="93222"/>
                  </a:lnTo>
                  <a:lnTo>
                    <a:pt x="974541" y="76563"/>
                  </a:lnTo>
                  <a:lnTo>
                    <a:pt x="962033" y="76563"/>
                  </a:lnTo>
                  <a:lnTo>
                    <a:pt x="961486" y="72929"/>
                  </a:lnTo>
                  <a:lnTo>
                    <a:pt x="961457" y="72165"/>
                  </a:lnTo>
                  <a:lnTo>
                    <a:pt x="960305" y="69296"/>
                  </a:lnTo>
                  <a:lnTo>
                    <a:pt x="939886" y="22784"/>
                  </a:lnTo>
                  <a:close/>
                </a:path>
                <a:path w="1557655" h="127000">
                  <a:moveTo>
                    <a:pt x="1013131" y="20292"/>
                  </a:moveTo>
                  <a:lnTo>
                    <a:pt x="998786" y="20292"/>
                  </a:lnTo>
                  <a:lnTo>
                    <a:pt x="998786" y="93222"/>
                  </a:lnTo>
                  <a:lnTo>
                    <a:pt x="1013131" y="93222"/>
                  </a:lnTo>
                  <a:lnTo>
                    <a:pt x="1013131" y="20292"/>
                  </a:lnTo>
                  <a:close/>
                </a:path>
                <a:path w="1557655" h="127000">
                  <a:moveTo>
                    <a:pt x="1013131" y="1727"/>
                  </a:moveTo>
                  <a:lnTo>
                    <a:pt x="994765" y="1727"/>
                  </a:lnTo>
                  <a:lnTo>
                    <a:pt x="963949" y="69296"/>
                  </a:lnTo>
                  <a:lnTo>
                    <a:pt x="962797" y="72929"/>
                  </a:lnTo>
                  <a:lnTo>
                    <a:pt x="962609" y="73694"/>
                  </a:lnTo>
                  <a:lnTo>
                    <a:pt x="962033" y="76563"/>
                  </a:lnTo>
                  <a:lnTo>
                    <a:pt x="974541" y="76563"/>
                  </a:lnTo>
                  <a:lnTo>
                    <a:pt x="995142" y="31014"/>
                  </a:lnTo>
                  <a:lnTo>
                    <a:pt x="997634" y="25077"/>
                  </a:lnTo>
                  <a:lnTo>
                    <a:pt x="998786" y="20292"/>
                  </a:lnTo>
                  <a:lnTo>
                    <a:pt x="1013131" y="20292"/>
                  </a:lnTo>
                  <a:lnTo>
                    <a:pt x="1013131" y="1727"/>
                  </a:lnTo>
                  <a:close/>
                </a:path>
                <a:path w="1557655" h="127000">
                  <a:moveTo>
                    <a:pt x="1097683" y="0"/>
                  </a:moveTo>
                  <a:lnTo>
                    <a:pt x="1077317" y="3568"/>
                  </a:lnTo>
                  <a:lnTo>
                    <a:pt x="1061260" y="13473"/>
                  </a:lnTo>
                  <a:lnTo>
                    <a:pt x="1050732" y="28509"/>
                  </a:lnTo>
                  <a:lnTo>
                    <a:pt x="1046952" y="47474"/>
                  </a:lnTo>
                  <a:lnTo>
                    <a:pt x="1050732" y="66517"/>
                  </a:lnTo>
                  <a:lnTo>
                    <a:pt x="1061260" y="81542"/>
                  </a:lnTo>
                  <a:lnTo>
                    <a:pt x="1077317" y="91398"/>
                  </a:lnTo>
                  <a:lnTo>
                    <a:pt x="1097683" y="94939"/>
                  </a:lnTo>
                  <a:lnTo>
                    <a:pt x="1117960" y="91398"/>
                  </a:lnTo>
                  <a:lnTo>
                    <a:pt x="1131830" y="82887"/>
                  </a:lnTo>
                  <a:lnTo>
                    <a:pt x="1097683" y="82887"/>
                  </a:lnTo>
                  <a:lnTo>
                    <a:pt x="1083669" y="80179"/>
                  </a:lnTo>
                  <a:lnTo>
                    <a:pt x="1072438" y="72716"/>
                  </a:lnTo>
                  <a:lnTo>
                    <a:pt x="1064977" y="61485"/>
                  </a:lnTo>
                  <a:lnTo>
                    <a:pt x="1062271" y="47474"/>
                  </a:lnTo>
                  <a:lnTo>
                    <a:pt x="1064977" y="33494"/>
                  </a:lnTo>
                  <a:lnTo>
                    <a:pt x="1072438" y="22327"/>
                  </a:lnTo>
                  <a:lnTo>
                    <a:pt x="1083669" y="14929"/>
                  </a:lnTo>
                  <a:lnTo>
                    <a:pt x="1097683" y="12250"/>
                  </a:lnTo>
                  <a:lnTo>
                    <a:pt x="1132040" y="12250"/>
                  </a:lnTo>
                  <a:lnTo>
                    <a:pt x="1117960" y="3568"/>
                  </a:lnTo>
                  <a:lnTo>
                    <a:pt x="1097683" y="0"/>
                  </a:lnTo>
                  <a:close/>
                </a:path>
                <a:path w="1557655" h="127000">
                  <a:moveTo>
                    <a:pt x="1132040" y="12250"/>
                  </a:moveTo>
                  <a:lnTo>
                    <a:pt x="1097683" y="12250"/>
                  </a:lnTo>
                  <a:lnTo>
                    <a:pt x="1111662" y="14929"/>
                  </a:lnTo>
                  <a:lnTo>
                    <a:pt x="1122825" y="22327"/>
                  </a:lnTo>
                  <a:lnTo>
                    <a:pt x="1130220" y="33494"/>
                  </a:lnTo>
                  <a:lnTo>
                    <a:pt x="1132897" y="47474"/>
                  </a:lnTo>
                  <a:lnTo>
                    <a:pt x="1130220" y="61485"/>
                  </a:lnTo>
                  <a:lnTo>
                    <a:pt x="1122825" y="72716"/>
                  </a:lnTo>
                  <a:lnTo>
                    <a:pt x="1111662" y="80179"/>
                  </a:lnTo>
                  <a:lnTo>
                    <a:pt x="1097683" y="82887"/>
                  </a:lnTo>
                  <a:lnTo>
                    <a:pt x="1131830" y="82887"/>
                  </a:lnTo>
                  <a:lnTo>
                    <a:pt x="1134023" y="81542"/>
                  </a:lnTo>
                  <a:lnTo>
                    <a:pt x="1144596" y="66517"/>
                  </a:lnTo>
                  <a:lnTo>
                    <a:pt x="1148404" y="47474"/>
                  </a:lnTo>
                  <a:lnTo>
                    <a:pt x="1144596" y="28509"/>
                  </a:lnTo>
                  <a:lnTo>
                    <a:pt x="1134023" y="13473"/>
                  </a:lnTo>
                  <a:lnTo>
                    <a:pt x="1132040" y="12250"/>
                  </a:lnTo>
                  <a:close/>
                </a:path>
                <a:path w="1557655" h="127000">
                  <a:moveTo>
                    <a:pt x="1215533" y="1727"/>
                  </a:moveTo>
                  <a:lnTo>
                    <a:pt x="1181848" y="1727"/>
                  </a:lnTo>
                  <a:lnTo>
                    <a:pt x="1181848" y="93222"/>
                  </a:lnTo>
                  <a:lnTo>
                    <a:pt x="1215533" y="93222"/>
                  </a:lnTo>
                  <a:lnTo>
                    <a:pt x="1227777" y="92459"/>
                  </a:lnTo>
                  <a:lnTo>
                    <a:pt x="1237975" y="90134"/>
                  </a:lnTo>
                  <a:lnTo>
                    <a:pt x="1246378" y="86194"/>
                  </a:lnTo>
                  <a:lnTo>
                    <a:pt x="1252535" y="81159"/>
                  </a:lnTo>
                  <a:lnTo>
                    <a:pt x="1196392" y="81159"/>
                  </a:lnTo>
                  <a:lnTo>
                    <a:pt x="1196392" y="13790"/>
                  </a:lnTo>
                  <a:lnTo>
                    <a:pt x="1252721" y="13790"/>
                  </a:lnTo>
                  <a:lnTo>
                    <a:pt x="1246431" y="8751"/>
                  </a:lnTo>
                  <a:lnTo>
                    <a:pt x="1237928" y="4813"/>
                  </a:lnTo>
                  <a:lnTo>
                    <a:pt x="1227700" y="2490"/>
                  </a:lnTo>
                  <a:lnTo>
                    <a:pt x="1215533" y="1727"/>
                  </a:lnTo>
                  <a:close/>
                </a:path>
                <a:path w="1557655" h="127000">
                  <a:moveTo>
                    <a:pt x="1252721" y="13790"/>
                  </a:moveTo>
                  <a:lnTo>
                    <a:pt x="1227208" y="13790"/>
                  </a:lnTo>
                  <a:lnTo>
                    <a:pt x="1233145" y="15318"/>
                  </a:lnTo>
                  <a:lnTo>
                    <a:pt x="1238883" y="20104"/>
                  </a:lnTo>
                  <a:lnTo>
                    <a:pt x="1244027" y="25533"/>
                  </a:lnTo>
                  <a:lnTo>
                    <a:pt x="1247879" y="32112"/>
                  </a:lnTo>
                  <a:lnTo>
                    <a:pt x="1250296" y="39483"/>
                  </a:lnTo>
                  <a:lnTo>
                    <a:pt x="1251134" y="47286"/>
                  </a:lnTo>
                  <a:lnTo>
                    <a:pt x="1250273" y="55058"/>
                  </a:lnTo>
                  <a:lnTo>
                    <a:pt x="1221954" y="80812"/>
                  </a:lnTo>
                  <a:lnTo>
                    <a:pt x="1213230" y="81159"/>
                  </a:lnTo>
                  <a:lnTo>
                    <a:pt x="1252535" y="81159"/>
                  </a:lnTo>
                  <a:lnTo>
                    <a:pt x="1266443" y="47474"/>
                  </a:lnTo>
                  <a:lnTo>
                    <a:pt x="1265459" y="38530"/>
                  </a:lnTo>
                  <a:lnTo>
                    <a:pt x="1262735" y="29478"/>
                  </a:lnTo>
                  <a:lnTo>
                    <a:pt x="1258611" y="21144"/>
                  </a:lnTo>
                  <a:lnTo>
                    <a:pt x="1253427" y="14355"/>
                  </a:lnTo>
                  <a:lnTo>
                    <a:pt x="1252721" y="13790"/>
                  </a:lnTo>
                  <a:close/>
                </a:path>
                <a:path w="1557655" h="127000">
                  <a:moveTo>
                    <a:pt x="1309656" y="1727"/>
                  </a:moveTo>
                  <a:lnTo>
                    <a:pt x="1295300" y="1727"/>
                  </a:lnTo>
                  <a:lnTo>
                    <a:pt x="1295300" y="55893"/>
                  </a:lnTo>
                  <a:lnTo>
                    <a:pt x="1314359" y="91781"/>
                  </a:lnTo>
                  <a:lnTo>
                    <a:pt x="1334734" y="95902"/>
                  </a:lnTo>
                  <a:lnTo>
                    <a:pt x="1341547" y="95390"/>
                  </a:lnTo>
                  <a:lnTo>
                    <a:pt x="1367169" y="83651"/>
                  </a:lnTo>
                  <a:lnTo>
                    <a:pt x="1334734" y="83651"/>
                  </a:lnTo>
                  <a:lnTo>
                    <a:pt x="1323871" y="82045"/>
                  </a:lnTo>
                  <a:lnTo>
                    <a:pt x="1316022" y="77262"/>
                  </a:lnTo>
                  <a:lnTo>
                    <a:pt x="1311260" y="69357"/>
                  </a:lnTo>
                  <a:lnTo>
                    <a:pt x="1309656" y="58385"/>
                  </a:lnTo>
                  <a:lnTo>
                    <a:pt x="1309656" y="1727"/>
                  </a:lnTo>
                  <a:close/>
                </a:path>
                <a:path w="1557655" h="127000">
                  <a:moveTo>
                    <a:pt x="1374167" y="1727"/>
                  </a:moveTo>
                  <a:lnTo>
                    <a:pt x="1359811" y="1727"/>
                  </a:lnTo>
                  <a:lnTo>
                    <a:pt x="1359811" y="58385"/>
                  </a:lnTo>
                  <a:lnTo>
                    <a:pt x="1358208" y="69357"/>
                  </a:lnTo>
                  <a:lnTo>
                    <a:pt x="1353445" y="77262"/>
                  </a:lnTo>
                  <a:lnTo>
                    <a:pt x="1345596" y="82045"/>
                  </a:lnTo>
                  <a:lnTo>
                    <a:pt x="1334734" y="83651"/>
                  </a:lnTo>
                  <a:lnTo>
                    <a:pt x="1367169" y="83651"/>
                  </a:lnTo>
                  <a:lnTo>
                    <a:pt x="1371125" y="77118"/>
                  </a:lnTo>
                  <a:lnTo>
                    <a:pt x="1373445" y="67933"/>
                  </a:lnTo>
                  <a:lnTo>
                    <a:pt x="1374167" y="55893"/>
                  </a:lnTo>
                  <a:lnTo>
                    <a:pt x="1374167" y="1727"/>
                  </a:lnTo>
                  <a:close/>
                </a:path>
                <a:path w="1557655" h="127000">
                  <a:moveTo>
                    <a:pt x="1430396" y="1727"/>
                  </a:moveTo>
                  <a:lnTo>
                    <a:pt x="1415841" y="1727"/>
                  </a:lnTo>
                  <a:lnTo>
                    <a:pt x="1415841" y="93222"/>
                  </a:lnTo>
                  <a:lnTo>
                    <a:pt x="1473651" y="93222"/>
                  </a:lnTo>
                  <a:lnTo>
                    <a:pt x="1473651" y="81159"/>
                  </a:lnTo>
                  <a:lnTo>
                    <a:pt x="1430396" y="81159"/>
                  </a:lnTo>
                  <a:lnTo>
                    <a:pt x="1430396" y="1727"/>
                  </a:lnTo>
                  <a:close/>
                </a:path>
                <a:path w="1557655" h="127000">
                  <a:moveTo>
                    <a:pt x="1555921" y="1727"/>
                  </a:moveTo>
                  <a:lnTo>
                    <a:pt x="1499263" y="1727"/>
                  </a:lnTo>
                  <a:lnTo>
                    <a:pt x="1499263" y="93222"/>
                  </a:lnTo>
                  <a:lnTo>
                    <a:pt x="1557062" y="93222"/>
                  </a:lnTo>
                  <a:lnTo>
                    <a:pt x="1557062" y="81159"/>
                  </a:lnTo>
                  <a:lnTo>
                    <a:pt x="1513807" y="81159"/>
                  </a:lnTo>
                  <a:lnTo>
                    <a:pt x="1513807" y="52260"/>
                  </a:lnTo>
                  <a:lnTo>
                    <a:pt x="1548643" y="52260"/>
                  </a:lnTo>
                  <a:lnTo>
                    <a:pt x="1548643" y="40197"/>
                  </a:lnTo>
                  <a:lnTo>
                    <a:pt x="1513807" y="40197"/>
                  </a:lnTo>
                  <a:lnTo>
                    <a:pt x="1513807" y="13790"/>
                  </a:lnTo>
                  <a:lnTo>
                    <a:pt x="1555921" y="13790"/>
                  </a:lnTo>
                  <a:lnTo>
                    <a:pt x="1555921" y="17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5556"/>
              <a:ext cx="20104100" cy="11303000"/>
            </a:xfrm>
            <a:custGeom>
              <a:avLst/>
              <a:gdLst/>
              <a:ahLst/>
              <a:cxnLst/>
              <a:rect l="l" t="t" r="r" b="b"/>
              <a:pathLst>
                <a:path w="20104100" h="11303000">
                  <a:moveTo>
                    <a:pt x="20104099" y="0"/>
                  </a:moveTo>
                  <a:lnTo>
                    <a:pt x="0" y="0"/>
                  </a:lnTo>
                  <a:lnTo>
                    <a:pt x="0" y="11303000"/>
                  </a:lnTo>
                  <a:lnTo>
                    <a:pt x="20104099" y="11303000"/>
                  </a:lnTo>
                  <a:lnTo>
                    <a:pt x="20104099" y="10909300"/>
                  </a:lnTo>
                  <a:lnTo>
                    <a:pt x="1204999" y="10909300"/>
                  </a:lnTo>
                  <a:lnTo>
                    <a:pt x="1194853" y="10896600"/>
                  </a:lnTo>
                  <a:lnTo>
                    <a:pt x="1201178" y="10896600"/>
                  </a:lnTo>
                  <a:lnTo>
                    <a:pt x="1203094" y="10883900"/>
                  </a:lnTo>
                  <a:lnTo>
                    <a:pt x="1208030" y="10883900"/>
                  </a:lnTo>
                  <a:lnTo>
                    <a:pt x="1209693" y="10871200"/>
                  </a:lnTo>
                  <a:lnTo>
                    <a:pt x="477319" y="10871200"/>
                  </a:lnTo>
                  <a:lnTo>
                    <a:pt x="461262" y="10858500"/>
                  </a:lnTo>
                  <a:lnTo>
                    <a:pt x="450731" y="10845800"/>
                  </a:lnTo>
                  <a:lnTo>
                    <a:pt x="446949" y="10820400"/>
                  </a:lnTo>
                  <a:lnTo>
                    <a:pt x="450731" y="10807700"/>
                  </a:lnTo>
                  <a:lnTo>
                    <a:pt x="461262" y="10795000"/>
                  </a:lnTo>
                  <a:lnTo>
                    <a:pt x="477319" y="10782300"/>
                  </a:lnTo>
                  <a:lnTo>
                    <a:pt x="20104099" y="10782300"/>
                  </a:lnTo>
                  <a:lnTo>
                    <a:pt x="20104099" y="0"/>
                  </a:lnTo>
                  <a:close/>
                </a:path>
                <a:path w="20104100" h="11303000">
                  <a:moveTo>
                    <a:pt x="16093551" y="10782300"/>
                  </a:moveTo>
                  <a:lnTo>
                    <a:pt x="2002870" y="10782300"/>
                  </a:lnTo>
                  <a:lnTo>
                    <a:pt x="2002870" y="10795000"/>
                  </a:lnTo>
                  <a:lnTo>
                    <a:pt x="1960757" y="10795000"/>
                  </a:lnTo>
                  <a:lnTo>
                    <a:pt x="1960757" y="10820400"/>
                  </a:lnTo>
                  <a:lnTo>
                    <a:pt x="1995593" y="10820400"/>
                  </a:lnTo>
                  <a:lnTo>
                    <a:pt x="1995593" y="10833100"/>
                  </a:lnTo>
                  <a:lnTo>
                    <a:pt x="1960757" y="10833100"/>
                  </a:lnTo>
                  <a:lnTo>
                    <a:pt x="1960757" y="10858500"/>
                  </a:lnTo>
                  <a:lnTo>
                    <a:pt x="15968100" y="10858500"/>
                  </a:lnTo>
                  <a:lnTo>
                    <a:pt x="15968100" y="10896600"/>
                  </a:lnTo>
                  <a:lnTo>
                    <a:pt x="1211324" y="10896600"/>
                  </a:lnTo>
                  <a:lnTo>
                    <a:pt x="1204999" y="10909300"/>
                  </a:lnTo>
                  <a:lnTo>
                    <a:pt x="20104099" y="10909300"/>
                  </a:lnTo>
                  <a:lnTo>
                    <a:pt x="20104099" y="10871200"/>
                  </a:lnTo>
                  <a:lnTo>
                    <a:pt x="16093551" y="10871200"/>
                  </a:lnTo>
                  <a:lnTo>
                    <a:pt x="16093551" y="10782300"/>
                  </a:lnTo>
                  <a:close/>
                </a:path>
                <a:path w="20104100" h="11303000">
                  <a:moveTo>
                    <a:pt x="1271255" y="10782300"/>
                  </a:moveTo>
                  <a:lnTo>
                    <a:pt x="1225481" y="10782300"/>
                  </a:lnTo>
                  <a:lnTo>
                    <a:pt x="1225481" y="10871200"/>
                  </a:lnTo>
                  <a:lnTo>
                    <a:pt x="1222036" y="10883900"/>
                  </a:lnTo>
                  <a:lnTo>
                    <a:pt x="1220318" y="10883900"/>
                  </a:lnTo>
                  <a:lnTo>
                    <a:pt x="1216674" y="10896600"/>
                  </a:lnTo>
                  <a:lnTo>
                    <a:pt x="2136060" y="10896600"/>
                  </a:lnTo>
                  <a:lnTo>
                    <a:pt x="2136060" y="10871200"/>
                  </a:lnTo>
                  <a:lnTo>
                    <a:pt x="1265458" y="10871200"/>
                  </a:lnTo>
                  <a:lnTo>
                    <a:pt x="1258956" y="10858500"/>
                  </a:lnTo>
                  <a:lnTo>
                    <a:pt x="1265458" y="10845800"/>
                  </a:lnTo>
                  <a:lnTo>
                    <a:pt x="1306420" y="10845800"/>
                  </a:lnTo>
                  <a:lnTo>
                    <a:pt x="1299154" y="10833100"/>
                  </a:lnTo>
                  <a:lnTo>
                    <a:pt x="1282494" y="10833100"/>
                  </a:lnTo>
                  <a:lnTo>
                    <a:pt x="1273433" y="10820400"/>
                  </a:lnTo>
                  <a:lnTo>
                    <a:pt x="1267115" y="10820400"/>
                  </a:lnTo>
                  <a:lnTo>
                    <a:pt x="1263417" y="10807700"/>
                  </a:lnTo>
                  <a:lnTo>
                    <a:pt x="1262212" y="10807700"/>
                  </a:lnTo>
                  <a:lnTo>
                    <a:pt x="1264563" y="10795000"/>
                  </a:lnTo>
                  <a:lnTo>
                    <a:pt x="1271255" y="10782300"/>
                  </a:lnTo>
                  <a:close/>
                </a:path>
                <a:path w="20104100" h="11303000">
                  <a:moveTo>
                    <a:pt x="15926216" y="10883900"/>
                  </a:moveTo>
                  <a:lnTo>
                    <a:pt x="2177944" y="10883900"/>
                  </a:lnTo>
                  <a:lnTo>
                    <a:pt x="2177944" y="10896600"/>
                  </a:lnTo>
                  <a:lnTo>
                    <a:pt x="15926216" y="10896600"/>
                  </a:lnTo>
                  <a:lnTo>
                    <a:pt x="15926216" y="10883900"/>
                  </a:lnTo>
                  <a:close/>
                </a:path>
                <a:path w="20104100" h="11303000">
                  <a:moveTo>
                    <a:pt x="581846" y="10782300"/>
                  </a:moveTo>
                  <a:lnTo>
                    <a:pt x="517961" y="10782300"/>
                  </a:lnTo>
                  <a:lnTo>
                    <a:pt x="534024" y="10795000"/>
                  </a:lnTo>
                  <a:lnTo>
                    <a:pt x="544595" y="10807700"/>
                  </a:lnTo>
                  <a:lnTo>
                    <a:pt x="548402" y="10820400"/>
                  </a:lnTo>
                  <a:lnTo>
                    <a:pt x="544595" y="10845800"/>
                  </a:lnTo>
                  <a:lnTo>
                    <a:pt x="534024" y="10858500"/>
                  </a:lnTo>
                  <a:lnTo>
                    <a:pt x="517961" y="10871200"/>
                  </a:lnTo>
                  <a:lnTo>
                    <a:pt x="581846" y="10871200"/>
                  </a:lnTo>
                  <a:lnTo>
                    <a:pt x="581846" y="10782300"/>
                  </a:lnTo>
                  <a:close/>
                </a:path>
                <a:path w="20104100" h="11303000">
                  <a:moveTo>
                    <a:pt x="595248" y="10795000"/>
                  </a:moveTo>
                  <a:lnTo>
                    <a:pt x="595248" y="10871200"/>
                  </a:lnTo>
                  <a:lnTo>
                    <a:pt x="651707" y="10871200"/>
                  </a:lnTo>
                  <a:lnTo>
                    <a:pt x="600034" y="10807700"/>
                  </a:lnTo>
                  <a:lnTo>
                    <a:pt x="595824" y="10807700"/>
                  </a:lnTo>
                  <a:lnTo>
                    <a:pt x="595248" y="10795000"/>
                  </a:lnTo>
                  <a:close/>
                </a:path>
                <a:path w="20104100" h="11303000">
                  <a:moveTo>
                    <a:pt x="709653" y="10782300"/>
                  </a:moveTo>
                  <a:lnTo>
                    <a:pt x="664911" y="10782300"/>
                  </a:lnTo>
                  <a:lnTo>
                    <a:pt x="664911" y="10871200"/>
                  </a:lnTo>
                  <a:lnTo>
                    <a:pt x="709653" y="10871200"/>
                  </a:lnTo>
                  <a:lnTo>
                    <a:pt x="709653" y="10782300"/>
                  </a:lnTo>
                  <a:close/>
                </a:path>
                <a:path w="20104100" h="11303000">
                  <a:moveTo>
                    <a:pt x="826173" y="10782300"/>
                  </a:moveTo>
                  <a:lnTo>
                    <a:pt x="774245" y="10782300"/>
                  </a:lnTo>
                  <a:lnTo>
                    <a:pt x="781243" y="10795000"/>
                  </a:lnTo>
                  <a:lnTo>
                    <a:pt x="786426" y="10795000"/>
                  </a:lnTo>
                  <a:lnTo>
                    <a:pt x="790550" y="10807700"/>
                  </a:lnTo>
                  <a:lnTo>
                    <a:pt x="793274" y="10820400"/>
                  </a:lnTo>
                  <a:lnTo>
                    <a:pt x="794258" y="10820400"/>
                  </a:lnTo>
                  <a:lnTo>
                    <a:pt x="793326" y="10833100"/>
                  </a:lnTo>
                  <a:lnTo>
                    <a:pt x="790672" y="10845800"/>
                  </a:lnTo>
                  <a:lnTo>
                    <a:pt x="786510" y="10858500"/>
                  </a:lnTo>
                  <a:lnTo>
                    <a:pt x="781054" y="10858500"/>
                  </a:lnTo>
                  <a:lnTo>
                    <a:pt x="774192" y="10871200"/>
                  </a:lnTo>
                  <a:lnTo>
                    <a:pt x="826173" y="10871200"/>
                  </a:lnTo>
                  <a:lnTo>
                    <a:pt x="826173" y="10782300"/>
                  </a:lnTo>
                  <a:close/>
                </a:path>
                <a:path w="20104100" h="11303000">
                  <a:moveTo>
                    <a:pt x="917626" y="10782300"/>
                  </a:moveTo>
                  <a:lnTo>
                    <a:pt x="882831" y="10782300"/>
                  </a:lnTo>
                  <a:lnTo>
                    <a:pt x="882831" y="10795000"/>
                  </a:lnTo>
                  <a:lnTo>
                    <a:pt x="840728" y="10795000"/>
                  </a:lnTo>
                  <a:lnTo>
                    <a:pt x="840728" y="10820400"/>
                  </a:lnTo>
                  <a:lnTo>
                    <a:pt x="875564" y="10820400"/>
                  </a:lnTo>
                  <a:lnTo>
                    <a:pt x="875564" y="10833100"/>
                  </a:lnTo>
                  <a:lnTo>
                    <a:pt x="840728" y="10833100"/>
                  </a:lnTo>
                  <a:lnTo>
                    <a:pt x="840728" y="10858500"/>
                  </a:lnTo>
                  <a:lnTo>
                    <a:pt x="883983" y="10858500"/>
                  </a:lnTo>
                  <a:lnTo>
                    <a:pt x="883983" y="10871200"/>
                  </a:lnTo>
                  <a:lnTo>
                    <a:pt x="917626" y="10871200"/>
                  </a:lnTo>
                  <a:lnTo>
                    <a:pt x="917626" y="10782300"/>
                  </a:lnTo>
                  <a:close/>
                </a:path>
                <a:path w="20104100" h="11303000">
                  <a:moveTo>
                    <a:pt x="945384" y="10833100"/>
                  </a:moveTo>
                  <a:lnTo>
                    <a:pt x="932181" y="10833100"/>
                  </a:lnTo>
                  <a:lnTo>
                    <a:pt x="932181" y="10871200"/>
                  </a:lnTo>
                  <a:lnTo>
                    <a:pt x="969499" y="10871200"/>
                  </a:lnTo>
                  <a:lnTo>
                    <a:pt x="945384" y="10833100"/>
                  </a:lnTo>
                  <a:close/>
                </a:path>
                <a:path w="20104100" h="11303000">
                  <a:moveTo>
                    <a:pt x="998168" y="10782300"/>
                  </a:moveTo>
                  <a:lnTo>
                    <a:pt x="973742" y="10782300"/>
                  </a:lnTo>
                  <a:lnTo>
                    <a:pt x="980296" y="10795000"/>
                  </a:lnTo>
                  <a:lnTo>
                    <a:pt x="982525" y="10807700"/>
                  </a:lnTo>
                  <a:lnTo>
                    <a:pt x="980978" y="10820400"/>
                  </a:lnTo>
                  <a:lnTo>
                    <a:pt x="976612" y="10820400"/>
                  </a:lnTo>
                  <a:lnTo>
                    <a:pt x="969842" y="10833100"/>
                  </a:lnTo>
                  <a:lnTo>
                    <a:pt x="961080" y="10833100"/>
                  </a:lnTo>
                  <a:lnTo>
                    <a:pt x="986346" y="10871200"/>
                  </a:lnTo>
                  <a:lnTo>
                    <a:pt x="1038554" y="10871200"/>
                  </a:lnTo>
                  <a:lnTo>
                    <a:pt x="998168" y="10782300"/>
                  </a:lnTo>
                  <a:close/>
                </a:path>
                <a:path w="20104100" h="11303000">
                  <a:moveTo>
                    <a:pt x="1063255" y="10833100"/>
                  </a:moveTo>
                  <a:lnTo>
                    <a:pt x="1045455" y="10871200"/>
                  </a:lnTo>
                  <a:lnTo>
                    <a:pt x="1082008" y="10871200"/>
                  </a:lnTo>
                  <a:lnTo>
                    <a:pt x="1063255" y="10833100"/>
                  </a:lnTo>
                  <a:close/>
                </a:path>
                <a:path w="20104100" h="11303000">
                  <a:moveTo>
                    <a:pt x="1155263" y="10782300"/>
                  </a:moveTo>
                  <a:lnTo>
                    <a:pt x="1128143" y="10782300"/>
                  </a:lnTo>
                  <a:lnTo>
                    <a:pt x="1089663" y="10871200"/>
                  </a:lnTo>
                  <a:lnTo>
                    <a:pt x="1155263" y="10871200"/>
                  </a:lnTo>
                  <a:lnTo>
                    <a:pt x="1155263" y="10782300"/>
                  </a:lnTo>
                  <a:close/>
                </a:path>
                <a:path w="20104100" h="11303000">
                  <a:moveTo>
                    <a:pt x="1210936" y="10782300"/>
                  </a:moveTo>
                  <a:lnTo>
                    <a:pt x="1169807" y="10782300"/>
                  </a:lnTo>
                  <a:lnTo>
                    <a:pt x="1169807" y="10871200"/>
                  </a:lnTo>
                  <a:lnTo>
                    <a:pt x="1210638" y="10871200"/>
                  </a:lnTo>
                  <a:lnTo>
                    <a:pt x="1210936" y="10858500"/>
                  </a:lnTo>
                  <a:lnTo>
                    <a:pt x="1210936" y="10782300"/>
                  </a:lnTo>
                  <a:close/>
                </a:path>
                <a:path w="20104100" h="11303000">
                  <a:moveTo>
                    <a:pt x="1359026" y="10782300"/>
                  </a:moveTo>
                  <a:lnTo>
                    <a:pt x="1324797" y="10782300"/>
                  </a:lnTo>
                  <a:lnTo>
                    <a:pt x="1319635" y="10795000"/>
                  </a:lnTo>
                  <a:lnTo>
                    <a:pt x="1276557" y="10795000"/>
                  </a:lnTo>
                  <a:lnTo>
                    <a:pt x="1276557" y="10807700"/>
                  </a:lnTo>
                  <a:lnTo>
                    <a:pt x="1283814" y="10807700"/>
                  </a:lnTo>
                  <a:lnTo>
                    <a:pt x="1290446" y="10820400"/>
                  </a:lnTo>
                  <a:lnTo>
                    <a:pt x="1301258" y="10820400"/>
                  </a:lnTo>
                  <a:lnTo>
                    <a:pt x="1312083" y="10833100"/>
                  </a:lnTo>
                  <a:lnTo>
                    <a:pt x="1319105" y="10833100"/>
                  </a:lnTo>
                  <a:lnTo>
                    <a:pt x="1322896" y="10845800"/>
                  </a:lnTo>
                  <a:lnTo>
                    <a:pt x="1324032" y="10845800"/>
                  </a:lnTo>
                  <a:lnTo>
                    <a:pt x="1321735" y="10858500"/>
                  </a:lnTo>
                  <a:lnTo>
                    <a:pt x="1315130" y="10871200"/>
                  </a:lnTo>
                  <a:lnTo>
                    <a:pt x="1359026" y="10871200"/>
                  </a:lnTo>
                  <a:lnTo>
                    <a:pt x="1359026" y="10782300"/>
                  </a:lnTo>
                  <a:close/>
                </a:path>
                <a:path w="20104100" h="11303000">
                  <a:moveTo>
                    <a:pt x="1377204" y="10807700"/>
                  </a:moveTo>
                  <a:lnTo>
                    <a:pt x="1373570" y="10807700"/>
                  </a:lnTo>
                  <a:lnTo>
                    <a:pt x="1373570" y="10871200"/>
                  </a:lnTo>
                  <a:lnTo>
                    <a:pt x="1402470" y="10871200"/>
                  </a:lnTo>
                  <a:lnTo>
                    <a:pt x="1377204" y="10807700"/>
                  </a:lnTo>
                  <a:close/>
                </a:path>
                <a:path w="20104100" h="11303000">
                  <a:moveTo>
                    <a:pt x="1445736" y="10795000"/>
                  </a:moveTo>
                  <a:lnTo>
                    <a:pt x="1444584" y="10807700"/>
                  </a:lnTo>
                  <a:lnTo>
                    <a:pt x="1442102" y="10807700"/>
                  </a:lnTo>
                  <a:lnTo>
                    <a:pt x="1413956" y="10871200"/>
                  </a:lnTo>
                  <a:lnTo>
                    <a:pt x="1445736" y="10871200"/>
                  </a:lnTo>
                  <a:lnTo>
                    <a:pt x="1445736" y="10795000"/>
                  </a:lnTo>
                  <a:close/>
                </a:path>
                <a:path w="20104100" h="11303000">
                  <a:moveTo>
                    <a:pt x="1524267" y="10782300"/>
                  </a:moveTo>
                  <a:lnTo>
                    <a:pt x="1460081" y="10782300"/>
                  </a:lnTo>
                  <a:lnTo>
                    <a:pt x="1460081" y="10871200"/>
                  </a:lnTo>
                  <a:lnTo>
                    <a:pt x="1524267" y="10871200"/>
                  </a:lnTo>
                  <a:lnTo>
                    <a:pt x="1508210" y="10858500"/>
                  </a:lnTo>
                  <a:lnTo>
                    <a:pt x="1497682" y="10845800"/>
                  </a:lnTo>
                  <a:lnTo>
                    <a:pt x="1493902" y="10820400"/>
                  </a:lnTo>
                  <a:lnTo>
                    <a:pt x="1497682" y="10807700"/>
                  </a:lnTo>
                  <a:lnTo>
                    <a:pt x="1508210" y="10795000"/>
                  </a:lnTo>
                  <a:lnTo>
                    <a:pt x="1524267" y="10782300"/>
                  </a:lnTo>
                  <a:close/>
                </a:path>
                <a:path w="20104100" h="11303000">
                  <a:moveTo>
                    <a:pt x="1628798" y="10782300"/>
                  </a:moveTo>
                  <a:lnTo>
                    <a:pt x="1564909" y="10782300"/>
                  </a:lnTo>
                  <a:lnTo>
                    <a:pt x="1580972" y="10795000"/>
                  </a:lnTo>
                  <a:lnTo>
                    <a:pt x="1591546" y="10807700"/>
                  </a:lnTo>
                  <a:lnTo>
                    <a:pt x="1595354" y="10820400"/>
                  </a:lnTo>
                  <a:lnTo>
                    <a:pt x="1591546" y="10845800"/>
                  </a:lnTo>
                  <a:lnTo>
                    <a:pt x="1580972" y="10858500"/>
                  </a:lnTo>
                  <a:lnTo>
                    <a:pt x="1564909" y="10871200"/>
                  </a:lnTo>
                  <a:lnTo>
                    <a:pt x="1628798" y="10871200"/>
                  </a:lnTo>
                  <a:lnTo>
                    <a:pt x="1628798" y="10782300"/>
                  </a:lnTo>
                  <a:close/>
                </a:path>
                <a:path w="20104100" h="11303000">
                  <a:moveTo>
                    <a:pt x="1749362" y="10858500"/>
                  </a:moveTo>
                  <a:lnTo>
                    <a:pt x="1700189" y="10858500"/>
                  </a:lnTo>
                  <a:lnTo>
                    <a:pt x="1693328" y="10871200"/>
                  </a:lnTo>
                  <a:lnTo>
                    <a:pt x="1755464" y="10871200"/>
                  </a:lnTo>
                  <a:lnTo>
                    <a:pt x="1749362" y="10858500"/>
                  </a:lnTo>
                  <a:close/>
                </a:path>
                <a:path w="20104100" h="11303000">
                  <a:moveTo>
                    <a:pt x="1862791" y="10782300"/>
                  </a:moveTo>
                  <a:lnTo>
                    <a:pt x="1821117" y="10782300"/>
                  </a:lnTo>
                  <a:lnTo>
                    <a:pt x="1821117" y="10833100"/>
                  </a:lnTo>
                  <a:lnTo>
                    <a:pt x="1820395" y="10845800"/>
                  </a:lnTo>
                  <a:lnTo>
                    <a:pt x="1818075" y="10858500"/>
                  </a:lnTo>
                  <a:lnTo>
                    <a:pt x="1813925" y="10858500"/>
                  </a:lnTo>
                  <a:lnTo>
                    <a:pt x="1807714" y="10871200"/>
                  </a:lnTo>
                  <a:lnTo>
                    <a:pt x="1862791" y="10871200"/>
                  </a:lnTo>
                  <a:lnTo>
                    <a:pt x="1862791" y="10782300"/>
                  </a:lnTo>
                  <a:close/>
                </a:path>
                <a:path w="20104100" h="11303000">
                  <a:moveTo>
                    <a:pt x="1946212" y="10782300"/>
                  </a:moveTo>
                  <a:lnTo>
                    <a:pt x="1877345" y="10782300"/>
                  </a:lnTo>
                  <a:lnTo>
                    <a:pt x="1877345" y="10858500"/>
                  </a:lnTo>
                  <a:lnTo>
                    <a:pt x="1920601" y="10858500"/>
                  </a:lnTo>
                  <a:lnTo>
                    <a:pt x="1920601" y="10871200"/>
                  </a:lnTo>
                  <a:lnTo>
                    <a:pt x="1946212" y="10871200"/>
                  </a:lnTo>
                  <a:lnTo>
                    <a:pt x="1946212" y="10782300"/>
                  </a:lnTo>
                  <a:close/>
                </a:path>
                <a:path w="20104100" h="11303000">
                  <a:moveTo>
                    <a:pt x="2136060" y="10858500"/>
                  </a:moveTo>
                  <a:lnTo>
                    <a:pt x="2004012" y="10858500"/>
                  </a:lnTo>
                  <a:lnTo>
                    <a:pt x="2004012" y="10871200"/>
                  </a:lnTo>
                  <a:lnTo>
                    <a:pt x="2136060" y="10871200"/>
                  </a:lnTo>
                  <a:lnTo>
                    <a:pt x="2136060" y="10858500"/>
                  </a:lnTo>
                  <a:close/>
                </a:path>
                <a:path w="20104100" h="11303000">
                  <a:moveTo>
                    <a:pt x="15926216" y="10858500"/>
                  </a:moveTo>
                  <a:lnTo>
                    <a:pt x="2177944" y="10858500"/>
                  </a:lnTo>
                  <a:lnTo>
                    <a:pt x="2177944" y="10871200"/>
                  </a:lnTo>
                  <a:lnTo>
                    <a:pt x="15926216" y="10871200"/>
                  </a:lnTo>
                  <a:lnTo>
                    <a:pt x="15926216" y="10858500"/>
                  </a:lnTo>
                  <a:close/>
                </a:path>
                <a:path w="20104100" h="11303000">
                  <a:moveTo>
                    <a:pt x="16185004" y="10782300"/>
                  </a:moveTo>
                  <a:lnTo>
                    <a:pt x="16150209" y="10782300"/>
                  </a:lnTo>
                  <a:lnTo>
                    <a:pt x="16150209" y="10795000"/>
                  </a:lnTo>
                  <a:lnTo>
                    <a:pt x="16108095" y="10795000"/>
                  </a:lnTo>
                  <a:lnTo>
                    <a:pt x="16108095" y="10820400"/>
                  </a:lnTo>
                  <a:lnTo>
                    <a:pt x="16142932" y="10820400"/>
                  </a:lnTo>
                  <a:lnTo>
                    <a:pt x="16142932" y="10833100"/>
                  </a:lnTo>
                  <a:lnTo>
                    <a:pt x="16108095" y="10833100"/>
                  </a:lnTo>
                  <a:lnTo>
                    <a:pt x="16108095" y="10858500"/>
                  </a:lnTo>
                  <a:lnTo>
                    <a:pt x="16151351" y="10858500"/>
                  </a:lnTo>
                  <a:lnTo>
                    <a:pt x="16151351" y="10871200"/>
                  </a:lnTo>
                  <a:lnTo>
                    <a:pt x="16185004" y="10871200"/>
                  </a:lnTo>
                  <a:lnTo>
                    <a:pt x="16185004" y="10782300"/>
                  </a:lnTo>
                  <a:close/>
                </a:path>
                <a:path w="20104100" h="11303000">
                  <a:moveTo>
                    <a:pt x="16212762" y="10833100"/>
                  </a:moveTo>
                  <a:lnTo>
                    <a:pt x="16199548" y="10833100"/>
                  </a:lnTo>
                  <a:lnTo>
                    <a:pt x="16199548" y="10871200"/>
                  </a:lnTo>
                  <a:lnTo>
                    <a:pt x="16236877" y="10871200"/>
                  </a:lnTo>
                  <a:lnTo>
                    <a:pt x="16212762" y="10833100"/>
                  </a:lnTo>
                  <a:close/>
                </a:path>
                <a:path w="20104100" h="11303000">
                  <a:moveTo>
                    <a:pt x="16265546" y="10782300"/>
                  </a:moveTo>
                  <a:lnTo>
                    <a:pt x="16241110" y="10782300"/>
                  </a:lnTo>
                  <a:lnTo>
                    <a:pt x="16247663" y="10795000"/>
                  </a:lnTo>
                  <a:lnTo>
                    <a:pt x="16249892" y="10807700"/>
                  </a:lnTo>
                  <a:lnTo>
                    <a:pt x="16248345" y="10820400"/>
                  </a:lnTo>
                  <a:lnTo>
                    <a:pt x="16243981" y="10820400"/>
                  </a:lnTo>
                  <a:lnTo>
                    <a:pt x="16237214" y="10833100"/>
                  </a:lnTo>
                  <a:lnTo>
                    <a:pt x="16228458" y="10833100"/>
                  </a:lnTo>
                  <a:lnTo>
                    <a:pt x="16253724" y="10871200"/>
                  </a:lnTo>
                  <a:lnTo>
                    <a:pt x="16305356" y="10871200"/>
                  </a:lnTo>
                  <a:lnTo>
                    <a:pt x="16265546" y="10782300"/>
                  </a:lnTo>
                  <a:close/>
                </a:path>
                <a:path w="20104100" h="11303000">
                  <a:moveTo>
                    <a:pt x="16399113" y="10782300"/>
                  </a:moveTo>
                  <a:lnTo>
                    <a:pt x="16352256" y="10782300"/>
                  </a:lnTo>
                  <a:lnTo>
                    <a:pt x="16313021" y="10871200"/>
                  </a:lnTo>
                  <a:lnTo>
                    <a:pt x="16361784" y="10871200"/>
                  </a:lnTo>
                  <a:lnTo>
                    <a:pt x="16399113" y="10782300"/>
                  </a:lnTo>
                  <a:close/>
                </a:path>
                <a:path w="20104100" h="11303000">
                  <a:moveTo>
                    <a:pt x="16425908" y="10845800"/>
                  </a:moveTo>
                  <a:lnTo>
                    <a:pt x="16386673" y="10845800"/>
                  </a:lnTo>
                  <a:lnTo>
                    <a:pt x="16376328" y="10871200"/>
                  </a:lnTo>
                  <a:lnTo>
                    <a:pt x="16436431" y="10871200"/>
                  </a:lnTo>
                  <a:lnTo>
                    <a:pt x="16425908" y="10845800"/>
                  </a:lnTo>
                  <a:close/>
                </a:path>
                <a:path w="20104100" h="11303000">
                  <a:moveTo>
                    <a:pt x="16478116" y="10782300"/>
                  </a:moveTo>
                  <a:lnTo>
                    <a:pt x="16413468" y="10782300"/>
                  </a:lnTo>
                  <a:lnTo>
                    <a:pt x="16450787" y="10871200"/>
                  </a:lnTo>
                  <a:lnTo>
                    <a:pt x="16478116" y="10871200"/>
                  </a:lnTo>
                  <a:lnTo>
                    <a:pt x="16478116" y="10782300"/>
                  </a:lnTo>
                  <a:close/>
                </a:path>
                <a:path w="20104100" h="11303000">
                  <a:moveTo>
                    <a:pt x="16505874" y="10833100"/>
                  </a:moveTo>
                  <a:lnTo>
                    <a:pt x="16492670" y="10833100"/>
                  </a:lnTo>
                  <a:lnTo>
                    <a:pt x="16492670" y="10871200"/>
                  </a:lnTo>
                  <a:lnTo>
                    <a:pt x="16529988" y="10871200"/>
                  </a:lnTo>
                  <a:lnTo>
                    <a:pt x="16505874" y="10833100"/>
                  </a:lnTo>
                  <a:close/>
                </a:path>
                <a:path w="20104100" h="11303000">
                  <a:moveTo>
                    <a:pt x="16576270" y="10782300"/>
                  </a:moveTo>
                  <a:lnTo>
                    <a:pt x="16534226" y="10782300"/>
                  </a:lnTo>
                  <a:lnTo>
                    <a:pt x="16540777" y="10795000"/>
                  </a:lnTo>
                  <a:lnTo>
                    <a:pt x="16543004" y="10807700"/>
                  </a:lnTo>
                  <a:lnTo>
                    <a:pt x="16541458" y="10820400"/>
                  </a:lnTo>
                  <a:lnTo>
                    <a:pt x="16537097" y="10820400"/>
                  </a:lnTo>
                  <a:lnTo>
                    <a:pt x="16530330" y="10833100"/>
                  </a:lnTo>
                  <a:lnTo>
                    <a:pt x="16521570" y="10833100"/>
                  </a:lnTo>
                  <a:lnTo>
                    <a:pt x="16546836" y="10871200"/>
                  </a:lnTo>
                  <a:lnTo>
                    <a:pt x="16576270" y="10871200"/>
                  </a:lnTo>
                  <a:lnTo>
                    <a:pt x="16576270" y="10782300"/>
                  </a:lnTo>
                  <a:close/>
                </a:path>
                <a:path w="20104100" h="11303000">
                  <a:moveTo>
                    <a:pt x="16635577" y="10782300"/>
                  </a:moveTo>
                  <a:lnTo>
                    <a:pt x="16590814" y="10782300"/>
                  </a:lnTo>
                  <a:lnTo>
                    <a:pt x="16590814" y="10871200"/>
                  </a:lnTo>
                  <a:lnTo>
                    <a:pt x="16635577" y="10871200"/>
                  </a:lnTo>
                  <a:lnTo>
                    <a:pt x="16635577" y="10782300"/>
                  </a:lnTo>
                  <a:close/>
                </a:path>
                <a:path w="20104100" h="11303000">
                  <a:moveTo>
                    <a:pt x="16648979" y="10795000"/>
                  </a:moveTo>
                  <a:lnTo>
                    <a:pt x="16648979" y="10871200"/>
                  </a:lnTo>
                  <a:lnTo>
                    <a:pt x="16705449" y="10871200"/>
                  </a:lnTo>
                  <a:lnTo>
                    <a:pt x="16653765" y="10807700"/>
                  </a:lnTo>
                  <a:lnTo>
                    <a:pt x="16649555" y="10807700"/>
                  </a:lnTo>
                  <a:lnTo>
                    <a:pt x="16648979" y="10795000"/>
                  </a:lnTo>
                  <a:close/>
                </a:path>
                <a:path w="20104100" h="11303000">
                  <a:moveTo>
                    <a:pt x="16784264" y="10782300"/>
                  </a:moveTo>
                  <a:lnTo>
                    <a:pt x="16718653" y="10782300"/>
                  </a:lnTo>
                  <a:lnTo>
                    <a:pt x="16718653" y="10871200"/>
                  </a:lnTo>
                  <a:lnTo>
                    <a:pt x="16785073" y="10871200"/>
                  </a:lnTo>
                  <a:lnTo>
                    <a:pt x="16767795" y="10858500"/>
                  </a:lnTo>
                  <a:lnTo>
                    <a:pt x="16756404" y="10845800"/>
                  </a:lnTo>
                  <a:lnTo>
                    <a:pt x="16752296" y="10820400"/>
                  </a:lnTo>
                  <a:lnTo>
                    <a:pt x="16756302" y="10807700"/>
                  </a:lnTo>
                  <a:lnTo>
                    <a:pt x="16767412" y="10795000"/>
                  </a:lnTo>
                  <a:lnTo>
                    <a:pt x="16784264" y="10782300"/>
                  </a:lnTo>
                  <a:close/>
                </a:path>
                <a:path w="20104100" h="11303000">
                  <a:moveTo>
                    <a:pt x="16911684" y="10833100"/>
                  </a:moveTo>
                  <a:lnTo>
                    <a:pt x="16841298" y="10833100"/>
                  </a:lnTo>
                  <a:lnTo>
                    <a:pt x="16841298" y="10871200"/>
                  </a:lnTo>
                  <a:lnTo>
                    <a:pt x="16877999" y="10871200"/>
                  </a:lnTo>
                  <a:lnTo>
                    <a:pt x="16871486" y="10858500"/>
                  </a:lnTo>
                  <a:lnTo>
                    <a:pt x="16877999" y="10845800"/>
                  </a:lnTo>
                  <a:lnTo>
                    <a:pt x="16918961" y="10845800"/>
                  </a:lnTo>
                  <a:lnTo>
                    <a:pt x="16911684" y="10833100"/>
                  </a:lnTo>
                  <a:close/>
                </a:path>
                <a:path w="20104100" h="11303000">
                  <a:moveTo>
                    <a:pt x="16971556" y="10782300"/>
                  </a:moveTo>
                  <a:lnTo>
                    <a:pt x="16937337" y="10782300"/>
                  </a:lnTo>
                  <a:lnTo>
                    <a:pt x="16932165" y="10795000"/>
                  </a:lnTo>
                  <a:lnTo>
                    <a:pt x="16889098" y="10795000"/>
                  </a:lnTo>
                  <a:lnTo>
                    <a:pt x="16889098" y="10807700"/>
                  </a:lnTo>
                  <a:lnTo>
                    <a:pt x="16896345" y="10807700"/>
                  </a:lnTo>
                  <a:lnTo>
                    <a:pt x="16902976" y="10820400"/>
                  </a:lnTo>
                  <a:lnTo>
                    <a:pt x="16913788" y="10820400"/>
                  </a:lnTo>
                  <a:lnTo>
                    <a:pt x="16924619" y="10833100"/>
                  </a:lnTo>
                  <a:lnTo>
                    <a:pt x="16931644" y="10833100"/>
                  </a:lnTo>
                  <a:lnTo>
                    <a:pt x="16935436" y="10845800"/>
                  </a:lnTo>
                  <a:lnTo>
                    <a:pt x="16936573" y="10845800"/>
                  </a:lnTo>
                  <a:lnTo>
                    <a:pt x="16934275" y="10858500"/>
                  </a:lnTo>
                  <a:lnTo>
                    <a:pt x="16927670" y="10871200"/>
                  </a:lnTo>
                  <a:lnTo>
                    <a:pt x="16971556" y="10871200"/>
                  </a:lnTo>
                  <a:lnTo>
                    <a:pt x="16971556" y="10782300"/>
                  </a:lnTo>
                  <a:close/>
                </a:path>
                <a:path w="20104100" h="11303000">
                  <a:moveTo>
                    <a:pt x="17088076" y="10782300"/>
                  </a:moveTo>
                  <a:lnTo>
                    <a:pt x="17036144" y="10782300"/>
                  </a:lnTo>
                  <a:lnTo>
                    <a:pt x="17043145" y="10795000"/>
                  </a:lnTo>
                  <a:lnTo>
                    <a:pt x="17048329" y="10795000"/>
                  </a:lnTo>
                  <a:lnTo>
                    <a:pt x="17052453" y="10807700"/>
                  </a:lnTo>
                  <a:lnTo>
                    <a:pt x="17055177" y="10820400"/>
                  </a:lnTo>
                  <a:lnTo>
                    <a:pt x="17056161" y="10820400"/>
                  </a:lnTo>
                  <a:lnTo>
                    <a:pt x="17055227" y="10833100"/>
                  </a:lnTo>
                  <a:lnTo>
                    <a:pt x="17052571" y="10845800"/>
                  </a:lnTo>
                  <a:lnTo>
                    <a:pt x="17048408" y="10858500"/>
                  </a:lnTo>
                  <a:lnTo>
                    <a:pt x="17042957" y="10858500"/>
                  </a:lnTo>
                  <a:lnTo>
                    <a:pt x="17036092" y="10871200"/>
                  </a:lnTo>
                  <a:lnTo>
                    <a:pt x="17088076" y="10871200"/>
                  </a:lnTo>
                  <a:lnTo>
                    <a:pt x="17088076" y="10782300"/>
                  </a:lnTo>
                  <a:close/>
                </a:path>
                <a:path w="20104100" h="11303000">
                  <a:moveTo>
                    <a:pt x="17208439" y="10833100"/>
                  </a:moveTo>
                  <a:lnTo>
                    <a:pt x="17102620" y="10833100"/>
                  </a:lnTo>
                  <a:lnTo>
                    <a:pt x="17102620" y="10858500"/>
                  </a:lnTo>
                  <a:lnTo>
                    <a:pt x="17145886" y="10858500"/>
                  </a:lnTo>
                  <a:lnTo>
                    <a:pt x="17145886" y="10871200"/>
                  </a:lnTo>
                  <a:lnTo>
                    <a:pt x="17174754" y="10871200"/>
                  </a:lnTo>
                  <a:lnTo>
                    <a:pt x="17168241" y="10858500"/>
                  </a:lnTo>
                  <a:lnTo>
                    <a:pt x="17174754" y="10845800"/>
                  </a:lnTo>
                  <a:lnTo>
                    <a:pt x="17215716" y="10845800"/>
                  </a:lnTo>
                  <a:lnTo>
                    <a:pt x="17208439" y="10833100"/>
                  </a:lnTo>
                  <a:close/>
                </a:path>
                <a:path w="20104100" h="11303000">
                  <a:moveTo>
                    <a:pt x="17268311" y="10782300"/>
                  </a:moveTo>
                  <a:lnTo>
                    <a:pt x="17234082" y="10782300"/>
                  </a:lnTo>
                  <a:lnTo>
                    <a:pt x="17228920" y="10795000"/>
                  </a:lnTo>
                  <a:lnTo>
                    <a:pt x="17185853" y="10795000"/>
                  </a:lnTo>
                  <a:lnTo>
                    <a:pt x="17185853" y="10807700"/>
                  </a:lnTo>
                  <a:lnTo>
                    <a:pt x="17193103" y="10807700"/>
                  </a:lnTo>
                  <a:lnTo>
                    <a:pt x="17199733" y="10820400"/>
                  </a:lnTo>
                  <a:lnTo>
                    <a:pt x="17210544" y="10820400"/>
                  </a:lnTo>
                  <a:lnTo>
                    <a:pt x="17221369" y="10833100"/>
                  </a:lnTo>
                  <a:lnTo>
                    <a:pt x="17228390" y="10833100"/>
                  </a:lnTo>
                  <a:lnTo>
                    <a:pt x="17232181" y="10845800"/>
                  </a:lnTo>
                  <a:lnTo>
                    <a:pt x="17233318" y="10845800"/>
                  </a:lnTo>
                  <a:lnTo>
                    <a:pt x="17231021" y="10858500"/>
                  </a:lnTo>
                  <a:lnTo>
                    <a:pt x="17224419" y="10871200"/>
                  </a:lnTo>
                  <a:lnTo>
                    <a:pt x="17268311" y="10871200"/>
                  </a:lnTo>
                  <a:lnTo>
                    <a:pt x="17268311" y="10782300"/>
                  </a:lnTo>
                  <a:close/>
                </a:path>
                <a:path w="20104100" h="11303000">
                  <a:moveTo>
                    <a:pt x="17321325" y="10782300"/>
                  </a:moveTo>
                  <a:lnTo>
                    <a:pt x="17282855" y="10782300"/>
                  </a:lnTo>
                  <a:lnTo>
                    <a:pt x="17282855" y="10871200"/>
                  </a:lnTo>
                  <a:lnTo>
                    <a:pt x="17322477" y="10871200"/>
                  </a:lnTo>
                  <a:lnTo>
                    <a:pt x="17284007" y="10820400"/>
                  </a:lnTo>
                  <a:lnTo>
                    <a:pt x="17321325" y="10782300"/>
                  </a:lnTo>
                  <a:close/>
                </a:path>
                <a:path w="20104100" h="11303000">
                  <a:moveTo>
                    <a:pt x="17367418" y="10782300"/>
                  </a:moveTo>
                  <a:lnTo>
                    <a:pt x="17340665" y="10782300"/>
                  </a:lnTo>
                  <a:lnTo>
                    <a:pt x="17301996" y="10820400"/>
                  </a:lnTo>
                  <a:lnTo>
                    <a:pt x="17342958" y="10871200"/>
                  </a:lnTo>
                  <a:lnTo>
                    <a:pt x="17380622" y="10871200"/>
                  </a:lnTo>
                  <a:lnTo>
                    <a:pt x="17374522" y="10858500"/>
                  </a:lnTo>
                  <a:lnTo>
                    <a:pt x="17370431" y="10858500"/>
                  </a:lnTo>
                  <a:lnTo>
                    <a:pt x="17368136" y="10845800"/>
                  </a:lnTo>
                  <a:lnTo>
                    <a:pt x="17367418" y="10833100"/>
                  </a:lnTo>
                  <a:lnTo>
                    <a:pt x="17367418" y="10782300"/>
                  </a:lnTo>
                  <a:close/>
                </a:path>
                <a:path w="20104100" h="11303000">
                  <a:moveTo>
                    <a:pt x="17487959" y="10782300"/>
                  </a:moveTo>
                  <a:lnTo>
                    <a:pt x="17446275" y="10782300"/>
                  </a:lnTo>
                  <a:lnTo>
                    <a:pt x="17446275" y="10833100"/>
                  </a:lnTo>
                  <a:lnTo>
                    <a:pt x="17445554" y="10845800"/>
                  </a:lnTo>
                  <a:lnTo>
                    <a:pt x="17443238" y="10858500"/>
                  </a:lnTo>
                  <a:lnTo>
                    <a:pt x="17439092" y="10858500"/>
                  </a:lnTo>
                  <a:lnTo>
                    <a:pt x="17432882" y="10871200"/>
                  </a:lnTo>
                  <a:lnTo>
                    <a:pt x="17487959" y="10871200"/>
                  </a:lnTo>
                  <a:lnTo>
                    <a:pt x="17487959" y="10782300"/>
                  </a:lnTo>
                  <a:close/>
                </a:path>
                <a:path w="20104100" h="11303000">
                  <a:moveTo>
                    <a:pt x="17501351" y="10795000"/>
                  </a:moveTo>
                  <a:lnTo>
                    <a:pt x="17501351" y="10871200"/>
                  </a:lnTo>
                  <a:lnTo>
                    <a:pt x="17557821" y="10871200"/>
                  </a:lnTo>
                  <a:lnTo>
                    <a:pt x="17506147" y="10807700"/>
                  </a:lnTo>
                  <a:lnTo>
                    <a:pt x="17501927" y="10807700"/>
                  </a:lnTo>
                  <a:lnTo>
                    <a:pt x="17501351" y="10795000"/>
                  </a:lnTo>
                  <a:close/>
                </a:path>
                <a:path w="20104100" h="11303000">
                  <a:moveTo>
                    <a:pt x="17615767" y="10782300"/>
                  </a:moveTo>
                  <a:lnTo>
                    <a:pt x="17571025" y="10782300"/>
                  </a:lnTo>
                  <a:lnTo>
                    <a:pt x="17571025" y="10871200"/>
                  </a:lnTo>
                  <a:lnTo>
                    <a:pt x="17615767" y="10871200"/>
                  </a:lnTo>
                  <a:lnTo>
                    <a:pt x="17615767" y="10782300"/>
                  </a:lnTo>
                  <a:close/>
                </a:path>
                <a:path w="20104100" h="11303000">
                  <a:moveTo>
                    <a:pt x="17732287" y="10782300"/>
                  </a:moveTo>
                  <a:lnTo>
                    <a:pt x="17680354" y="10782300"/>
                  </a:lnTo>
                  <a:lnTo>
                    <a:pt x="17687356" y="10795000"/>
                  </a:lnTo>
                  <a:lnTo>
                    <a:pt x="17692535" y="10795000"/>
                  </a:lnTo>
                  <a:lnTo>
                    <a:pt x="17696660" y="10807700"/>
                  </a:lnTo>
                  <a:lnTo>
                    <a:pt x="17699386" y="10820400"/>
                  </a:lnTo>
                  <a:lnTo>
                    <a:pt x="17700372" y="10820400"/>
                  </a:lnTo>
                  <a:lnTo>
                    <a:pt x="17699438" y="10833100"/>
                  </a:lnTo>
                  <a:lnTo>
                    <a:pt x="17696781" y="10845800"/>
                  </a:lnTo>
                  <a:lnTo>
                    <a:pt x="17692619" y="10858500"/>
                  </a:lnTo>
                  <a:lnTo>
                    <a:pt x="17687168" y="10858500"/>
                  </a:lnTo>
                  <a:lnTo>
                    <a:pt x="17680301" y="10871200"/>
                  </a:lnTo>
                  <a:lnTo>
                    <a:pt x="17732287" y="10871200"/>
                  </a:lnTo>
                  <a:lnTo>
                    <a:pt x="17732287" y="10782300"/>
                  </a:lnTo>
                  <a:close/>
                </a:path>
                <a:path w="20104100" h="11303000">
                  <a:moveTo>
                    <a:pt x="17812472" y="10782300"/>
                  </a:moveTo>
                  <a:lnTo>
                    <a:pt x="17746831" y="10782300"/>
                  </a:lnTo>
                  <a:lnTo>
                    <a:pt x="17746831" y="10871200"/>
                  </a:lnTo>
                  <a:lnTo>
                    <a:pt x="17813281" y="10871200"/>
                  </a:lnTo>
                  <a:lnTo>
                    <a:pt x="17796000" y="10858500"/>
                  </a:lnTo>
                  <a:lnTo>
                    <a:pt x="17784604" y="10845800"/>
                  </a:lnTo>
                  <a:lnTo>
                    <a:pt x="17780495" y="10820400"/>
                  </a:lnTo>
                  <a:lnTo>
                    <a:pt x="17784502" y="10807700"/>
                  </a:lnTo>
                  <a:lnTo>
                    <a:pt x="17795616" y="10795000"/>
                  </a:lnTo>
                  <a:lnTo>
                    <a:pt x="17812472" y="10782300"/>
                  </a:lnTo>
                  <a:close/>
                </a:path>
                <a:path w="20104100" h="11303000">
                  <a:moveTo>
                    <a:pt x="17910993" y="10833100"/>
                  </a:moveTo>
                  <a:lnTo>
                    <a:pt x="17869497" y="10833100"/>
                  </a:lnTo>
                  <a:lnTo>
                    <a:pt x="17869497" y="10871200"/>
                  </a:lnTo>
                  <a:lnTo>
                    <a:pt x="17910993" y="10871200"/>
                  </a:lnTo>
                  <a:lnTo>
                    <a:pt x="17910993" y="10833100"/>
                  </a:lnTo>
                  <a:close/>
                </a:path>
                <a:path w="20104100" h="11303000">
                  <a:moveTo>
                    <a:pt x="17983337" y="10833100"/>
                  </a:moveTo>
                  <a:lnTo>
                    <a:pt x="17925537" y="10833100"/>
                  </a:lnTo>
                  <a:lnTo>
                    <a:pt x="17925537" y="10871200"/>
                  </a:lnTo>
                  <a:lnTo>
                    <a:pt x="17983337" y="10871200"/>
                  </a:lnTo>
                  <a:lnTo>
                    <a:pt x="17983337" y="10833100"/>
                  </a:lnTo>
                  <a:close/>
                </a:path>
                <a:path w="20104100" h="11303000">
                  <a:moveTo>
                    <a:pt x="18042434" y="10782300"/>
                  </a:moveTo>
                  <a:lnTo>
                    <a:pt x="17997692" y="10782300"/>
                  </a:lnTo>
                  <a:lnTo>
                    <a:pt x="17997692" y="10871200"/>
                  </a:lnTo>
                  <a:lnTo>
                    <a:pt x="18042434" y="10871200"/>
                  </a:lnTo>
                  <a:lnTo>
                    <a:pt x="18042434" y="10782300"/>
                  </a:lnTo>
                  <a:close/>
                </a:path>
                <a:path w="20104100" h="11303000">
                  <a:moveTo>
                    <a:pt x="18133887" y="10782300"/>
                  </a:moveTo>
                  <a:lnTo>
                    <a:pt x="18099092" y="10782300"/>
                  </a:lnTo>
                  <a:lnTo>
                    <a:pt x="18099092" y="10795000"/>
                  </a:lnTo>
                  <a:lnTo>
                    <a:pt x="18056978" y="10795000"/>
                  </a:lnTo>
                  <a:lnTo>
                    <a:pt x="18056978" y="10820400"/>
                  </a:lnTo>
                  <a:lnTo>
                    <a:pt x="18091815" y="10820400"/>
                  </a:lnTo>
                  <a:lnTo>
                    <a:pt x="18091815" y="10833100"/>
                  </a:lnTo>
                  <a:lnTo>
                    <a:pt x="18056978" y="10833100"/>
                  </a:lnTo>
                  <a:lnTo>
                    <a:pt x="18056978" y="10858500"/>
                  </a:lnTo>
                  <a:lnTo>
                    <a:pt x="18100244" y="10858500"/>
                  </a:lnTo>
                  <a:lnTo>
                    <a:pt x="18100244" y="10871200"/>
                  </a:lnTo>
                  <a:lnTo>
                    <a:pt x="18133887" y="10871200"/>
                  </a:lnTo>
                  <a:lnTo>
                    <a:pt x="18133887" y="10782300"/>
                  </a:lnTo>
                  <a:close/>
                </a:path>
                <a:path w="20104100" h="11303000">
                  <a:moveTo>
                    <a:pt x="18193205" y="10782300"/>
                  </a:moveTo>
                  <a:lnTo>
                    <a:pt x="18148431" y="10782300"/>
                  </a:lnTo>
                  <a:lnTo>
                    <a:pt x="18148431" y="10871200"/>
                  </a:lnTo>
                  <a:lnTo>
                    <a:pt x="18193205" y="10871200"/>
                  </a:lnTo>
                  <a:lnTo>
                    <a:pt x="18193205" y="10782300"/>
                  </a:lnTo>
                  <a:close/>
                </a:path>
                <a:path w="20104100" h="11303000">
                  <a:moveTo>
                    <a:pt x="18357556" y="10782300"/>
                  </a:moveTo>
                  <a:lnTo>
                    <a:pt x="18257788" y="10782300"/>
                  </a:lnTo>
                  <a:lnTo>
                    <a:pt x="18264784" y="10795000"/>
                  </a:lnTo>
                  <a:lnTo>
                    <a:pt x="18269969" y="10795000"/>
                  </a:lnTo>
                  <a:lnTo>
                    <a:pt x="18274096" y="10807700"/>
                  </a:lnTo>
                  <a:lnTo>
                    <a:pt x="18276824" y="10820400"/>
                  </a:lnTo>
                  <a:lnTo>
                    <a:pt x="18277809" y="10820400"/>
                  </a:lnTo>
                  <a:lnTo>
                    <a:pt x="18276876" y="10833100"/>
                  </a:lnTo>
                  <a:lnTo>
                    <a:pt x="18274218" y="10845800"/>
                  </a:lnTo>
                  <a:lnTo>
                    <a:pt x="18270052" y="10858500"/>
                  </a:lnTo>
                  <a:lnTo>
                    <a:pt x="18264595" y="10858500"/>
                  </a:lnTo>
                  <a:lnTo>
                    <a:pt x="18257735" y="10871200"/>
                  </a:lnTo>
                  <a:lnTo>
                    <a:pt x="18357556" y="10871200"/>
                  </a:lnTo>
                  <a:lnTo>
                    <a:pt x="18357556" y="10782300"/>
                  </a:lnTo>
                  <a:close/>
                </a:path>
                <a:path w="20104100" h="11303000">
                  <a:moveTo>
                    <a:pt x="18416873" y="10782300"/>
                  </a:moveTo>
                  <a:lnTo>
                    <a:pt x="18372100" y="10782300"/>
                  </a:lnTo>
                  <a:lnTo>
                    <a:pt x="18372100" y="10871200"/>
                  </a:lnTo>
                  <a:lnTo>
                    <a:pt x="18416873" y="10871200"/>
                  </a:lnTo>
                  <a:lnTo>
                    <a:pt x="18416873" y="10782300"/>
                  </a:lnTo>
                  <a:close/>
                </a:path>
                <a:path w="20104100" h="11303000">
                  <a:moveTo>
                    <a:pt x="18430266" y="10795000"/>
                  </a:moveTo>
                  <a:lnTo>
                    <a:pt x="18430266" y="10871200"/>
                  </a:lnTo>
                  <a:lnTo>
                    <a:pt x="18486725" y="10871200"/>
                  </a:lnTo>
                  <a:lnTo>
                    <a:pt x="18435051" y="10807700"/>
                  </a:lnTo>
                  <a:lnTo>
                    <a:pt x="18430841" y="10807700"/>
                  </a:lnTo>
                  <a:lnTo>
                    <a:pt x="18430266" y="10795000"/>
                  </a:lnTo>
                  <a:close/>
                </a:path>
                <a:path w="20104100" h="11303000">
                  <a:moveTo>
                    <a:pt x="18611774" y="10782300"/>
                  </a:moveTo>
                  <a:lnTo>
                    <a:pt x="18499939" y="10782300"/>
                  </a:lnTo>
                  <a:lnTo>
                    <a:pt x="18499939" y="10871200"/>
                  </a:lnTo>
                  <a:lnTo>
                    <a:pt x="18611774" y="10871200"/>
                  </a:lnTo>
                  <a:lnTo>
                    <a:pt x="18595720" y="10858500"/>
                  </a:lnTo>
                  <a:lnTo>
                    <a:pt x="18585193" y="10845800"/>
                  </a:lnTo>
                  <a:lnTo>
                    <a:pt x="18581413" y="10820400"/>
                  </a:lnTo>
                  <a:lnTo>
                    <a:pt x="18585193" y="10807700"/>
                  </a:lnTo>
                  <a:lnTo>
                    <a:pt x="18595720" y="10795000"/>
                  </a:lnTo>
                  <a:lnTo>
                    <a:pt x="18611774" y="10782300"/>
                  </a:lnTo>
                  <a:close/>
                </a:path>
                <a:path w="20104100" h="11303000">
                  <a:moveTo>
                    <a:pt x="18716299" y="10782300"/>
                  </a:moveTo>
                  <a:lnTo>
                    <a:pt x="18652414" y="10782300"/>
                  </a:lnTo>
                  <a:lnTo>
                    <a:pt x="18668477" y="10795000"/>
                  </a:lnTo>
                  <a:lnTo>
                    <a:pt x="18679048" y="10807700"/>
                  </a:lnTo>
                  <a:lnTo>
                    <a:pt x="18682855" y="10820400"/>
                  </a:lnTo>
                  <a:lnTo>
                    <a:pt x="18679048" y="10845800"/>
                  </a:lnTo>
                  <a:lnTo>
                    <a:pt x="18668477" y="10858500"/>
                  </a:lnTo>
                  <a:lnTo>
                    <a:pt x="18652414" y="10871200"/>
                  </a:lnTo>
                  <a:lnTo>
                    <a:pt x="18716299" y="10871200"/>
                  </a:lnTo>
                  <a:lnTo>
                    <a:pt x="18716299" y="10782300"/>
                  </a:lnTo>
                  <a:close/>
                </a:path>
                <a:path w="20104100" h="11303000">
                  <a:moveTo>
                    <a:pt x="18729701" y="10795000"/>
                  </a:moveTo>
                  <a:lnTo>
                    <a:pt x="18729701" y="10871200"/>
                  </a:lnTo>
                  <a:lnTo>
                    <a:pt x="18786160" y="10871200"/>
                  </a:lnTo>
                  <a:lnTo>
                    <a:pt x="18734487" y="10807700"/>
                  </a:lnTo>
                  <a:lnTo>
                    <a:pt x="18730277" y="10807700"/>
                  </a:lnTo>
                  <a:lnTo>
                    <a:pt x="18729701" y="10795000"/>
                  </a:lnTo>
                  <a:close/>
                </a:path>
                <a:path w="20104100" h="11303000">
                  <a:moveTo>
                    <a:pt x="18844106" y="10782300"/>
                  </a:moveTo>
                  <a:lnTo>
                    <a:pt x="18799364" y="10782300"/>
                  </a:lnTo>
                  <a:lnTo>
                    <a:pt x="18799364" y="10871200"/>
                  </a:lnTo>
                  <a:lnTo>
                    <a:pt x="18844106" y="10871200"/>
                  </a:lnTo>
                  <a:lnTo>
                    <a:pt x="18844106" y="10782300"/>
                  </a:lnTo>
                  <a:close/>
                </a:path>
                <a:path w="20104100" h="11303000">
                  <a:moveTo>
                    <a:pt x="18960626" y="10782300"/>
                  </a:moveTo>
                  <a:lnTo>
                    <a:pt x="18908698" y="10782300"/>
                  </a:lnTo>
                  <a:lnTo>
                    <a:pt x="18915696" y="10795000"/>
                  </a:lnTo>
                  <a:lnTo>
                    <a:pt x="18920879" y="10795000"/>
                  </a:lnTo>
                  <a:lnTo>
                    <a:pt x="18925003" y="10807700"/>
                  </a:lnTo>
                  <a:lnTo>
                    <a:pt x="18927727" y="10820400"/>
                  </a:lnTo>
                  <a:lnTo>
                    <a:pt x="18928711" y="10820400"/>
                  </a:lnTo>
                  <a:lnTo>
                    <a:pt x="18927779" y="10833100"/>
                  </a:lnTo>
                  <a:lnTo>
                    <a:pt x="18925125" y="10845800"/>
                  </a:lnTo>
                  <a:lnTo>
                    <a:pt x="18920963" y="10858500"/>
                  </a:lnTo>
                  <a:lnTo>
                    <a:pt x="18915507" y="10858500"/>
                  </a:lnTo>
                  <a:lnTo>
                    <a:pt x="18908645" y="10871200"/>
                  </a:lnTo>
                  <a:lnTo>
                    <a:pt x="18960626" y="10871200"/>
                  </a:lnTo>
                  <a:lnTo>
                    <a:pt x="18960626" y="10782300"/>
                  </a:lnTo>
                  <a:close/>
                </a:path>
                <a:path w="20104100" h="11303000">
                  <a:moveTo>
                    <a:pt x="19052090" y="10782300"/>
                  </a:moveTo>
                  <a:lnTo>
                    <a:pt x="19017284" y="10782300"/>
                  </a:lnTo>
                  <a:lnTo>
                    <a:pt x="19017284" y="10795000"/>
                  </a:lnTo>
                  <a:lnTo>
                    <a:pt x="18975181" y="10795000"/>
                  </a:lnTo>
                  <a:lnTo>
                    <a:pt x="18975181" y="10820400"/>
                  </a:lnTo>
                  <a:lnTo>
                    <a:pt x="19010018" y="10820400"/>
                  </a:lnTo>
                  <a:lnTo>
                    <a:pt x="19010018" y="10833100"/>
                  </a:lnTo>
                  <a:lnTo>
                    <a:pt x="18975181" y="10833100"/>
                  </a:lnTo>
                  <a:lnTo>
                    <a:pt x="18975181" y="10858500"/>
                  </a:lnTo>
                  <a:lnTo>
                    <a:pt x="19018436" y="10858500"/>
                  </a:lnTo>
                  <a:lnTo>
                    <a:pt x="19018436" y="10871200"/>
                  </a:lnTo>
                  <a:lnTo>
                    <a:pt x="19052090" y="10871200"/>
                  </a:lnTo>
                  <a:lnTo>
                    <a:pt x="19052090" y="10782300"/>
                  </a:lnTo>
                  <a:close/>
                </a:path>
                <a:path w="20104100" h="11303000">
                  <a:moveTo>
                    <a:pt x="19079837" y="10833100"/>
                  </a:moveTo>
                  <a:lnTo>
                    <a:pt x="19066634" y="10833100"/>
                  </a:lnTo>
                  <a:lnTo>
                    <a:pt x="19066634" y="10871200"/>
                  </a:lnTo>
                  <a:lnTo>
                    <a:pt x="19103952" y="10871200"/>
                  </a:lnTo>
                  <a:lnTo>
                    <a:pt x="19079837" y="10833100"/>
                  </a:lnTo>
                  <a:close/>
                </a:path>
                <a:path w="20104100" h="11303000">
                  <a:moveTo>
                    <a:pt x="19137417" y="10782300"/>
                  </a:moveTo>
                  <a:lnTo>
                    <a:pt x="19108195" y="10782300"/>
                  </a:lnTo>
                  <a:lnTo>
                    <a:pt x="19114749" y="10795000"/>
                  </a:lnTo>
                  <a:lnTo>
                    <a:pt x="19116978" y="10807700"/>
                  </a:lnTo>
                  <a:lnTo>
                    <a:pt x="19115431" y="10820400"/>
                  </a:lnTo>
                  <a:lnTo>
                    <a:pt x="19111066" y="10820400"/>
                  </a:lnTo>
                  <a:lnTo>
                    <a:pt x="19104295" y="10833100"/>
                  </a:lnTo>
                  <a:lnTo>
                    <a:pt x="19095533" y="10833100"/>
                  </a:lnTo>
                  <a:lnTo>
                    <a:pt x="19120800" y="10871200"/>
                  </a:lnTo>
                  <a:lnTo>
                    <a:pt x="19137417" y="10871200"/>
                  </a:lnTo>
                  <a:lnTo>
                    <a:pt x="19137417" y="10858500"/>
                  </a:lnTo>
                  <a:lnTo>
                    <a:pt x="19192734" y="10795000"/>
                  </a:lnTo>
                  <a:lnTo>
                    <a:pt x="19137417" y="10795000"/>
                  </a:lnTo>
                  <a:lnTo>
                    <a:pt x="19137417" y="10782300"/>
                  </a:lnTo>
                  <a:close/>
                </a:path>
                <a:path w="20104100" h="11303000">
                  <a:moveTo>
                    <a:pt x="19266885" y="10782300"/>
                  </a:moveTo>
                  <a:lnTo>
                    <a:pt x="19213216" y="10782300"/>
                  </a:lnTo>
                  <a:lnTo>
                    <a:pt x="19213216" y="10795000"/>
                  </a:lnTo>
                  <a:lnTo>
                    <a:pt x="19157898" y="10858500"/>
                  </a:lnTo>
                  <a:lnTo>
                    <a:pt x="19215697" y="10858500"/>
                  </a:lnTo>
                  <a:lnTo>
                    <a:pt x="19215697" y="10871200"/>
                  </a:lnTo>
                  <a:lnTo>
                    <a:pt x="19266885" y="10871200"/>
                  </a:lnTo>
                  <a:lnTo>
                    <a:pt x="19250831" y="10858500"/>
                  </a:lnTo>
                  <a:lnTo>
                    <a:pt x="19240304" y="10845800"/>
                  </a:lnTo>
                  <a:lnTo>
                    <a:pt x="19236524" y="10820400"/>
                  </a:lnTo>
                  <a:lnTo>
                    <a:pt x="19240304" y="10807700"/>
                  </a:lnTo>
                  <a:lnTo>
                    <a:pt x="19250831" y="10795000"/>
                  </a:lnTo>
                  <a:lnTo>
                    <a:pt x="19266885" y="10782300"/>
                  </a:lnTo>
                  <a:close/>
                </a:path>
                <a:path w="20104100" h="11303000">
                  <a:moveTo>
                    <a:pt x="19371410" y="10782300"/>
                  </a:moveTo>
                  <a:lnTo>
                    <a:pt x="19307525" y="10782300"/>
                  </a:lnTo>
                  <a:lnTo>
                    <a:pt x="19323588" y="10795000"/>
                  </a:lnTo>
                  <a:lnTo>
                    <a:pt x="19334159" y="10807700"/>
                  </a:lnTo>
                  <a:lnTo>
                    <a:pt x="19337966" y="10820400"/>
                  </a:lnTo>
                  <a:lnTo>
                    <a:pt x="19334159" y="10845800"/>
                  </a:lnTo>
                  <a:lnTo>
                    <a:pt x="19323588" y="10858500"/>
                  </a:lnTo>
                  <a:lnTo>
                    <a:pt x="19307525" y="10871200"/>
                  </a:lnTo>
                  <a:lnTo>
                    <a:pt x="19371410" y="10871200"/>
                  </a:lnTo>
                  <a:lnTo>
                    <a:pt x="19371410" y="10782300"/>
                  </a:lnTo>
                  <a:close/>
                </a:path>
                <a:path w="20104100" h="11303000">
                  <a:moveTo>
                    <a:pt x="19462873" y="10782300"/>
                  </a:moveTo>
                  <a:lnTo>
                    <a:pt x="19428068" y="10782300"/>
                  </a:lnTo>
                  <a:lnTo>
                    <a:pt x="19428068" y="10795000"/>
                  </a:lnTo>
                  <a:lnTo>
                    <a:pt x="19385954" y="10795000"/>
                  </a:lnTo>
                  <a:lnTo>
                    <a:pt x="19385954" y="10820400"/>
                  </a:lnTo>
                  <a:lnTo>
                    <a:pt x="19420790" y="10820400"/>
                  </a:lnTo>
                  <a:lnTo>
                    <a:pt x="19420790" y="10833100"/>
                  </a:lnTo>
                  <a:lnTo>
                    <a:pt x="19385954" y="10833100"/>
                  </a:lnTo>
                  <a:lnTo>
                    <a:pt x="19385954" y="10858500"/>
                  </a:lnTo>
                  <a:lnTo>
                    <a:pt x="19429219" y="10858500"/>
                  </a:lnTo>
                  <a:lnTo>
                    <a:pt x="19429219" y="10871200"/>
                  </a:lnTo>
                  <a:lnTo>
                    <a:pt x="19462873" y="10871200"/>
                  </a:lnTo>
                  <a:lnTo>
                    <a:pt x="19462873" y="10782300"/>
                  </a:lnTo>
                  <a:close/>
                </a:path>
                <a:path w="20104100" h="11303000">
                  <a:moveTo>
                    <a:pt x="19515887" y="10782300"/>
                  </a:moveTo>
                  <a:lnTo>
                    <a:pt x="19477417" y="10782300"/>
                  </a:lnTo>
                  <a:lnTo>
                    <a:pt x="19477417" y="10871200"/>
                  </a:lnTo>
                  <a:lnTo>
                    <a:pt x="19517028" y="10871200"/>
                  </a:lnTo>
                  <a:lnTo>
                    <a:pt x="19478558" y="10820400"/>
                  </a:lnTo>
                  <a:lnTo>
                    <a:pt x="19515887" y="10782300"/>
                  </a:lnTo>
                  <a:close/>
                </a:path>
                <a:path w="20104100" h="11303000">
                  <a:moveTo>
                    <a:pt x="20104099" y="10782300"/>
                  </a:moveTo>
                  <a:lnTo>
                    <a:pt x="19535216" y="10782300"/>
                  </a:lnTo>
                  <a:lnTo>
                    <a:pt x="19496558" y="10820400"/>
                  </a:lnTo>
                  <a:lnTo>
                    <a:pt x="19537520" y="10871200"/>
                  </a:lnTo>
                  <a:lnTo>
                    <a:pt x="20104099" y="10871200"/>
                  </a:lnTo>
                  <a:lnTo>
                    <a:pt x="20104099" y="10782300"/>
                  </a:lnTo>
                  <a:close/>
                </a:path>
                <a:path w="20104100" h="11303000">
                  <a:moveTo>
                    <a:pt x="651707" y="10782300"/>
                  </a:moveTo>
                  <a:lnTo>
                    <a:pt x="596390" y="10782300"/>
                  </a:lnTo>
                  <a:lnTo>
                    <a:pt x="648074" y="10845800"/>
                  </a:lnTo>
                  <a:lnTo>
                    <a:pt x="651330" y="10845800"/>
                  </a:lnTo>
                  <a:lnTo>
                    <a:pt x="651707" y="10858500"/>
                  </a:lnTo>
                  <a:lnTo>
                    <a:pt x="651707" y="10782300"/>
                  </a:lnTo>
                  <a:close/>
                </a:path>
                <a:path w="20104100" h="11303000">
                  <a:moveTo>
                    <a:pt x="1309488" y="10845800"/>
                  </a:moveTo>
                  <a:lnTo>
                    <a:pt x="1265458" y="10845800"/>
                  </a:lnTo>
                  <a:lnTo>
                    <a:pt x="1271207" y="10858500"/>
                  </a:lnTo>
                  <a:lnTo>
                    <a:pt x="1309488" y="10858500"/>
                  </a:lnTo>
                  <a:lnTo>
                    <a:pt x="1309488" y="10845800"/>
                  </a:lnTo>
                  <a:close/>
                </a:path>
                <a:path w="20104100" h="11303000">
                  <a:moveTo>
                    <a:pt x="1409747" y="10845800"/>
                  </a:moveTo>
                  <a:lnTo>
                    <a:pt x="1408407" y="10845800"/>
                  </a:lnTo>
                  <a:lnTo>
                    <a:pt x="1408983" y="10858500"/>
                  </a:lnTo>
                  <a:lnTo>
                    <a:pt x="1409559" y="10858500"/>
                  </a:lnTo>
                  <a:lnTo>
                    <a:pt x="1409747" y="10845800"/>
                  </a:lnTo>
                  <a:close/>
                </a:path>
                <a:path w="20104100" h="11303000">
                  <a:moveTo>
                    <a:pt x="1742250" y="10782300"/>
                  </a:moveTo>
                  <a:lnTo>
                    <a:pt x="1693381" y="10782300"/>
                  </a:lnTo>
                  <a:lnTo>
                    <a:pt x="1700377" y="10795000"/>
                  </a:lnTo>
                  <a:lnTo>
                    <a:pt x="1705566" y="10795000"/>
                  </a:lnTo>
                  <a:lnTo>
                    <a:pt x="1709694" y="10807700"/>
                  </a:lnTo>
                  <a:lnTo>
                    <a:pt x="1712419" y="10820400"/>
                  </a:lnTo>
                  <a:lnTo>
                    <a:pt x="1713403" y="10820400"/>
                  </a:lnTo>
                  <a:lnTo>
                    <a:pt x="1712469" y="10833100"/>
                  </a:lnTo>
                  <a:lnTo>
                    <a:pt x="1709811" y="10845800"/>
                  </a:lnTo>
                  <a:lnTo>
                    <a:pt x="1705646" y="10858500"/>
                  </a:lnTo>
                  <a:lnTo>
                    <a:pt x="1745268" y="10858500"/>
                  </a:lnTo>
                  <a:lnTo>
                    <a:pt x="1742969" y="10845800"/>
                  </a:lnTo>
                  <a:lnTo>
                    <a:pt x="1742250" y="10833100"/>
                  </a:lnTo>
                  <a:lnTo>
                    <a:pt x="1742250" y="10782300"/>
                  </a:lnTo>
                  <a:close/>
                </a:path>
                <a:path w="20104100" h="11303000">
                  <a:moveTo>
                    <a:pt x="1806761" y="10782300"/>
                  </a:moveTo>
                  <a:lnTo>
                    <a:pt x="1756606" y="10782300"/>
                  </a:lnTo>
                  <a:lnTo>
                    <a:pt x="1756606" y="10833100"/>
                  </a:lnTo>
                  <a:lnTo>
                    <a:pt x="1758209" y="10845800"/>
                  </a:lnTo>
                  <a:lnTo>
                    <a:pt x="1762972" y="10858500"/>
                  </a:lnTo>
                  <a:lnTo>
                    <a:pt x="1800395" y="10858500"/>
                  </a:lnTo>
                  <a:lnTo>
                    <a:pt x="1805158" y="10845800"/>
                  </a:lnTo>
                  <a:lnTo>
                    <a:pt x="1806761" y="10833100"/>
                  </a:lnTo>
                  <a:lnTo>
                    <a:pt x="1806761" y="10782300"/>
                  </a:lnTo>
                  <a:close/>
                </a:path>
                <a:path w="20104100" h="11303000">
                  <a:moveTo>
                    <a:pt x="16705449" y="10782300"/>
                  </a:moveTo>
                  <a:lnTo>
                    <a:pt x="16650131" y="10782300"/>
                  </a:lnTo>
                  <a:lnTo>
                    <a:pt x="16701805" y="10845800"/>
                  </a:lnTo>
                  <a:lnTo>
                    <a:pt x="16705062" y="10845800"/>
                  </a:lnTo>
                  <a:lnTo>
                    <a:pt x="16705449" y="10858500"/>
                  </a:lnTo>
                  <a:lnTo>
                    <a:pt x="16705449" y="10782300"/>
                  </a:lnTo>
                  <a:close/>
                </a:path>
                <a:path w="20104100" h="11303000">
                  <a:moveTo>
                    <a:pt x="16883786" y="10782300"/>
                  </a:moveTo>
                  <a:lnTo>
                    <a:pt x="16840146" y="10782300"/>
                  </a:lnTo>
                  <a:lnTo>
                    <a:pt x="16834021" y="10795000"/>
                  </a:lnTo>
                  <a:lnTo>
                    <a:pt x="16778491" y="10795000"/>
                  </a:lnTo>
                  <a:lnTo>
                    <a:pt x="16770491" y="10807700"/>
                  </a:lnTo>
                  <a:lnTo>
                    <a:pt x="16767604" y="10820400"/>
                  </a:lnTo>
                  <a:lnTo>
                    <a:pt x="16770783" y="10845800"/>
                  </a:lnTo>
                  <a:lnTo>
                    <a:pt x="16779542" y="10845800"/>
                  </a:lnTo>
                  <a:lnTo>
                    <a:pt x="16792717" y="10858500"/>
                  </a:lnTo>
                  <a:lnTo>
                    <a:pt x="16826754" y="10858500"/>
                  </a:lnTo>
                  <a:lnTo>
                    <a:pt x="16826754" y="10833100"/>
                  </a:lnTo>
                  <a:lnTo>
                    <a:pt x="16895024" y="10833100"/>
                  </a:lnTo>
                  <a:lnTo>
                    <a:pt x="16885962" y="10820400"/>
                  </a:lnTo>
                  <a:lnTo>
                    <a:pt x="16879645" y="10820400"/>
                  </a:lnTo>
                  <a:lnTo>
                    <a:pt x="16875947" y="10807700"/>
                  </a:lnTo>
                  <a:lnTo>
                    <a:pt x="16874742" y="10807700"/>
                  </a:lnTo>
                  <a:lnTo>
                    <a:pt x="16877093" y="10795000"/>
                  </a:lnTo>
                  <a:lnTo>
                    <a:pt x="16883786" y="10782300"/>
                  </a:lnTo>
                  <a:close/>
                </a:path>
                <a:path w="20104100" h="11303000">
                  <a:moveTo>
                    <a:pt x="16922018" y="10845800"/>
                  </a:moveTo>
                  <a:lnTo>
                    <a:pt x="16877999" y="10845800"/>
                  </a:lnTo>
                  <a:lnTo>
                    <a:pt x="16883737" y="10858500"/>
                  </a:lnTo>
                  <a:lnTo>
                    <a:pt x="16922018" y="10858500"/>
                  </a:lnTo>
                  <a:lnTo>
                    <a:pt x="16922018" y="10845800"/>
                  </a:lnTo>
                  <a:close/>
                </a:path>
                <a:path w="20104100" h="11303000">
                  <a:moveTo>
                    <a:pt x="17028601" y="10795000"/>
                  </a:moveTo>
                  <a:lnTo>
                    <a:pt x="16986111" y="10795000"/>
                  </a:lnTo>
                  <a:lnTo>
                    <a:pt x="16986111" y="10858500"/>
                  </a:lnTo>
                  <a:lnTo>
                    <a:pt x="17028790" y="10858500"/>
                  </a:lnTo>
                  <a:lnTo>
                    <a:pt x="17033740" y="10845800"/>
                  </a:lnTo>
                  <a:lnTo>
                    <a:pt x="17037546" y="10845800"/>
                  </a:lnTo>
                  <a:lnTo>
                    <a:pt x="17039989" y="10833100"/>
                  </a:lnTo>
                  <a:lnTo>
                    <a:pt x="17040852" y="10820400"/>
                  </a:lnTo>
                  <a:lnTo>
                    <a:pt x="17040015" y="10820400"/>
                  </a:lnTo>
                  <a:lnTo>
                    <a:pt x="17037597" y="10807700"/>
                  </a:lnTo>
                  <a:lnTo>
                    <a:pt x="17033745" y="10807700"/>
                  </a:lnTo>
                  <a:lnTo>
                    <a:pt x="17028601" y="10795000"/>
                  </a:lnTo>
                  <a:close/>
                </a:path>
                <a:path w="20104100" h="11303000">
                  <a:moveTo>
                    <a:pt x="17218774" y="10845800"/>
                  </a:moveTo>
                  <a:lnTo>
                    <a:pt x="17174754" y="10845800"/>
                  </a:lnTo>
                  <a:lnTo>
                    <a:pt x="17180492" y="10858500"/>
                  </a:lnTo>
                  <a:lnTo>
                    <a:pt x="17218774" y="10858500"/>
                  </a:lnTo>
                  <a:lnTo>
                    <a:pt x="17218774" y="10845800"/>
                  </a:lnTo>
                  <a:close/>
                </a:path>
                <a:path w="20104100" h="11303000">
                  <a:moveTo>
                    <a:pt x="17431919" y="10782300"/>
                  </a:moveTo>
                  <a:lnTo>
                    <a:pt x="17381774" y="10782300"/>
                  </a:lnTo>
                  <a:lnTo>
                    <a:pt x="17381774" y="10833100"/>
                  </a:lnTo>
                  <a:lnTo>
                    <a:pt x="17383376" y="10845800"/>
                  </a:lnTo>
                  <a:lnTo>
                    <a:pt x="17388136" y="10858500"/>
                  </a:lnTo>
                  <a:lnTo>
                    <a:pt x="17425558" y="10858500"/>
                  </a:lnTo>
                  <a:lnTo>
                    <a:pt x="17430317" y="10845800"/>
                  </a:lnTo>
                  <a:lnTo>
                    <a:pt x="17431919" y="10833100"/>
                  </a:lnTo>
                  <a:lnTo>
                    <a:pt x="17431919" y="10782300"/>
                  </a:lnTo>
                  <a:close/>
                </a:path>
                <a:path w="20104100" h="11303000">
                  <a:moveTo>
                    <a:pt x="17557821" y="10782300"/>
                  </a:moveTo>
                  <a:lnTo>
                    <a:pt x="17502503" y="10782300"/>
                  </a:lnTo>
                  <a:lnTo>
                    <a:pt x="17554188" y="10845800"/>
                  </a:lnTo>
                  <a:lnTo>
                    <a:pt x="17557433" y="10845800"/>
                  </a:lnTo>
                  <a:lnTo>
                    <a:pt x="17557821" y="10858500"/>
                  </a:lnTo>
                  <a:lnTo>
                    <a:pt x="17557821" y="10782300"/>
                  </a:lnTo>
                  <a:close/>
                </a:path>
                <a:path w="20104100" h="11303000">
                  <a:moveTo>
                    <a:pt x="17672802" y="10795000"/>
                  </a:moveTo>
                  <a:lnTo>
                    <a:pt x="17630311" y="10795000"/>
                  </a:lnTo>
                  <a:lnTo>
                    <a:pt x="17630311" y="10858500"/>
                  </a:lnTo>
                  <a:lnTo>
                    <a:pt x="17673001" y="10858500"/>
                  </a:lnTo>
                  <a:lnTo>
                    <a:pt x="17677954" y="10845800"/>
                  </a:lnTo>
                  <a:lnTo>
                    <a:pt x="17681756" y="10845800"/>
                  </a:lnTo>
                  <a:lnTo>
                    <a:pt x="17684193" y="10833100"/>
                  </a:lnTo>
                  <a:lnTo>
                    <a:pt x="17685053" y="10820400"/>
                  </a:lnTo>
                  <a:lnTo>
                    <a:pt x="17684216" y="10820400"/>
                  </a:lnTo>
                  <a:lnTo>
                    <a:pt x="17681801" y="10807700"/>
                  </a:lnTo>
                  <a:lnTo>
                    <a:pt x="17677949" y="10807700"/>
                  </a:lnTo>
                  <a:lnTo>
                    <a:pt x="17672802" y="10795000"/>
                  </a:lnTo>
                  <a:close/>
                </a:path>
                <a:path w="20104100" h="11303000">
                  <a:moveTo>
                    <a:pt x="17910993" y="10782300"/>
                  </a:moveTo>
                  <a:lnTo>
                    <a:pt x="17868356" y="10782300"/>
                  </a:lnTo>
                  <a:lnTo>
                    <a:pt x="17862230" y="10795000"/>
                  </a:lnTo>
                  <a:lnTo>
                    <a:pt x="17806697" y="10795000"/>
                  </a:lnTo>
                  <a:lnTo>
                    <a:pt x="17798699" y="10807700"/>
                  </a:lnTo>
                  <a:lnTo>
                    <a:pt x="17795814" y="10820400"/>
                  </a:lnTo>
                  <a:lnTo>
                    <a:pt x="17798992" y="10845800"/>
                  </a:lnTo>
                  <a:lnTo>
                    <a:pt x="17807750" y="10845800"/>
                  </a:lnTo>
                  <a:lnTo>
                    <a:pt x="17820922" y="10858500"/>
                  </a:lnTo>
                  <a:lnTo>
                    <a:pt x="17854953" y="10858500"/>
                  </a:lnTo>
                  <a:lnTo>
                    <a:pt x="17854953" y="10833100"/>
                  </a:lnTo>
                  <a:lnTo>
                    <a:pt x="17910993" y="10833100"/>
                  </a:lnTo>
                  <a:lnTo>
                    <a:pt x="17910993" y="10782300"/>
                  </a:lnTo>
                  <a:close/>
                </a:path>
                <a:path w="20104100" h="11303000">
                  <a:moveTo>
                    <a:pt x="18250240" y="10795000"/>
                  </a:moveTo>
                  <a:lnTo>
                    <a:pt x="18207749" y="10795000"/>
                  </a:lnTo>
                  <a:lnTo>
                    <a:pt x="18207749" y="10858500"/>
                  </a:lnTo>
                  <a:lnTo>
                    <a:pt x="18250428" y="10858500"/>
                  </a:lnTo>
                  <a:lnTo>
                    <a:pt x="18255383" y="10845800"/>
                  </a:lnTo>
                  <a:lnTo>
                    <a:pt x="18259188" y="10845800"/>
                  </a:lnTo>
                  <a:lnTo>
                    <a:pt x="18261629" y="10833100"/>
                  </a:lnTo>
                  <a:lnTo>
                    <a:pt x="18262491" y="10820400"/>
                  </a:lnTo>
                  <a:lnTo>
                    <a:pt x="18261653" y="10820400"/>
                  </a:lnTo>
                  <a:lnTo>
                    <a:pt x="18259235" y="10807700"/>
                  </a:lnTo>
                  <a:lnTo>
                    <a:pt x="18255383" y="10807700"/>
                  </a:lnTo>
                  <a:lnTo>
                    <a:pt x="18250240" y="10795000"/>
                  </a:lnTo>
                  <a:close/>
                </a:path>
                <a:path w="20104100" h="11303000">
                  <a:moveTo>
                    <a:pt x="18486725" y="10782300"/>
                  </a:moveTo>
                  <a:lnTo>
                    <a:pt x="18431417" y="10782300"/>
                  </a:lnTo>
                  <a:lnTo>
                    <a:pt x="18483091" y="10845800"/>
                  </a:lnTo>
                  <a:lnTo>
                    <a:pt x="18486348" y="10845800"/>
                  </a:lnTo>
                  <a:lnTo>
                    <a:pt x="18486725" y="10858500"/>
                  </a:lnTo>
                  <a:lnTo>
                    <a:pt x="18486725" y="10782300"/>
                  </a:lnTo>
                  <a:close/>
                </a:path>
                <a:path w="20104100" h="11303000">
                  <a:moveTo>
                    <a:pt x="18657276" y="10845800"/>
                  </a:moveTo>
                  <a:lnTo>
                    <a:pt x="18606888" y="10845800"/>
                  </a:lnTo>
                  <a:lnTo>
                    <a:pt x="18618119" y="10858500"/>
                  </a:lnTo>
                  <a:lnTo>
                    <a:pt x="18646113" y="10858500"/>
                  </a:lnTo>
                  <a:lnTo>
                    <a:pt x="18657276" y="10845800"/>
                  </a:lnTo>
                  <a:close/>
                </a:path>
                <a:path w="20104100" h="11303000">
                  <a:moveTo>
                    <a:pt x="18786160" y="10782300"/>
                  </a:moveTo>
                  <a:lnTo>
                    <a:pt x="18730843" y="10782300"/>
                  </a:lnTo>
                  <a:lnTo>
                    <a:pt x="18782527" y="10845800"/>
                  </a:lnTo>
                  <a:lnTo>
                    <a:pt x="18785784" y="10845800"/>
                  </a:lnTo>
                  <a:lnTo>
                    <a:pt x="18786160" y="10858500"/>
                  </a:lnTo>
                  <a:lnTo>
                    <a:pt x="18786160" y="10782300"/>
                  </a:lnTo>
                  <a:close/>
                </a:path>
                <a:path w="20104100" h="11303000">
                  <a:moveTo>
                    <a:pt x="18901152" y="10795000"/>
                  </a:moveTo>
                  <a:lnTo>
                    <a:pt x="18858650" y="10795000"/>
                  </a:lnTo>
                  <a:lnTo>
                    <a:pt x="18858650" y="10858500"/>
                  </a:lnTo>
                  <a:lnTo>
                    <a:pt x="18901340" y="10858500"/>
                  </a:lnTo>
                  <a:lnTo>
                    <a:pt x="18906295" y="10845800"/>
                  </a:lnTo>
                  <a:lnTo>
                    <a:pt x="18910100" y="10845800"/>
                  </a:lnTo>
                  <a:lnTo>
                    <a:pt x="18912541" y="10833100"/>
                  </a:lnTo>
                  <a:lnTo>
                    <a:pt x="18913403" y="10820400"/>
                  </a:lnTo>
                  <a:lnTo>
                    <a:pt x="18912565" y="10820400"/>
                  </a:lnTo>
                  <a:lnTo>
                    <a:pt x="18910148" y="10807700"/>
                  </a:lnTo>
                  <a:lnTo>
                    <a:pt x="18906295" y="10807700"/>
                  </a:lnTo>
                  <a:lnTo>
                    <a:pt x="18901152" y="10795000"/>
                  </a:lnTo>
                  <a:close/>
                </a:path>
                <a:path w="20104100" h="11303000">
                  <a:moveTo>
                    <a:pt x="19312387" y="10845800"/>
                  </a:moveTo>
                  <a:lnTo>
                    <a:pt x="19261999" y="10845800"/>
                  </a:lnTo>
                  <a:lnTo>
                    <a:pt x="19273230" y="10858500"/>
                  </a:lnTo>
                  <a:lnTo>
                    <a:pt x="19301224" y="10858500"/>
                  </a:lnTo>
                  <a:lnTo>
                    <a:pt x="19312387" y="10845800"/>
                  </a:lnTo>
                  <a:close/>
                </a:path>
                <a:path w="20104100" h="11303000">
                  <a:moveTo>
                    <a:pt x="1041434" y="10782300"/>
                  </a:moveTo>
                  <a:lnTo>
                    <a:pt x="1013864" y="10782300"/>
                  </a:lnTo>
                  <a:lnTo>
                    <a:pt x="1042774" y="10845800"/>
                  </a:lnTo>
                  <a:lnTo>
                    <a:pt x="1057119" y="10820400"/>
                  </a:lnTo>
                  <a:lnTo>
                    <a:pt x="1041434" y="10782300"/>
                  </a:lnTo>
                  <a:close/>
                </a:path>
                <a:path w="20104100" h="11303000">
                  <a:moveTo>
                    <a:pt x="1113777" y="10782300"/>
                  </a:moveTo>
                  <a:lnTo>
                    <a:pt x="1086029" y="10782300"/>
                  </a:lnTo>
                  <a:lnTo>
                    <a:pt x="1070333" y="10820400"/>
                  </a:lnTo>
                  <a:lnTo>
                    <a:pt x="1086029" y="10845800"/>
                  </a:lnTo>
                  <a:lnTo>
                    <a:pt x="1113777" y="10782300"/>
                  </a:lnTo>
                  <a:close/>
                </a:path>
                <a:path w="20104100" h="11303000">
                  <a:moveTo>
                    <a:pt x="1441715" y="10782300"/>
                  </a:moveTo>
                  <a:lnTo>
                    <a:pt x="1377591" y="10782300"/>
                  </a:lnTo>
                  <a:lnTo>
                    <a:pt x="1407255" y="10845800"/>
                  </a:lnTo>
                  <a:lnTo>
                    <a:pt x="1410899" y="10845800"/>
                  </a:lnTo>
                  <a:lnTo>
                    <a:pt x="1441715" y="10782300"/>
                  </a:lnTo>
                  <a:close/>
                </a:path>
                <a:path w="20104100" h="11303000">
                  <a:moveTo>
                    <a:pt x="16336560" y="10782300"/>
                  </a:moveTo>
                  <a:lnTo>
                    <a:pt x="16281242" y="10782300"/>
                  </a:lnTo>
                  <a:lnTo>
                    <a:pt x="16308801" y="10845800"/>
                  </a:lnTo>
                  <a:lnTo>
                    <a:pt x="16310916" y="10845800"/>
                  </a:lnTo>
                  <a:lnTo>
                    <a:pt x="16336560" y="10782300"/>
                  </a:lnTo>
                  <a:close/>
                </a:path>
                <a:path w="20104100" h="11303000">
                  <a:moveTo>
                    <a:pt x="18657276" y="10795000"/>
                  </a:moveTo>
                  <a:lnTo>
                    <a:pt x="18606888" y="10795000"/>
                  </a:lnTo>
                  <a:lnTo>
                    <a:pt x="18599427" y="10807700"/>
                  </a:lnTo>
                  <a:lnTo>
                    <a:pt x="18596721" y="10820400"/>
                  </a:lnTo>
                  <a:lnTo>
                    <a:pt x="18599427" y="10845800"/>
                  </a:lnTo>
                  <a:lnTo>
                    <a:pt x="18664671" y="10845800"/>
                  </a:lnTo>
                  <a:lnTo>
                    <a:pt x="18667347" y="10820400"/>
                  </a:lnTo>
                  <a:lnTo>
                    <a:pt x="18664671" y="10807700"/>
                  </a:lnTo>
                  <a:lnTo>
                    <a:pt x="18657276" y="10795000"/>
                  </a:lnTo>
                  <a:close/>
                </a:path>
                <a:path w="20104100" h="11303000">
                  <a:moveTo>
                    <a:pt x="19312387" y="10795000"/>
                  </a:moveTo>
                  <a:lnTo>
                    <a:pt x="19261999" y="10795000"/>
                  </a:lnTo>
                  <a:lnTo>
                    <a:pt x="19254538" y="10807700"/>
                  </a:lnTo>
                  <a:lnTo>
                    <a:pt x="19251832" y="10820400"/>
                  </a:lnTo>
                  <a:lnTo>
                    <a:pt x="19254538" y="10845800"/>
                  </a:lnTo>
                  <a:lnTo>
                    <a:pt x="19319782" y="10845800"/>
                  </a:lnTo>
                  <a:lnTo>
                    <a:pt x="19322458" y="10820400"/>
                  </a:lnTo>
                  <a:lnTo>
                    <a:pt x="19319782" y="10807700"/>
                  </a:lnTo>
                  <a:lnTo>
                    <a:pt x="19312387" y="10795000"/>
                  </a:lnTo>
                  <a:close/>
                </a:path>
                <a:path w="20104100" h="11303000">
                  <a:moveTo>
                    <a:pt x="16406390" y="10795000"/>
                  </a:moveTo>
                  <a:lnTo>
                    <a:pt x="16390694" y="10833100"/>
                  </a:lnTo>
                  <a:lnTo>
                    <a:pt x="16421887" y="10833100"/>
                  </a:lnTo>
                  <a:lnTo>
                    <a:pt x="16406390" y="10795000"/>
                  </a:lnTo>
                  <a:close/>
                </a:path>
                <a:path w="20104100" h="11303000">
                  <a:moveTo>
                    <a:pt x="17182722" y="10820400"/>
                  </a:moveTo>
                  <a:lnTo>
                    <a:pt x="17137457" y="10820400"/>
                  </a:lnTo>
                  <a:lnTo>
                    <a:pt x="17137457" y="10833100"/>
                  </a:lnTo>
                  <a:lnTo>
                    <a:pt x="17191790" y="10833100"/>
                  </a:lnTo>
                  <a:lnTo>
                    <a:pt x="17182722" y="10820400"/>
                  </a:lnTo>
                  <a:close/>
                </a:path>
                <a:path w="20104100" h="11303000">
                  <a:moveTo>
                    <a:pt x="16232280" y="10795000"/>
                  </a:moveTo>
                  <a:lnTo>
                    <a:pt x="16199548" y="10795000"/>
                  </a:lnTo>
                  <a:lnTo>
                    <a:pt x="16199548" y="10820400"/>
                  </a:lnTo>
                  <a:lnTo>
                    <a:pt x="16232668" y="10820400"/>
                  </a:lnTo>
                  <a:lnTo>
                    <a:pt x="16234196" y="10807700"/>
                  </a:lnTo>
                  <a:lnTo>
                    <a:pt x="16232280" y="10795000"/>
                  </a:lnTo>
                  <a:close/>
                </a:path>
                <a:path w="20104100" h="11303000">
                  <a:moveTo>
                    <a:pt x="16525392" y="10795000"/>
                  </a:moveTo>
                  <a:lnTo>
                    <a:pt x="16492670" y="10795000"/>
                  </a:lnTo>
                  <a:lnTo>
                    <a:pt x="16492670" y="10820400"/>
                  </a:lnTo>
                  <a:lnTo>
                    <a:pt x="16525779" y="10820400"/>
                  </a:lnTo>
                  <a:lnTo>
                    <a:pt x="16527308" y="10807700"/>
                  </a:lnTo>
                  <a:lnTo>
                    <a:pt x="16525392" y="10795000"/>
                  </a:lnTo>
                  <a:close/>
                </a:path>
                <a:path w="20104100" h="11303000">
                  <a:moveTo>
                    <a:pt x="17180541" y="10782300"/>
                  </a:moveTo>
                  <a:lnTo>
                    <a:pt x="17144734" y="10782300"/>
                  </a:lnTo>
                  <a:lnTo>
                    <a:pt x="17144734" y="10795000"/>
                  </a:lnTo>
                  <a:lnTo>
                    <a:pt x="17102620" y="10795000"/>
                  </a:lnTo>
                  <a:lnTo>
                    <a:pt x="17102620" y="10820400"/>
                  </a:lnTo>
                  <a:lnTo>
                    <a:pt x="17176402" y="10820400"/>
                  </a:lnTo>
                  <a:lnTo>
                    <a:pt x="17172703" y="10807700"/>
                  </a:lnTo>
                  <a:lnTo>
                    <a:pt x="17171498" y="10807700"/>
                  </a:lnTo>
                  <a:lnTo>
                    <a:pt x="17173848" y="10795000"/>
                  </a:lnTo>
                  <a:lnTo>
                    <a:pt x="17180541" y="10782300"/>
                  </a:lnTo>
                  <a:close/>
                </a:path>
                <a:path w="20104100" h="11303000">
                  <a:moveTo>
                    <a:pt x="17983337" y="10782300"/>
                  </a:moveTo>
                  <a:lnTo>
                    <a:pt x="17925537" y="10782300"/>
                  </a:lnTo>
                  <a:lnTo>
                    <a:pt x="17925537" y="10820400"/>
                  </a:lnTo>
                  <a:lnTo>
                    <a:pt x="17983337" y="10820400"/>
                  </a:lnTo>
                  <a:lnTo>
                    <a:pt x="17983337" y="10782300"/>
                  </a:lnTo>
                  <a:close/>
                </a:path>
                <a:path w="20104100" h="11303000">
                  <a:moveTo>
                    <a:pt x="19099366" y="10795000"/>
                  </a:moveTo>
                  <a:lnTo>
                    <a:pt x="19066634" y="10795000"/>
                  </a:lnTo>
                  <a:lnTo>
                    <a:pt x="19066634" y="10820400"/>
                  </a:lnTo>
                  <a:lnTo>
                    <a:pt x="19099743" y="10820400"/>
                  </a:lnTo>
                  <a:lnTo>
                    <a:pt x="19101282" y="10807700"/>
                  </a:lnTo>
                  <a:lnTo>
                    <a:pt x="19099366" y="10795000"/>
                  </a:lnTo>
                  <a:close/>
                </a:path>
                <a:path w="20104100" h="11303000">
                  <a:moveTo>
                    <a:pt x="1072825" y="10782300"/>
                  </a:moveTo>
                  <a:lnTo>
                    <a:pt x="1054826" y="10782300"/>
                  </a:lnTo>
                  <a:lnTo>
                    <a:pt x="1064396" y="10807700"/>
                  </a:lnTo>
                  <a:lnTo>
                    <a:pt x="1072825" y="1078230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36051" y="10854175"/>
              <a:ext cx="13832205" cy="41910"/>
            </a:xfrm>
            <a:custGeom>
              <a:avLst/>
              <a:gdLst/>
              <a:ahLst/>
              <a:cxnLst/>
              <a:rect l="l" t="t" r="r" b="b"/>
              <a:pathLst>
                <a:path w="13832205" h="41909">
                  <a:moveTo>
                    <a:pt x="13832040" y="0"/>
                  </a:moveTo>
                  <a:lnTo>
                    <a:pt x="13790155" y="0"/>
                  </a:lnTo>
                  <a:lnTo>
                    <a:pt x="13790155" y="15709"/>
                  </a:ln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90155" y="26174"/>
                  </a:lnTo>
                  <a:lnTo>
                    <a:pt x="13790155" y="41884"/>
                  </a:lnTo>
                  <a:lnTo>
                    <a:pt x="13832040" y="41884"/>
                  </a:lnTo>
                  <a:lnTo>
                    <a:pt x="138320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777621"/>
              <a:ext cx="3443968" cy="9646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62265" y="10790448"/>
              <a:ext cx="1236345" cy="71120"/>
            </a:xfrm>
            <a:custGeom>
              <a:avLst/>
              <a:gdLst/>
              <a:ahLst/>
              <a:cxnLst/>
              <a:rect l="l" t="t" r="r" b="b"/>
              <a:pathLst>
                <a:path w="1236345" h="71120">
                  <a:moveTo>
                    <a:pt x="1082364" y="0"/>
                  </a:moveTo>
                  <a:lnTo>
                    <a:pt x="1068354" y="2676"/>
                  </a:lnTo>
                  <a:lnTo>
                    <a:pt x="1057123" y="10072"/>
                  </a:lnTo>
                  <a:lnTo>
                    <a:pt x="1049659" y="21238"/>
                  </a:lnTo>
                  <a:lnTo>
                    <a:pt x="1046952" y="35224"/>
                  </a:lnTo>
                  <a:lnTo>
                    <a:pt x="1049659" y="49234"/>
                  </a:lnTo>
                  <a:lnTo>
                    <a:pt x="1057123" y="60465"/>
                  </a:lnTo>
                  <a:lnTo>
                    <a:pt x="1068354" y="67929"/>
                  </a:lnTo>
                  <a:lnTo>
                    <a:pt x="1082364" y="70636"/>
                  </a:lnTo>
                  <a:lnTo>
                    <a:pt x="1096345" y="67929"/>
                  </a:lnTo>
                  <a:lnTo>
                    <a:pt x="1107512" y="60465"/>
                  </a:lnTo>
                  <a:lnTo>
                    <a:pt x="1114910" y="49234"/>
                  </a:lnTo>
                  <a:lnTo>
                    <a:pt x="1117589" y="35224"/>
                  </a:lnTo>
                  <a:lnTo>
                    <a:pt x="1114910" y="21238"/>
                  </a:lnTo>
                  <a:lnTo>
                    <a:pt x="1107512" y="10072"/>
                  </a:lnTo>
                  <a:lnTo>
                    <a:pt x="1096345" y="2676"/>
                  </a:lnTo>
                  <a:lnTo>
                    <a:pt x="1082364" y="0"/>
                  </a:lnTo>
                  <a:close/>
                </a:path>
                <a:path w="1236345" h="71120">
                  <a:moveTo>
                    <a:pt x="35412" y="0"/>
                  </a:moveTo>
                  <a:lnTo>
                    <a:pt x="21402" y="2676"/>
                  </a:lnTo>
                  <a:lnTo>
                    <a:pt x="10171" y="10072"/>
                  </a:lnTo>
                  <a:lnTo>
                    <a:pt x="2707" y="21238"/>
                  </a:lnTo>
                  <a:lnTo>
                    <a:pt x="0" y="35224"/>
                  </a:lnTo>
                  <a:lnTo>
                    <a:pt x="2707" y="49234"/>
                  </a:lnTo>
                  <a:lnTo>
                    <a:pt x="10171" y="60465"/>
                  </a:lnTo>
                  <a:lnTo>
                    <a:pt x="21402" y="67929"/>
                  </a:lnTo>
                  <a:lnTo>
                    <a:pt x="35412" y="70636"/>
                  </a:lnTo>
                  <a:lnTo>
                    <a:pt x="49393" y="67929"/>
                  </a:lnTo>
                  <a:lnTo>
                    <a:pt x="60559" y="60465"/>
                  </a:lnTo>
                  <a:lnTo>
                    <a:pt x="67958" y="49234"/>
                  </a:lnTo>
                  <a:lnTo>
                    <a:pt x="70636" y="35224"/>
                  </a:lnTo>
                  <a:lnTo>
                    <a:pt x="67958" y="21238"/>
                  </a:lnTo>
                  <a:lnTo>
                    <a:pt x="60559" y="10072"/>
                  </a:lnTo>
                  <a:lnTo>
                    <a:pt x="49393" y="2676"/>
                  </a:lnTo>
                  <a:lnTo>
                    <a:pt x="35412" y="0"/>
                  </a:lnTo>
                  <a:close/>
                </a:path>
                <a:path w="1236345" h="71120">
                  <a:moveTo>
                    <a:pt x="1211889" y="1528"/>
                  </a:moveTo>
                  <a:lnTo>
                    <a:pt x="1181084" y="1528"/>
                  </a:lnTo>
                  <a:lnTo>
                    <a:pt x="1181084" y="68908"/>
                  </a:lnTo>
                  <a:lnTo>
                    <a:pt x="1197921" y="68908"/>
                  </a:lnTo>
                  <a:lnTo>
                    <a:pt x="1206640" y="68561"/>
                  </a:lnTo>
                  <a:lnTo>
                    <a:pt x="1234954" y="42797"/>
                  </a:lnTo>
                  <a:lnTo>
                    <a:pt x="1235815" y="35025"/>
                  </a:lnTo>
                  <a:lnTo>
                    <a:pt x="1234979" y="27227"/>
                  </a:lnTo>
                  <a:lnTo>
                    <a:pt x="1211889" y="1528"/>
                  </a:lnTo>
                  <a:close/>
                </a:path>
                <a:path w="1236345" h="71120">
                  <a:moveTo>
                    <a:pt x="494801" y="1528"/>
                  </a:moveTo>
                  <a:lnTo>
                    <a:pt x="469912" y="1528"/>
                  </a:lnTo>
                  <a:lnTo>
                    <a:pt x="469912" y="31580"/>
                  </a:lnTo>
                  <a:lnTo>
                    <a:pt x="493649" y="31580"/>
                  </a:lnTo>
                  <a:lnTo>
                    <a:pt x="495566" y="31203"/>
                  </a:lnTo>
                  <a:lnTo>
                    <a:pt x="499586" y="27747"/>
                  </a:lnTo>
                  <a:lnTo>
                    <a:pt x="503031" y="24690"/>
                  </a:lnTo>
                  <a:lnTo>
                    <a:pt x="504560" y="21056"/>
                  </a:lnTo>
                  <a:lnTo>
                    <a:pt x="504560" y="10711"/>
                  </a:lnTo>
                  <a:lnTo>
                    <a:pt x="502644" y="6701"/>
                  </a:lnTo>
                  <a:lnTo>
                    <a:pt x="499010" y="4020"/>
                  </a:lnTo>
                  <a:lnTo>
                    <a:pt x="495943" y="1717"/>
                  </a:lnTo>
                  <a:lnTo>
                    <a:pt x="494801" y="1528"/>
                  </a:lnTo>
                  <a:close/>
                </a:path>
                <a:path w="1236345" h="71120">
                  <a:moveTo>
                    <a:pt x="292755" y="1528"/>
                  </a:moveTo>
                  <a:lnTo>
                    <a:pt x="261939" y="1528"/>
                  </a:lnTo>
                  <a:lnTo>
                    <a:pt x="261939" y="68908"/>
                  </a:lnTo>
                  <a:lnTo>
                    <a:pt x="278776" y="68908"/>
                  </a:lnTo>
                  <a:lnTo>
                    <a:pt x="287501" y="68561"/>
                  </a:lnTo>
                  <a:lnTo>
                    <a:pt x="315820" y="42797"/>
                  </a:lnTo>
                  <a:lnTo>
                    <a:pt x="316681" y="35025"/>
                  </a:lnTo>
                  <a:lnTo>
                    <a:pt x="315843" y="27227"/>
                  </a:lnTo>
                  <a:lnTo>
                    <a:pt x="292755" y="1528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6957" y="10778196"/>
              <a:ext cx="1557655" cy="127000"/>
            </a:xfrm>
            <a:custGeom>
              <a:avLst/>
              <a:gdLst/>
              <a:ahLst/>
              <a:cxnLst/>
              <a:rect l="l" t="t" r="r" b="b"/>
              <a:pathLst>
                <a:path w="1557655" h="127000">
                  <a:moveTo>
                    <a:pt x="1097673" y="0"/>
                  </a:moveTo>
                  <a:lnTo>
                    <a:pt x="1077313" y="3567"/>
                  </a:lnTo>
                  <a:lnTo>
                    <a:pt x="1061259" y="13469"/>
                  </a:lnTo>
                  <a:lnTo>
                    <a:pt x="1050732" y="28505"/>
                  </a:lnTo>
                  <a:lnTo>
                    <a:pt x="1046952" y="47474"/>
                  </a:lnTo>
                  <a:lnTo>
                    <a:pt x="1050732" y="66517"/>
                  </a:lnTo>
                  <a:lnTo>
                    <a:pt x="1061259" y="81542"/>
                  </a:lnTo>
                  <a:lnTo>
                    <a:pt x="1077313" y="91398"/>
                  </a:lnTo>
                  <a:lnTo>
                    <a:pt x="1097673" y="94939"/>
                  </a:lnTo>
                  <a:lnTo>
                    <a:pt x="1117954" y="91398"/>
                  </a:lnTo>
                  <a:lnTo>
                    <a:pt x="1131823" y="82887"/>
                  </a:lnTo>
                  <a:lnTo>
                    <a:pt x="1097673" y="82887"/>
                  </a:lnTo>
                  <a:lnTo>
                    <a:pt x="1083663" y="80179"/>
                  </a:lnTo>
                  <a:lnTo>
                    <a:pt x="1072432" y="72716"/>
                  </a:lnTo>
                  <a:lnTo>
                    <a:pt x="1064968" y="61485"/>
                  </a:lnTo>
                  <a:lnTo>
                    <a:pt x="1062260" y="47474"/>
                  </a:lnTo>
                  <a:lnTo>
                    <a:pt x="1064968" y="33489"/>
                  </a:lnTo>
                  <a:lnTo>
                    <a:pt x="1072432" y="22323"/>
                  </a:lnTo>
                  <a:lnTo>
                    <a:pt x="1083663" y="14927"/>
                  </a:lnTo>
                  <a:lnTo>
                    <a:pt x="1097673" y="12250"/>
                  </a:lnTo>
                  <a:lnTo>
                    <a:pt x="1132039" y="12250"/>
                  </a:lnTo>
                  <a:lnTo>
                    <a:pt x="1117954" y="3567"/>
                  </a:lnTo>
                  <a:lnTo>
                    <a:pt x="1097673" y="0"/>
                  </a:lnTo>
                  <a:close/>
                </a:path>
                <a:path w="1557655" h="127000">
                  <a:moveTo>
                    <a:pt x="1132039" y="12250"/>
                  </a:moveTo>
                  <a:lnTo>
                    <a:pt x="1097673" y="12250"/>
                  </a:lnTo>
                  <a:lnTo>
                    <a:pt x="1111654" y="14927"/>
                  </a:lnTo>
                  <a:lnTo>
                    <a:pt x="1122820" y="22323"/>
                  </a:lnTo>
                  <a:lnTo>
                    <a:pt x="1130219" y="33489"/>
                  </a:lnTo>
                  <a:lnTo>
                    <a:pt x="1132897" y="47474"/>
                  </a:lnTo>
                  <a:lnTo>
                    <a:pt x="1130219" y="61485"/>
                  </a:lnTo>
                  <a:lnTo>
                    <a:pt x="1122820" y="72716"/>
                  </a:lnTo>
                  <a:lnTo>
                    <a:pt x="1111654" y="80179"/>
                  </a:lnTo>
                  <a:lnTo>
                    <a:pt x="1097673" y="82887"/>
                  </a:lnTo>
                  <a:lnTo>
                    <a:pt x="1131823" y="82887"/>
                  </a:lnTo>
                  <a:lnTo>
                    <a:pt x="1134016" y="81542"/>
                  </a:lnTo>
                  <a:lnTo>
                    <a:pt x="1144587" y="66517"/>
                  </a:lnTo>
                  <a:lnTo>
                    <a:pt x="1148394" y="47474"/>
                  </a:lnTo>
                  <a:lnTo>
                    <a:pt x="1144587" y="28505"/>
                  </a:lnTo>
                  <a:lnTo>
                    <a:pt x="1134016" y="13469"/>
                  </a:lnTo>
                  <a:lnTo>
                    <a:pt x="1132039" y="12250"/>
                  </a:lnTo>
                  <a:close/>
                </a:path>
                <a:path w="1557655" h="127000">
                  <a:moveTo>
                    <a:pt x="50720" y="0"/>
                  </a:moveTo>
                  <a:lnTo>
                    <a:pt x="30360" y="3567"/>
                  </a:lnTo>
                  <a:lnTo>
                    <a:pt x="14307" y="13469"/>
                  </a:lnTo>
                  <a:lnTo>
                    <a:pt x="3780" y="28505"/>
                  </a:lnTo>
                  <a:lnTo>
                    <a:pt x="0" y="47474"/>
                  </a:lnTo>
                  <a:lnTo>
                    <a:pt x="3780" y="66517"/>
                  </a:lnTo>
                  <a:lnTo>
                    <a:pt x="14307" y="81542"/>
                  </a:lnTo>
                  <a:lnTo>
                    <a:pt x="30360" y="91398"/>
                  </a:lnTo>
                  <a:lnTo>
                    <a:pt x="50720" y="94939"/>
                  </a:lnTo>
                  <a:lnTo>
                    <a:pt x="71001" y="91398"/>
                  </a:lnTo>
                  <a:lnTo>
                    <a:pt x="84871" y="82887"/>
                  </a:lnTo>
                  <a:lnTo>
                    <a:pt x="50720" y="82887"/>
                  </a:lnTo>
                  <a:lnTo>
                    <a:pt x="36710" y="80179"/>
                  </a:lnTo>
                  <a:lnTo>
                    <a:pt x="25479" y="72716"/>
                  </a:lnTo>
                  <a:lnTo>
                    <a:pt x="18015" y="61485"/>
                  </a:lnTo>
                  <a:lnTo>
                    <a:pt x="15308" y="47474"/>
                  </a:lnTo>
                  <a:lnTo>
                    <a:pt x="18015" y="33489"/>
                  </a:lnTo>
                  <a:lnTo>
                    <a:pt x="25479" y="22323"/>
                  </a:lnTo>
                  <a:lnTo>
                    <a:pt x="36710" y="14927"/>
                  </a:lnTo>
                  <a:lnTo>
                    <a:pt x="50720" y="12250"/>
                  </a:lnTo>
                  <a:lnTo>
                    <a:pt x="85087" y="12250"/>
                  </a:lnTo>
                  <a:lnTo>
                    <a:pt x="71001" y="3567"/>
                  </a:lnTo>
                  <a:lnTo>
                    <a:pt x="50720" y="0"/>
                  </a:lnTo>
                  <a:close/>
                </a:path>
                <a:path w="1557655" h="127000">
                  <a:moveTo>
                    <a:pt x="85087" y="12250"/>
                  </a:moveTo>
                  <a:lnTo>
                    <a:pt x="50720" y="12250"/>
                  </a:lnTo>
                  <a:lnTo>
                    <a:pt x="64701" y="14927"/>
                  </a:lnTo>
                  <a:lnTo>
                    <a:pt x="75868" y="22323"/>
                  </a:lnTo>
                  <a:lnTo>
                    <a:pt x="83266" y="33489"/>
                  </a:lnTo>
                  <a:lnTo>
                    <a:pt x="85945" y="47474"/>
                  </a:lnTo>
                  <a:lnTo>
                    <a:pt x="83266" y="61485"/>
                  </a:lnTo>
                  <a:lnTo>
                    <a:pt x="75868" y="72716"/>
                  </a:lnTo>
                  <a:lnTo>
                    <a:pt x="64701" y="80179"/>
                  </a:lnTo>
                  <a:lnTo>
                    <a:pt x="50720" y="82887"/>
                  </a:lnTo>
                  <a:lnTo>
                    <a:pt x="84871" y="82887"/>
                  </a:lnTo>
                  <a:lnTo>
                    <a:pt x="87064" y="81542"/>
                  </a:lnTo>
                  <a:lnTo>
                    <a:pt x="97635" y="66517"/>
                  </a:lnTo>
                  <a:lnTo>
                    <a:pt x="101441" y="47474"/>
                  </a:lnTo>
                  <a:lnTo>
                    <a:pt x="97635" y="28505"/>
                  </a:lnTo>
                  <a:lnTo>
                    <a:pt x="87064" y="13469"/>
                  </a:lnTo>
                  <a:lnTo>
                    <a:pt x="85087" y="12250"/>
                  </a:lnTo>
                  <a:close/>
                </a:path>
                <a:path w="1557655" h="127000">
                  <a:moveTo>
                    <a:pt x="818509" y="72741"/>
                  </a:moveTo>
                  <a:lnTo>
                    <a:pt x="811996" y="85180"/>
                  </a:lnTo>
                  <a:lnTo>
                    <a:pt x="818509" y="89201"/>
                  </a:lnTo>
                  <a:lnTo>
                    <a:pt x="821189" y="90541"/>
                  </a:lnTo>
                  <a:lnTo>
                    <a:pt x="825011" y="92070"/>
                  </a:lnTo>
                  <a:lnTo>
                    <a:pt x="830372" y="93986"/>
                  </a:lnTo>
                  <a:lnTo>
                    <a:pt x="836885" y="94939"/>
                  </a:lnTo>
                  <a:lnTo>
                    <a:pt x="843775" y="94939"/>
                  </a:lnTo>
                  <a:lnTo>
                    <a:pt x="857698" y="93160"/>
                  </a:lnTo>
                  <a:lnTo>
                    <a:pt x="868175" y="88026"/>
                  </a:lnTo>
                  <a:lnTo>
                    <a:pt x="872167" y="83076"/>
                  </a:lnTo>
                  <a:lnTo>
                    <a:pt x="840330" y="83076"/>
                  </a:lnTo>
                  <a:lnTo>
                    <a:pt x="834969" y="81924"/>
                  </a:lnTo>
                  <a:lnTo>
                    <a:pt x="826739" y="78479"/>
                  </a:lnTo>
                  <a:lnTo>
                    <a:pt x="824247" y="76950"/>
                  </a:lnTo>
                  <a:lnTo>
                    <a:pt x="818509" y="72741"/>
                  </a:lnTo>
                  <a:close/>
                </a:path>
                <a:path w="1557655" h="127000">
                  <a:moveTo>
                    <a:pt x="854487" y="188"/>
                  </a:moveTo>
                  <a:lnTo>
                    <a:pt x="848550" y="188"/>
                  </a:lnTo>
                  <a:lnTo>
                    <a:pt x="834790" y="1951"/>
                  </a:lnTo>
                  <a:lnTo>
                    <a:pt x="824295" y="6963"/>
                  </a:lnTo>
                  <a:lnTo>
                    <a:pt x="817603" y="14810"/>
                  </a:lnTo>
                  <a:lnTo>
                    <a:pt x="815252" y="25077"/>
                  </a:lnTo>
                  <a:lnTo>
                    <a:pt x="816457" y="32020"/>
                  </a:lnTo>
                  <a:lnTo>
                    <a:pt x="820156" y="38281"/>
                  </a:lnTo>
                  <a:lnTo>
                    <a:pt x="826477" y="43969"/>
                  </a:lnTo>
                  <a:lnTo>
                    <a:pt x="835545" y="49192"/>
                  </a:lnTo>
                  <a:lnTo>
                    <a:pt x="859471" y="60678"/>
                  </a:lnTo>
                  <a:lnTo>
                    <a:pt x="862528" y="64699"/>
                  </a:lnTo>
                  <a:lnTo>
                    <a:pt x="862528" y="78479"/>
                  </a:lnTo>
                  <a:lnTo>
                    <a:pt x="856214" y="83076"/>
                  </a:lnTo>
                  <a:lnTo>
                    <a:pt x="872167" y="83076"/>
                  </a:lnTo>
                  <a:lnTo>
                    <a:pt x="874776" y="79840"/>
                  </a:lnTo>
                  <a:lnTo>
                    <a:pt x="877072" y="68908"/>
                  </a:lnTo>
                  <a:lnTo>
                    <a:pt x="875936" y="61259"/>
                  </a:lnTo>
                  <a:lnTo>
                    <a:pt x="872144" y="54813"/>
                  </a:lnTo>
                  <a:lnTo>
                    <a:pt x="865123" y="48908"/>
                  </a:lnTo>
                  <a:lnTo>
                    <a:pt x="854298" y="42878"/>
                  </a:lnTo>
                  <a:lnTo>
                    <a:pt x="843487" y="37565"/>
                  </a:lnTo>
                  <a:lnTo>
                    <a:pt x="836858" y="33976"/>
                  </a:lnTo>
                  <a:lnTo>
                    <a:pt x="833061" y="31250"/>
                  </a:lnTo>
                  <a:lnTo>
                    <a:pt x="830749" y="28522"/>
                  </a:lnTo>
                  <a:lnTo>
                    <a:pt x="829985" y="27370"/>
                  </a:lnTo>
                  <a:lnTo>
                    <a:pt x="829608" y="25653"/>
                  </a:lnTo>
                  <a:lnTo>
                    <a:pt x="829608" y="16648"/>
                  </a:lnTo>
                  <a:lnTo>
                    <a:pt x="836686" y="12439"/>
                  </a:lnTo>
                  <a:lnTo>
                    <a:pt x="875879" y="12439"/>
                  </a:lnTo>
                  <a:lnTo>
                    <a:pt x="877847" y="7853"/>
                  </a:lnTo>
                  <a:lnTo>
                    <a:pt x="872099" y="4785"/>
                  </a:lnTo>
                  <a:lnTo>
                    <a:pt x="869805" y="3633"/>
                  </a:lnTo>
                  <a:lnTo>
                    <a:pt x="865586" y="2492"/>
                  </a:lnTo>
                  <a:lnTo>
                    <a:pt x="860424" y="952"/>
                  </a:lnTo>
                  <a:lnTo>
                    <a:pt x="854487" y="188"/>
                  </a:lnTo>
                  <a:close/>
                </a:path>
                <a:path w="1557655" h="127000">
                  <a:moveTo>
                    <a:pt x="875879" y="12439"/>
                  </a:moveTo>
                  <a:lnTo>
                    <a:pt x="852382" y="12439"/>
                  </a:lnTo>
                  <a:lnTo>
                    <a:pt x="856403" y="13015"/>
                  </a:lnTo>
                  <a:lnTo>
                    <a:pt x="861188" y="14355"/>
                  </a:lnTo>
                  <a:lnTo>
                    <a:pt x="865785" y="15884"/>
                  </a:lnTo>
                  <a:lnTo>
                    <a:pt x="867889" y="16648"/>
                  </a:lnTo>
                  <a:lnTo>
                    <a:pt x="872674" y="19905"/>
                  </a:lnTo>
                  <a:lnTo>
                    <a:pt x="875879" y="12439"/>
                  </a:lnTo>
                  <a:close/>
                </a:path>
                <a:path w="1557655" h="127000">
                  <a:moveTo>
                    <a:pt x="1555910" y="1717"/>
                  </a:moveTo>
                  <a:lnTo>
                    <a:pt x="1499252" y="1717"/>
                  </a:lnTo>
                  <a:lnTo>
                    <a:pt x="1499252" y="93211"/>
                  </a:lnTo>
                  <a:lnTo>
                    <a:pt x="1557062" y="93211"/>
                  </a:lnTo>
                  <a:lnTo>
                    <a:pt x="1557062" y="81159"/>
                  </a:lnTo>
                  <a:lnTo>
                    <a:pt x="1513807" y="81159"/>
                  </a:lnTo>
                  <a:lnTo>
                    <a:pt x="1513807" y="52260"/>
                  </a:lnTo>
                  <a:lnTo>
                    <a:pt x="1548643" y="52260"/>
                  </a:lnTo>
                  <a:lnTo>
                    <a:pt x="1548643" y="40197"/>
                  </a:lnTo>
                  <a:lnTo>
                    <a:pt x="1513807" y="40197"/>
                  </a:lnTo>
                  <a:lnTo>
                    <a:pt x="1513807" y="13779"/>
                  </a:lnTo>
                  <a:lnTo>
                    <a:pt x="1555910" y="13779"/>
                  </a:lnTo>
                  <a:lnTo>
                    <a:pt x="1555910" y="1717"/>
                  </a:lnTo>
                  <a:close/>
                </a:path>
                <a:path w="1557655" h="127000">
                  <a:moveTo>
                    <a:pt x="1430385" y="1717"/>
                  </a:moveTo>
                  <a:lnTo>
                    <a:pt x="1415841" y="1717"/>
                  </a:lnTo>
                  <a:lnTo>
                    <a:pt x="1415841" y="93211"/>
                  </a:lnTo>
                  <a:lnTo>
                    <a:pt x="1473640" y="93211"/>
                  </a:lnTo>
                  <a:lnTo>
                    <a:pt x="1473640" y="81159"/>
                  </a:lnTo>
                  <a:lnTo>
                    <a:pt x="1430385" y="81159"/>
                  </a:lnTo>
                  <a:lnTo>
                    <a:pt x="1430385" y="1717"/>
                  </a:lnTo>
                  <a:close/>
                </a:path>
                <a:path w="1557655" h="127000">
                  <a:moveTo>
                    <a:pt x="1309656" y="1717"/>
                  </a:moveTo>
                  <a:lnTo>
                    <a:pt x="1295300" y="1717"/>
                  </a:lnTo>
                  <a:lnTo>
                    <a:pt x="1295300" y="55893"/>
                  </a:lnTo>
                  <a:lnTo>
                    <a:pt x="1314350" y="91775"/>
                  </a:lnTo>
                  <a:lnTo>
                    <a:pt x="1334723" y="95892"/>
                  </a:lnTo>
                  <a:lnTo>
                    <a:pt x="1341537" y="95381"/>
                  </a:lnTo>
                  <a:lnTo>
                    <a:pt x="1367163" y="83651"/>
                  </a:lnTo>
                  <a:lnTo>
                    <a:pt x="1334723" y="83651"/>
                  </a:lnTo>
                  <a:lnTo>
                    <a:pt x="1323862" y="82045"/>
                  </a:lnTo>
                  <a:lnTo>
                    <a:pt x="1316017" y="77260"/>
                  </a:lnTo>
                  <a:lnTo>
                    <a:pt x="1311258" y="69352"/>
                  </a:lnTo>
                  <a:lnTo>
                    <a:pt x="1309656" y="58375"/>
                  </a:lnTo>
                  <a:lnTo>
                    <a:pt x="1309656" y="1717"/>
                  </a:lnTo>
                  <a:close/>
                </a:path>
                <a:path w="1557655" h="127000">
                  <a:moveTo>
                    <a:pt x="1374157" y="1717"/>
                  </a:moveTo>
                  <a:lnTo>
                    <a:pt x="1359801" y="1717"/>
                  </a:lnTo>
                  <a:lnTo>
                    <a:pt x="1359801" y="58375"/>
                  </a:lnTo>
                  <a:lnTo>
                    <a:pt x="1358197" y="69352"/>
                  </a:lnTo>
                  <a:lnTo>
                    <a:pt x="1353435" y="77260"/>
                  </a:lnTo>
                  <a:lnTo>
                    <a:pt x="1345586" y="82045"/>
                  </a:lnTo>
                  <a:lnTo>
                    <a:pt x="1334723" y="83651"/>
                  </a:lnTo>
                  <a:lnTo>
                    <a:pt x="1367163" y="83651"/>
                  </a:lnTo>
                  <a:lnTo>
                    <a:pt x="1371120" y="77112"/>
                  </a:lnTo>
                  <a:lnTo>
                    <a:pt x="1373436" y="67928"/>
                  </a:lnTo>
                  <a:lnTo>
                    <a:pt x="1374157" y="55893"/>
                  </a:lnTo>
                  <a:lnTo>
                    <a:pt x="1374157" y="1717"/>
                  </a:lnTo>
                  <a:close/>
                </a:path>
                <a:path w="1557655" h="127000">
                  <a:moveTo>
                    <a:pt x="1215533" y="1717"/>
                  </a:moveTo>
                  <a:lnTo>
                    <a:pt x="1181838" y="1717"/>
                  </a:lnTo>
                  <a:lnTo>
                    <a:pt x="1181838" y="93211"/>
                  </a:lnTo>
                  <a:lnTo>
                    <a:pt x="1215533" y="93211"/>
                  </a:lnTo>
                  <a:lnTo>
                    <a:pt x="1227772" y="92450"/>
                  </a:lnTo>
                  <a:lnTo>
                    <a:pt x="1237970" y="90129"/>
                  </a:lnTo>
                  <a:lnTo>
                    <a:pt x="1246373" y="86192"/>
                  </a:lnTo>
                  <a:lnTo>
                    <a:pt x="1252524" y="81159"/>
                  </a:lnTo>
                  <a:lnTo>
                    <a:pt x="1196392" y="81159"/>
                  </a:lnTo>
                  <a:lnTo>
                    <a:pt x="1196392" y="13779"/>
                  </a:lnTo>
                  <a:lnTo>
                    <a:pt x="1252708" y="13779"/>
                  </a:lnTo>
                  <a:lnTo>
                    <a:pt x="1246430" y="8749"/>
                  </a:lnTo>
                  <a:lnTo>
                    <a:pt x="1237924" y="4808"/>
                  </a:lnTo>
                  <a:lnTo>
                    <a:pt x="1227696" y="2481"/>
                  </a:lnTo>
                  <a:lnTo>
                    <a:pt x="1215533" y="1717"/>
                  </a:lnTo>
                  <a:close/>
                </a:path>
                <a:path w="1557655" h="127000">
                  <a:moveTo>
                    <a:pt x="1252708" y="13779"/>
                  </a:moveTo>
                  <a:lnTo>
                    <a:pt x="1227198" y="13779"/>
                  </a:lnTo>
                  <a:lnTo>
                    <a:pt x="1233135" y="15308"/>
                  </a:lnTo>
                  <a:lnTo>
                    <a:pt x="1238883" y="20093"/>
                  </a:lnTo>
                  <a:lnTo>
                    <a:pt x="1244025" y="25529"/>
                  </a:lnTo>
                  <a:lnTo>
                    <a:pt x="1247874" y="32110"/>
                  </a:lnTo>
                  <a:lnTo>
                    <a:pt x="1250288" y="39478"/>
                  </a:lnTo>
                  <a:lnTo>
                    <a:pt x="1251124" y="47276"/>
                  </a:lnTo>
                  <a:lnTo>
                    <a:pt x="1250262" y="55048"/>
                  </a:lnTo>
                  <a:lnTo>
                    <a:pt x="1221948" y="80812"/>
                  </a:lnTo>
                  <a:lnTo>
                    <a:pt x="1213230" y="81159"/>
                  </a:lnTo>
                  <a:lnTo>
                    <a:pt x="1252524" y="81159"/>
                  </a:lnTo>
                  <a:lnTo>
                    <a:pt x="1266443" y="47474"/>
                  </a:lnTo>
                  <a:lnTo>
                    <a:pt x="1265459" y="38530"/>
                  </a:lnTo>
                  <a:lnTo>
                    <a:pt x="1262735" y="29478"/>
                  </a:lnTo>
                  <a:lnTo>
                    <a:pt x="1258611" y="21144"/>
                  </a:lnTo>
                  <a:lnTo>
                    <a:pt x="1253427" y="14355"/>
                  </a:lnTo>
                  <a:lnTo>
                    <a:pt x="1252708" y="13779"/>
                  </a:lnTo>
                  <a:close/>
                </a:path>
                <a:path w="1557655" h="127000">
                  <a:moveTo>
                    <a:pt x="930631" y="1717"/>
                  </a:moveTo>
                  <a:lnTo>
                    <a:pt x="912066" y="1717"/>
                  </a:lnTo>
                  <a:lnTo>
                    <a:pt x="912066" y="93211"/>
                  </a:lnTo>
                  <a:lnTo>
                    <a:pt x="926610" y="93211"/>
                  </a:lnTo>
                  <a:lnTo>
                    <a:pt x="926610" y="22774"/>
                  </a:lnTo>
                  <a:lnTo>
                    <a:pt x="939877" y="22774"/>
                  </a:lnTo>
                  <a:lnTo>
                    <a:pt x="930631" y="1717"/>
                  </a:lnTo>
                  <a:close/>
                </a:path>
                <a:path w="1557655" h="127000">
                  <a:moveTo>
                    <a:pt x="939877" y="22774"/>
                  </a:moveTo>
                  <a:lnTo>
                    <a:pt x="926610" y="22774"/>
                  </a:lnTo>
                  <a:lnTo>
                    <a:pt x="927374" y="27946"/>
                  </a:lnTo>
                  <a:lnTo>
                    <a:pt x="927950" y="29674"/>
                  </a:lnTo>
                  <a:lnTo>
                    <a:pt x="930254" y="34836"/>
                  </a:lnTo>
                  <a:lnTo>
                    <a:pt x="955510" y="93211"/>
                  </a:lnTo>
                  <a:lnTo>
                    <a:pt x="966996" y="93211"/>
                  </a:lnTo>
                  <a:lnTo>
                    <a:pt x="974530" y="76563"/>
                  </a:lnTo>
                  <a:lnTo>
                    <a:pt x="962023" y="76563"/>
                  </a:lnTo>
                  <a:lnTo>
                    <a:pt x="961475" y="72929"/>
                  </a:lnTo>
                  <a:lnTo>
                    <a:pt x="961447" y="72165"/>
                  </a:lnTo>
                  <a:lnTo>
                    <a:pt x="960305" y="69296"/>
                  </a:lnTo>
                  <a:lnTo>
                    <a:pt x="939877" y="22774"/>
                  </a:lnTo>
                  <a:close/>
                </a:path>
                <a:path w="1557655" h="127000">
                  <a:moveTo>
                    <a:pt x="1013131" y="20292"/>
                  </a:moveTo>
                  <a:lnTo>
                    <a:pt x="998775" y="20292"/>
                  </a:lnTo>
                  <a:lnTo>
                    <a:pt x="998775" y="93211"/>
                  </a:lnTo>
                  <a:lnTo>
                    <a:pt x="1013131" y="93211"/>
                  </a:lnTo>
                  <a:lnTo>
                    <a:pt x="1013131" y="20292"/>
                  </a:lnTo>
                  <a:close/>
                </a:path>
                <a:path w="1557655" h="127000">
                  <a:moveTo>
                    <a:pt x="1013131" y="1717"/>
                  </a:moveTo>
                  <a:lnTo>
                    <a:pt x="963939" y="69296"/>
                  </a:lnTo>
                  <a:lnTo>
                    <a:pt x="962023" y="76563"/>
                  </a:lnTo>
                  <a:lnTo>
                    <a:pt x="974530" y="76563"/>
                  </a:lnTo>
                  <a:lnTo>
                    <a:pt x="995142" y="31014"/>
                  </a:lnTo>
                  <a:lnTo>
                    <a:pt x="997624" y="25077"/>
                  </a:lnTo>
                  <a:lnTo>
                    <a:pt x="998775" y="20292"/>
                  </a:lnTo>
                  <a:lnTo>
                    <a:pt x="1013131" y="20292"/>
                  </a:lnTo>
                  <a:lnTo>
                    <a:pt x="1013131" y="1717"/>
                  </a:lnTo>
                  <a:close/>
                </a:path>
                <a:path w="1557655" h="127000">
                  <a:moveTo>
                    <a:pt x="778531" y="1717"/>
                  </a:moveTo>
                  <a:lnTo>
                    <a:pt x="763976" y="1717"/>
                  </a:lnTo>
                  <a:lnTo>
                    <a:pt x="763976" y="81159"/>
                  </a:lnTo>
                  <a:lnTo>
                    <a:pt x="763678" y="89111"/>
                  </a:lnTo>
                  <a:lnTo>
                    <a:pt x="747903" y="119242"/>
                  </a:lnTo>
                  <a:lnTo>
                    <a:pt x="758050" y="126907"/>
                  </a:lnTo>
                  <a:lnTo>
                    <a:pt x="778531" y="95703"/>
                  </a:lnTo>
                  <a:lnTo>
                    <a:pt x="778531" y="1717"/>
                  </a:lnTo>
                  <a:close/>
                </a:path>
                <a:path w="1557655" h="127000">
                  <a:moveTo>
                    <a:pt x="722857" y="1717"/>
                  </a:moveTo>
                  <a:lnTo>
                    <a:pt x="708313" y="1717"/>
                  </a:lnTo>
                  <a:lnTo>
                    <a:pt x="708313" y="93211"/>
                  </a:lnTo>
                  <a:lnTo>
                    <a:pt x="722857" y="93211"/>
                  </a:lnTo>
                  <a:lnTo>
                    <a:pt x="722857" y="1717"/>
                  </a:lnTo>
                  <a:close/>
                </a:path>
                <a:path w="1557655" h="127000">
                  <a:moveTo>
                    <a:pt x="566914" y="1717"/>
                  </a:moveTo>
                  <a:lnTo>
                    <a:pt x="551218" y="1717"/>
                  </a:lnTo>
                  <a:lnTo>
                    <a:pt x="591605" y="94939"/>
                  </a:lnTo>
                  <a:lnTo>
                    <a:pt x="598494" y="94939"/>
                  </a:lnTo>
                  <a:lnTo>
                    <a:pt x="608053" y="72741"/>
                  </a:lnTo>
                  <a:lnTo>
                    <a:pt x="595814" y="72741"/>
                  </a:lnTo>
                  <a:lnTo>
                    <a:pt x="566914" y="1717"/>
                  </a:lnTo>
                  <a:close/>
                </a:path>
                <a:path w="1557655" h="127000">
                  <a:moveTo>
                    <a:pt x="630448" y="53600"/>
                  </a:moveTo>
                  <a:lnTo>
                    <a:pt x="616295" y="53600"/>
                  </a:lnTo>
                  <a:lnTo>
                    <a:pt x="635059" y="94939"/>
                  </a:lnTo>
                  <a:lnTo>
                    <a:pt x="642713" y="94939"/>
                  </a:lnTo>
                  <a:lnTo>
                    <a:pt x="651873" y="72741"/>
                  </a:lnTo>
                  <a:lnTo>
                    <a:pt x="639069" y="72741"/>
                  </a:lnTo>
                  <a:lnTo>
                    <a:pt x="630448" y="53600"/>
                  </a:lnTo>
                  <a:close/>
                </a:path>
                <a:path w="1557655" h="127000">
                  <a:moveTo>
                    <a:pt x="607866" y="1717"/>
                  </a:moveTo>
                  <a:lnTo>
                    <a:pt x="594474" y="1717"/>
                  </a:lnTo>
                  <a:lnTo>
                    <a:pt x="610169" y="39045"/>
                  </a:lnTo>
                  <a:lnTo>
                    <a:pt x="595814" y="72741"/>
                  </a:lnTo>
                  <a:lnTo>
                    <a:pt x="608053" y="72741"/>
                  </a:lnTo>
                  <a:lnTo>
                    <a:pt x="616295" y="53600"/>
                  </a:lnTo>
                  <a:lnTo>
                    <a:pt x="630448" y="53600"/>
                  </a:lnTo>
                  <a:lnTo>
                    <a:pt x="623373" y="37894"/>
                  </a:lnTo>
                  <a:lnTo>
                    <a:pt x="629679" y="23360"/>
                  </a:lnTo>
                  <a:lnTo>
                    <a:pt x="617447" y="23360"/>
                  </a:lnTo>
                  <a:lnTo>
                    <a:pt x="607866" y="1717"/>
                  </a:lnTo>
                  <a:close/>
                </a:path>
                <a:path w="1557655" h="127000">
                  <a:moveTo>
                    <a:pt x="681183" y="1717"/>
                  </a:moveTo>
                  <a:lnTo>
                    <a:pt x="666827" y="1717"/>
                  </a:lnTo>
                  <a:lnTo>
                    <a:pt x="639069" y="72741"/>
                  </a:lnTo>
                  <a:lnTo>
                    <a:pt x="651873" y="72741"/>
                  </a:lnTo>
                  <a:lnTo>
                    <a:pt x="681183" y="1717"/>
                  </a:lnTo>
                  <a:close/>
                </a:path>
                <a:path w="1557655" h="127000">
                  <a:moveTo>
                    <a:pt x="639069" y="1717"/>
                  </a:moveTo>
                  <a:lnTo>
                    <a:pt x="625865" y="1717"/>
                  </a:lnTo>
                  <a:lnTo>
                    <a:pt x="617447" y="23360"/>
                  </a:lnTo>
                  <a:lnTo>
                    <a:pt x="629679" y="23360"/>
                  </a:lnTo>
                  <a:lnTo>
                    <a:pt x="639069" y="1717"/>
                  </a:lnTo>
                  <a:close/>
                </a:path>
                <a:path w="1557655" h="127000">
                  <a:moveTo>
                    <a:pt x="501492" y="1717"/>
                  </a:moveTo>
                  <a:lnTo>
                    <a:pt x="470676" y="1717"/>
                  </a:lnTo>
                  <a:lnTo>
                    <a:pt x="470676" y="93211"/>
                  </a:lnTo>
                  <a:lnTo>
                    <a:pt x="485220" y="93211"/>
                  </a:lnTo>
                  <a:lnTo>
                    <a:pt x="485220" y="55893"/>
                  </a:lnTo>
                  <a:lnTo>
                    <a:pt x="514887" y="55893"/>
                  </a:lnTo>
                  <a:lnTo>
                    <a:pt x="514130" y="54741"/>
                  </a:lnTo>
                  <a:lnTo>
                    <a:pt x="522886" y="51628"/>
                  </a:lnTo>
                  <a:lnTo>
                    <a:pt x="529654" y="45769"/>
                  </a:lnTo>
                  <a:lnTo>
                    <a:pt x="530695" y="43831"/>
                  </a:lnTo>
                  <a:lnTo>
                    <a:pt x="485220" y="43831"/>
                  </a:lnTo>
                  <a:lnTo>
                    <a:pt x="485220" y="13779"/>
                  </a:lnTo>
                  <a:lnTo>
                    <a:pt x="531086" y="13779"/>
                  </a:lnTo>
                  <a:lnTo>
                    <a:pt x="526782" y="8419"/>
                  </a:lnTo>
                  <a:lnTo>
                    <a:pt x="516101" y="3416"/>
                  </a:lnTo>
                  <a:lnTo>
                    <a:pt x="501492" y="1717"/>
                  </a:lnTo>
                  <a:close/>
                </a:path>
                <a:path w="1557655" h="127000">
                  <a:moveTo>
                    <a:pt x="514887" y="55893"/>
                  </a:moveTo>
                  <a:lnTo>
                    <a:pt x="498424" y="55893"/>
                  </a:lnTo>
                  <a:lnTo>
                    <a:pt x="522549" y="93211"/>
                  </a:lnTo>
                  <a:lnTo>
                    <a:pt x="539386" y="93211"/>
                  </a:lnTo>
                  <a:lnTo>
                    <a:pt x="514887" y="55893"/>
                  </a:lnTo>
                  <a:close/>
                </a:path>
                <a:path w="1557655" h="127000">
                  <a:moveTo>
                    <a:pt x="531086" y="13779"/>
                  </a:moveTo>
                  <a:lnTo>
                    <a:pt x="510110" y="13779"/>
                  </a:lnTo>
                  <a:lnTo>
                    <a:pt x="511251" y="13978"/>
                  </a:lnTo>
                  <a:lnTo>
                    <a:pt x="517952" y="18952"/>
                  </a:lnTo>
                  <a:lnTo>
                    <a:pt x="519868" y="22973"/>
                  </a:lnTo>
                  <a:lnTo>
                    <a:pt x="519868" y="33307"/>
                  </a:lnTo>
                  <a:lnTo>
                    <a:pt x="518340" y="36941"/>
                  </a:lnTo>
                  <a:lnTo>
                    <a:pt x="514895" y="39998"/>
                  </a:lnTo>
                  <a:lnTo>
                    <a:pt x="510874" y="43454"/>
                  </a:lnTo>
                  <a:lnTo>
                    <a:pt x="508958" y="43831"/>
                  </a:lnTo>
                  <a:lnTo>
                    <a:pt x="530695" y="43831"/>
                  </a:lnTo>
                  <a:lnTo>
                    <a:pt x="534018" y="37650"/>
                  </a:lnTo>
                  <a:lnTo>
                    <a:pt x="535564" y="27758"/>
                  </a:lnTo>
                  <a:lnTo>
                    <a:pt x="533336" y="16581"/>
                  </a:lnTo>
                  <a:lnTo>
                    <a:pt x="531086" y="13779"/>
                  </a:lnTo>
                  <a:close/>
                </a:path>
                <a:path w="1557655" h="127000">
                  <a:moveTo>
                    <a:pt x="435871" y="1717"/>
                  </a:moveTo>
                  <a:lnTo>
                    <a:pt x="379213" y="1717"/>
                  </a:lnTo>
                  <a:lnTo>
                    <a:pt x="379213" y="93211"/>
                  </a:lnTo>
                  <a:lnTo>
                    <a:pt x="437023" y="93211"/>
                  </a:lnTo>
                  <a:lnTo>
                    <a:pt x="437023" y="81159"/>
                  </a:lnTo>
                  <a:lnTo>
                    <a:pt x="393768" y="81159"/>
                  </a:lnTo>
                  <a:lnTo>
                    <a:pt x="393768" y="52260"/>
                  </a:lnTo>
                  <a:lnTo>
                    <a:pt x="428604" y="52260"/>
                  </a:lnTo>
                  <a:lnTo>
                    <a:pt x="428604" y="40197"/>
                  </a:lnTo>
                  <a:lnTo>
                    <a:pt x="393768" y="40197"/>
                  </a:lnTo>
                  <a:lnTo>
                    <a:pt x="393768" y="13779"/>
                  </a:lnTo>
                  <a:lnTo>
                    <a:pt x="435871" y="13779"/>
                  </a:lnTo>
                  <a:lnTo>
                    <a:pt x="435871" y="1717"/>
                  </a:lnTo>
                  <a:close/>
                </a:path>
                <a:path w="1557655" h="127000">
                  <a:moveTo>
                    <a:pt x="296388" y="1717"/>
                  </a:moveTo>
                  <a:lnTo>
                    <a:pt x="262704" y="1717"/>
                  </a:lnTo>
                  <a:lnTo>
                    <a:pt x="262704" y="93211"/>
                  </a:lnTo>
                  <a:lnTo>
                    <a:pt x="296388" y="93211"/>
                  </a:lnTo>
                  <a:lnTo>
                    <a:pt x="308632" y="92450"/>
                  </a:lnTo>
                  <a:lnTo>
                    <a:pt x="318830" y="90129"/>
                  </a:lnTo>
                  <a:lnTo>
                    <a:pt x="327234" y="86192"/>
                  </a:lnTo>
                  <a:lnTo>
                    <a:pt x="333390" y="81159"/>
                  </a:lnTo>
                  <a:lnTo>
                    <a:pt x="277248" y="81159"/>
                  </a:lnTo>
                  <a:lnTo>
                    <a:pt x="277248" y="13779"/>
                  </a:lnTo>
                  <a:lnTo>
                    <a:pt x="333564" y="13779"/>
                  </a:lnTo>
                  <a:lnTo>
                    <a:pt x="327285" y="8749"/>
                  </a:lnTo>
                  <a:lnTo>
                    <a:pt x="318779" y="4808"/>
                  </a:lnTo>
                  <a:lnTo>
                    <a:pt x="308551" y="2481"/>
                  </a:lnTo>
                  <a:lnTo>
                    <a:pt x="296388" y="1717"/>
                  </a:lnTo>
                  <a:close/>
                </a:path>
                <a:path w="1557655" h="127000">
                  <a:moveTo>
                    <a:pt x="333564" y="13779"/>
                  </a:moveTo>
                  <a:lnTo>
                    <a:pt x="308063" y="13779"/>
                  </a:lnTo>
                  <a:lnTo>
                    <a:pt x="313990" y="15308"/>
                  </a:lnTo>
                  <a:lnTo>
                    <a:pt x="319738" y="20093"/>
                  </a:lnTo>
                  <a:lnTo>
                    <a:pt x="324882" y="25529"/>
                  </a:lnTo>
                  <a:lnTo>
                    <a:pt x="328734" y="32110"/>
                  </a:lnTo>
                  <a:lnTo>
                    <a:pt x="331152" y="39478"/>
                  </a:lnTo>
                  <a:lnTo>
                    <a:pt x="331989" y="47276"/>
                  </a:lnTo>
                  <a:lnTo>
                    <a:pt x="331128" y="55048"/>
                  </a:lnTo>
                  <a:lnTo>
                    <a:pt x="302809" y="80812"/>
                  </a:lnTo>
                  <a:lnTo>
                    <a:pt x="294085" y="81159"/>
                  </a:lnTo>
                  <a:lnTo>
                    <a:pt x="333390" y="81159"/>
                  </a:lnTo>
                  <a:lnTo>
                    <a:pt x="347298" y="47474"/>
                  </a:lnTo>
                  <a:lnTo>
                    <a:pt x="346314" y="38530"/>
                  </a:lnTo>
                  <a:lnTo>
                    <a:pt x="343590" y="29478"/>
                  </a:lnTo>
                  <a:lnTo>
                    <a:pt x="339466" y="21144"/>
                  </a:lnTo>
                  <a:lnTo>
                    <a:pt x="334283" y="14355"/>
                  </a:lnTo>
                  <a:lnTo>
                    <a:pt x="333564" y="13779"/>
                  </a:lnTo>
                  <a:close/>
                </a:path>
                <a:path w="1557655" h="127000">
                  <a:moveTo>
                    <a:pt x="163880" y="19905"/>
                  </a:moveTo>
                  <a:lnTo>
                    <a:pt x="148288" y="19905"/>
                  </a:lnTo>
                  <a:lnTo>
                    <a:pt x="148864" y="22397"/>
                  </a:lnTo>
                  <a:lnTo>
                    <a:pt x="150005" y="24313"/>
                  </a:lnTo>
                  <a:lnTo>
                    <a:pt x="153073" y="28334"/>
                  </a:lnTo>
                  <a:lnTo>
                    <a:pt x="204758" y="94363"/>
                  </a:lnTo>
                  <a:lnTo>
                    <a:pt x="217961" y="94363"/>
                  </a:lnTo>
                  <a:lnTo>
                    <a:pt x="217961" y="75222"/>
                  </a:lnTo>
                  <a:lnTo>
                    <a:pt x="204758" y="75222"/>
                  </a:lnTo>
                  <a:lnTo>
                    <a:pt x="204370" y="72353"/>
                  </a:lnTo>
                  <a:lnTo>
                    <a:pt x="202841" y="68720"/>
                  </a:lnTo>
                  <a:lnTo>
                    <a:pt x="201114" y="66804"/>
                  </a:lnTo>
                  <a:lnTo>
                    <a:pt x="163880" y="19905"/>
                  </a:lnTo>
                  <a:close/>
                </a:path>
                <a:path w="1557655" h="127000">
                  <a:moveTo>
                    <a:pt x="149440" y="1717"/>
                  </a:moveTo>
                  <a:lnTo>
                    <a:pt x="134885" y="1717"/>
                  </a:lnTo>
                  <a:lnTo>
                    <a:pt x="134885" y="93211"/>
                  </a:lnTo>
                  <a:lnTo>
                    <a:pt x="148288" y="93211"/>
                  </a:lnTo>
                  <a:lnTo>
                    <a:pt x="148288" y="19905"/>
                  </a:lnTo>
                  <a:lnTo>
                    <a:pt x="163880" y="19905"/>
                  </a:lnTo>
                  <a:lnTo>
                    <a:pt x="149440" y="1717"/>
                  </a:lnTo>
                  <a:close/>
                </a:path>
                <a:path w="1557655" h="127000">
                  <a:moveTo>
                    <a:pt x="217961" y="1717"/>
                  </a:moveTo>
                  <a:lnTo>
                    <a:pt x="204758" y="1717"/>
                  </a:lnTo>
                  <a:lnTo>
                    <a:pt x="204758" y="75222"/>
                  </a:lnTo>
                  <a:lnTo>
                    <a:pt x="217961" y="75222"/>
                  </a:lnTo>
                  <a:lnTo>
                    <a:pt x="217961" y="17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1252" y="1383193"/>
              <a:ext cx="10662847" cy="74249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1326</Words>
  <Application>Microsoft Office PowerPoint</Application>
  <PresentationFormat>Aangepast</PresentationFormat>
  <Paragraphs>92</Paragraphs>
  <Slides>22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7" baseType="lpstr">
      <vt:lpstr>Arial Narrow</vt:lpstr>
      <vt:lpstr>Calibri</vt:lpstr>
      <vt:lpstr>Scala Sans</vt:lpstr>
      <vt:lpstr>ScalaSans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Riel -  Dekkers, K. van</dc:creator>
  <cp:lastModifiedBy>Riel -  Dekkers, K. van</cp:lastModifiedBy>
  <cp:revision>5</cp:revision>
  <dcterms:created xsi:type="dcterms:W3CDTF">2023-02-01T15:13:07Z</dcterms:created>
  <dcterms:modified xsi:type="dcterms:W3CDTF">2023-04-04T11:29:44Z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2023-02-01T00:00:00Z</vt:filetime>
  </property>
  <property fmtid="{D5CDD505-2E9C-101B-9397-08002B2CF9AE}" pid="3" name="Creator">
    <vt:lpwstr>Adobe InDesign 18.1 (Macintosh)</vt:lpwstr>
  </property>
  <property fmtid="{D5CDD505-2E9C-101B-9397-08002B2CF9AE}" pid="4" name="LastSaved">
    <vt:filetime>2023-02-01T00:00:00Z</vt:filetime>
  </property>
  <property fmtid="{D5CDD505-2E9C-101B-9397-08002B2CF9AE}" pid="5" name="Producer">
    <vt:lpwstr>Adobe PDF Library 17.0</vt:lpwstr>
  </property>
</Properties>
</file>