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11" r:id="rId2"/>
    <p:sldId id="312" r:id="rId3"/>
    <p:sldId id="313" r:id="rId4"/>
    <p:sldId id="314" r:id="rId5"/>
    <p:sldId id="315" r:id="rId6"/>
    <p:sldId id="316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324" r:id="rId15"/>
    <p:sldId id="325" r:id="rId16"/>
    <p:sldId id="326" r:id="rId17"/>
    <p:sldId id="327" r:id="rId18"/>
    <p:sldId id="328" r:id="rId19"/>
    <p:sldId id="329" r:id="rId20"/>
    <p:sldId id="330" r:id="rId21"/>
    <p:sldId id="331" r:id="rId22"/>
    <p:sldId id="332" r:id="rId23"/>
    <p:sldId id="333" r:id="rId24"/>
    <p:sldId id="334" r:id="rId25"/>
    <p:sldId id="335" r:id="rId26"/>
    <p:sldId id="336" r:id="rId27"/>
    <p:sldId id="337" r:id="rId28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>
      <p:cViewPr varScale="1">
        <p:scale>
          <a:sx n="67" d="100"/>
          <a:sy n="67" d="100"/>
        </p:scale>
        <p:origin x="57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46950" y="10830145"/>
            <a:ext cx="1557655" cy="127000"/>
          </a:xfrm>
          <a:custGeom>
            <a:avLst/>
            <a:gdLst/>
            <a:ahLst/>
            <a:cxnLst/>
            <a:rect l="l" t="t" r="r" b="b"/>
            <a:pathLst>
              <a:path w="1557655" h="127000">
                <a:moveTo>
                  <a:pt x="50720" y="0"/>
                </a:moveTo>
                <a:lnTo>
                  <a:pt x="30365" y="3567"/>
                </a:lnTo>
                <a:lnTo>
                  <a:pt x="14311" y="13468"/>
                </a:lnTo>
                <a:lnTo>
                  <a:pt x="3781" y="28501"/>
                </a:lnTo>
                <a:lnTo>
                  <a:pt x="0" y="47464"/>
                </a:lnTo>
                <a:lnTo>
                  <a:pt x="3781" y="66507"/>
                </a:lnTo>
                <a:lnTo>
                  <a:pt x="14311" y="81531"/>
                </a:lnTo>
                <a:lnTo>
                  <a:pt x="30365" y="91388"/>
                </a:lnTo>
                <a:lnTo>
                  <a:pt x="50720" y="94929"/>
                </a:lnTo>
                <a:lnTo>
                  <a:pt x="71003" y="91388"/>
                </a:lnTo>
                <a:lnTo>
                  <a:pt x="84876" y="82877"/>
                </a:lnTo>
                <a:lnTo>
                  <a:pt x="50720" y="82877"/>
                </a:lnTo>
                <a:lnTo>
                  <a:pt x="36712" y="80169"/>
                </a:lnTo>
                <a:lnTo>
                  <a:pt x="25484" y="72705"/>
                </a:lnTo>
                <a:lnTo>
                  <a:pt x="18024" y="61474"/>
                </a:lnTo>
                <a:lnTo>
                  <a:pt x="15318" y="47464"/>
                </a:lnTo>
                <a:lnTo>
                  <a:pt x="18024" y="33480"/>
                </a:lnTo>
                <a:lnTo>
                  <a:pt x="25484" y="22318"/>
                </a:lnTo>
                <a:lnTo>
                  <a:pt x="36712" y="14925"/>
                </a:lnTo>
                <a:lnTo>
                  <a:pt x="50720" y="12250"/>
                </a:lnTo>
                <a:lnTo>
                  <a:pt x="85094" y="12250"/>
                </a:lnTo>
                <a:lnTo>
                  <a:pt x="71003" y="3567"/>
                </a:lnTo>
                <a:lnTo>
                  <a:pt x="50720" y="0"/>
                </a:lnTo>
                <a:close/>
              </a:path>
              <a:path w="1557655" h="127000">
                <a:moveTo>
                  <a:pt x="85094" y="12250"/>
                </a:moveTo>
                <a:lnTo>
                  <a:pt x="50720" y="12250"/>
                </a:lnTo>
                <a:lnTo>
                  <a:pt x="64706" y="14925"/>
                </a:lnTo>
                <a:lnTo>
                  <a:pt x="75872" y="22318"/>
                </a:lnTo>
                <a:lnTo>
                  <a:pt x="83268" y="33480"/>
                </a:lnTo>
                <a:lnTo>
                  <a:pt x="85945" y="47464"/>
                </a:lnTo>
                <a:lnTo>
                  <a:pt x="83268" y="61474"/>
                </a:lnTo>
                <a:lnTo>
                  <a:pt x="75872" y="72705"/>
                </a:lnTo>
                <a:lnTo>
                  <a:pt x="64706" y="80169"/>
                </a:lnTo>
                <a:lnTo>
                  <a:pt x="50720" y="82877"/>
                </a:lnTo>
                <a:lnTo>
                  <a:pt x="84876" y="82877"/>
                </a:lnTo>
                <a:lnTo>
                  <a:pt x="87069" y="81531"/>
                </a:lnTo>
                <a:lnTo>
                  <a:pt x="97644" y="66507"/>
                </a:lnTo>
                <a:lnTo>
                  <a:pt x="101452" y="47464"/>
                </a:lnTo>
                <a:lnTo>
                  <a:pt x="97644" y="28501"/>
                </a:lnTo>
                <a:lnTo>
                  <a:pt x="87069" y="13468"/>
                </a:lnTo>
                <a:lnTo>
                  <a:pt x="85094" y="12250"/>
                </a:lnTo>
                <a:close/>
              </a:path>
              <a:path w="1557655" h="127000">
                <a:moveTo>
                  <a:pt x="163885" y="19905"/>
                </a:moveTo>
                <a:lnTo>
                  <a:pt x="148288" y="19905"/>
                </a:lnTo>
                <a:lnTo>
                  <a:pt x="148864" y="22386"/>
                </a:lnTo>
                <a:lnTo>
                  <a:pt x="150016" y="24302"/>
                </a:lnTo>
                <a:lnTo>
                  <a:pt x="153084" y="28323"/>
                </a:lnTo>
                <a:lnTo>
                  <a:pt x="204758" y="94363"/>
                </a:lnTo>
                <a:lnTo>
                  <a:pt x="217972" y="94363"/>
                </a:lnTo>
                <a:lnTo>
                  <a:pt x="217972" y="75212"/>
                </a:lnTo>
                <a:lnTo>
                  <a:pt x="204758" y="75212"/>
                </a:lnTo>
                <a:lnTo>
                  <a:pt x="204381" y="72343"/>
                </a:lnTo>
                <a:lnTo>
                  <a:pt x="202841" y="68709"/>
                </a:lnTo>
                <a:lnTo>
                  <a:pt x="201124" y="66793"/>
                </a:lnTo>
                <a:lnTo>
                  <a:pt x="163885" y="19905"/>
                </a:lnTo>
                <a:close/>
              </a:path>
              <a:path w="1557655" h="127000">
                <a:moveTo>
                  <a:pt x="149440" y="1717"/>
                </a:moveTo>
                <a:lnTo>
                  <a:pt x="134896" y="1717"/>
                </a:lnTo>
                <a:lnTo>
                  <a:pt x="134896" y="93211"/>
                </a:lnTo>
                <a:lnTo>
                  <a:pt x="148288" y="93211"/>
                </a:lnTo>
                <a:lnTo>
                  <a:pt x="148288" y="19905"/>
                </a:lnTo>
                <a:lnTo>
                  <a:pt x="163885" y="19905"/>
                </a:lnTo>
                <a:lnTo>
                  <a:pt x="149440" y="1717"/>
                </a:lnTo>
                <a:close/>
              </a:path>
              <a:path w="1557655" h="127000">
                <a:moveTo>
                  <a:pt x="217972" y="1717"/>
                </a:moveTo>
                <a:lnTo>
                  <a:pt x="204758" y="1717"/>
                </a:lnTo>
                <a:lnTo>
                  <a:pt x="204758" y="75212"/>
                </a:lnTo>
                <a:lnTo>
                  <a:pt x="217972" y="75212"/>
                </a:lnTo>
                <a:lnTo>
                  <a:pt x="217972" y="1717"/>
                </a:lnTo>
                <a:close/>
              </a:path>
              <a:path w="1557655" h="127000">
                <a:moveTo>
                  <a:pt x="296388" y="1717"/>
                </a:moveTo>
                <a:lnTo>
                  <a:pt x="262704" y="1717"/>
                </a:lnTo>
                <a:lnTo>
                  <a:pt x="262704" y="93211"/>
                </a:lnTo>
                <a:lnTo>
                  <a:pt x="296388" y="93211"/>
                </a:lnTo>
                <a:lnTo>
                  <a:pt x="308637" y="92448"/>
                </a:lnTo>
                <a:lnTo>
                  <a:pt x="318835" y="90124"/>
                </a:lnTo>
                <a:lnTo>
                  <a:pt x="327240" y="86183"/>
                </a:lnTo>
                <a:lnTo>
                  <a:pt x="333400" y="81149"/>
                </a:lnTo>
                <a:lnTo>
                  <a:pt x="277248" y="81149"/>
                </a:lnTo>
                <a:lnTo>
                  <a:pt x="277248" y="13779"/>
                </a:lnTo>
                <a:lnTo>
                  <a:pt x="333574" y="13779"/>
                </a:lnTo>
                <a:lnTo>
                  <a:pt x="327291" y="8745"/>
                </a:lnTo>
                <a:lnTo>
                  <a:pt x="318784" y="4804"/>
                </a:lnTo>
                <a:lnTo>
                  <a:pt x="308556" y="2480"/>
                </a:lnTo>
                <a:lnTo>
                  <a:pt x="296388" y="1717"/>
                </a:lnTo>
                <a:close/>
              </a:path>
              <a:path w="1557655" h="127000">
                <a:moveTo>
                  <a:pt x="333574" y="13779"/>
                </a:moveTo>
                <a:lnTo>
                  <a:pt x="308063" y="13779"/>
                </a:lnTo>
                <a:lnTo>
                  <a:pt x="314000" y="15308"/>
                </a:lnTo>
                <a:lnTo>
                  <a:pt x="319749" y="20093"/>
                </a:lnTo>
                <a:lnTo>
                  <a:pt x="324892" y="25523"/>
                </a:lnTo>
                <a:lnTo>
                  <a:pt x="328745" y="32102"/>
                </a:lnTo>
                <a:lnTo>
                  <a:pt x="331162" y="39472"/>
                </a:lnTo>
                <a:lnTo>
                  <a:pt x="332000" y="47276"/>
                </a:lnTo>
                <a:lnTo>
                  <a:pt x="331137" y="55048"/>
                </a:lnTo>
                <a:lnTo>
                  <a:pt x="302816" y="80803"/>
                </a:lnTo>
                <a:lnTo>
                  <a:pt x="294095" y="81149"/>
                </a:lnTo>
                <a:lnTo>
                  <a:pt x="333400" y="81149"/>
                </a:lnTo>
                <a:lnTo>
                  <a:pt x="347308" y="47464"/>
                </a:lnTo>
                <a:lnTo>
                  <a:pt x="346325" y="38521"/>
                </a:lnTo>
                <a:lnTo>
                  <a:pt x="343600" y="29472"/>
                </a:lnTo>
                <a:lnTo>
                  <a:pt x="339476" y="21142"/>
                </a:lnTo>
                <a:lnTo>
                  <a:pt x="334293" y="14355"/>
                </a:lnTo>
                <a:lnTo>
                  <a:pt x="333574" y="13779"/>
                </a:lnTo>
                <a:close/>
              </a:path>
              <a:path w="1557655" h="127000">
                <a:moveTo>
                  <a:pt x="435882" y="1717"/>
                </a:moveTo>
                <a:lnTo>
                  <a:pt x="379224" y="1717"/>
                </a:lnTo>
                <a:lnTo>
                  <a:pt x="379224" y="93211"/>
                </a:lnTo>
                <a:lnTo>
                  <a:pt x="437033" y="93211"/>
                </a:lnTo>
                <a:lnTo>
                  <a:pt x="437033" y="81149"/>
                </a:lnTo>
                <a:lnTo>
                  <a:pt x="393768" y="81149"/>
                </a:lnTo>
                <a:lnTo>
                  <a:pt x="393768" y="52249"/>
                </a:lnTo>
                <a:lnTo>
                  <a:pt x="428604" y="52249"/>
                </a:lnTo>
                <a:lnTo>
                  <a:pt x="428604" y="40187"/>
                </a:lnTo>
                <a:lnTo>
                  <a:pt x="393768" y="40187"/>
                </a:lnTo>
                <a:lnTo>
                  <a:pt x="393768" y="13779"/>
                </a:lnTo>
                <a:lnTo>
                  <a:pt x="435882" y="13779"/>
                </a:lnTo>
                <a:lnTo>
                  <a:pt x="435882" y="1717"/>
                </a:lnTo>
                <a:close/>
              </a:path>
              <a:path w="1557655" h="127000">
                <a:moveTo>
                  <a:pt x="501492" y="1717"/>
                </a:moveTo>
                <a:lnTo>
                  <a:pt x="470687" y="1717"/>
                </a:lnTo>
                <a:lnTo>
                  <a:pt x="470687" y="93211"/>
                </a:lnTo>
                <a:lnTo>
                  <a:pt x="485220" y="93211"/>
                </a:lnTo>
                <a:lnTo>
                  <a:pt x="485220" y="55883"/>
                </a:lnTo>
                <a:lnTo>
                  <a:pt x="514887" y="55883"/>
                </a:lnTo>
                <a:lnTo>
                  <a:pt x="514130" y="54731"/>
                </a:lnTo>
                <a:lnTo>
                  <a:pt x="522892" y="51619"/>
                </a:lnTo>
                <a:lnTo>
                  <a:pt x="529663" y="45763"/>
                </a:lnTo>
                <a:lnTo>
                  <a:pt x="530701" y="43831"/>
                </a:lnTo>
                <a:lnTo>
                  <a:pt x="485220" y="43831"/>
                </a:lnTo>
                <a:lnTo>
                  <a:pt x="485220" y="13779"/>
                </a:lnTo>
                <a:lnTo>
                  <a:pt x="531102" y="13779"/>
                </a:lnTo>
                <a:lnTo>
                  <a:pt x="526791" y="8414"/>
                </a:lnTo>
                <a:lnTo>
                  <a:pt x="516107" y="3415"/>
                </a:lnTo>
                <a:lnTo>
                  <a:pt x="501492" y="1717"/>
                </a:lnTo>
                <a:close/>
              </a:path>
              <a:path w="1557655" h="127000">
                <a:moveTo>
                  <a:pt x="514887" y="55883"/>
                </a:moveTo>
                <a:lnTo>
                  <a:pt x="498435" y="55883"/>
                </a:lnTo>
                <a:lnTo>
                  <a:pt x="522549" y="93211"/>
                </a:lnTo>
                <a:lnTo>
                  <a:pt x="539397" y="93211"/>
                </a:lnTo>
                <a:lnTo>
                  <a:pt x="514887" y="55883"/>
                </a:lnTo>
                <a:close/>
              </a:path>
              <a:path w="1557655" h="127000">
                <a:moveTo>
                  <a:pt x="531102" y="13779"/>
                </a:moveTo>
                <a:lnTo>
                  <a:pt x="510110" y="13779"/>
                </a:lnTo>
                <a:lnTo>
                  <a:pt x="511261" y="13968"/>
                </a:lnTo>
                <a:lnTo>
                  <a:pt x="514319" y="16261"/>
                </a:lnTo>
                <a:lnTo>
                  <a:pt x="517952" y="18941"/>
                </a:lnTo>
                <a:lnTo>
                  <a:pt x="519879" y="22962"/>
                </a:lnTo>
                <a:lnTo>
                  <a:pt x="519879" y="33297"/>
                </a:lnTo>
                <a:lnTo>
                  <a:pt x="518340" y="36930"/>
                </a:lnTo>
                <a:lnTo>
                  <a:pt x="514895" y="39998"/>
                </a:lnTo>
                <a:lnTo>
                  <a:pt x="510874" y="43443"/>
                </a:lnTo>
                <a:lnTo>
                  <a:pt x="508958" y="43831"/>
                </a:lnTo>
                <a:lnTo>
                  <a:pt x="530701" y="43831"/>
                </a:lnTo>
                <a:lnTo>
                  <a:pt x="534028" y="37644"/>
                </a:lnTo>
                <a:lnTo>
                  <a:pt x="535575" y="27747"/>
                </a:lnTo>
                <a:lnTo>
                  <a:pt x="533346" y="16572"/>
                </a:lnTo>
                <a:lnTo>
                  <a:pt x="531102" y="13779"/>
                </a:lnTo>
                <a:close/>
              </a:path>
              <a:path w="1557655" h="127000">
                <a:moveTo>
                  <a:pt x="566914" y="1717"/>
                </a:moveTo>
                <a:lnTo>
                  <a:pt x="551218" y="1717"/>
                </a:lnTo>
                <a:lnTo>
                  <a:pt x="591615" y="94929"/>
                </a:lnTo>
                <a:lnTo>
                  <a:pt x="598494" y="94929"/>
                </a:lnTo>
                <a:lnTo>
                  <a:pt x="608053" y="72730"/>
                </a:lnTo>
                <a:lnTo>
                  <a:pt x="595824" y="72730"/>
                </a:lnTo>
                <a:lnTo>
                  <a:pt x="566914" y="1717"/>
                </a:lnTo>
                <a:close/>
              </a:path>
              <a:path w="1557655" h="127000">
                <a:moveTo>
                  <a:pt x="630456" y="53589"/>
                </a:moveTo>
                <a:lnTo>
                  <a:pt x="616295" y="53589"/>
                </a:lnTo>
                <a:lnTo>
                  <a:pt x="635059" y="94929"/>
                </a:lnTo>
                <a:lnTo>
                  <a:pt x="642713" y="94929"/>
                </a:lnTo>
                <a:lnTo>
                  <a:pt x="651875" y="72730"/>
                </a:lnTo>
                <a:lnTo>
                  <a:pt x="639080" y="72730"/>
                </a:lnTo>
                <a:lnTo>
                  <a:pt x="630456" y="53589"/>
                </a:lnTo>
                <a:close/>
              </a:path>
              <a:path w="1557655" h="127000">
                <a:moveTo>
                  <a:pt x="607876" y="1717"/>
                </a:moveTo>
                <a:lnTo>
                  <a:pt x="594484" y="1717"/>
                </a:lnTo>
                <a:lnTo>
                  <a:pt x="610180" y="39035"/>
                </a:lnTo>
                <a:lnTo>
                  <a:pt x="595824" y="72730"/>
                </a:lnTo>
                <a:lnTo>
                  <a:pt x="608053" y="72730"/>
                </a:lnTo>
                <a:lnTo>
                  <a:pt x="616295" y="53589"/>
                </a:lnTo>
                <a:lnTo>
                  <a:pt x="630456" y="53589"/>
                </a:lnTo>
                <a:lnTo>
                  <a:pt x="623384" y="37894"/>
                </a:lnTo>
                <a:lnTo>
                  <a:pt x="629698" y="23339"/>
                </a:lnTo>
                <a:lnTo>
                  <a:pt x="617447" y="23339"/>
                </a:lnTo>
                <a:lnTo>
                  <a:pt x="607876" y="1717"/>
                </a:lnTo>
                <a:close/>
              </a:path>
              <a:path w="1557655" h="127000">
                <a:moveTo>
                  <a:pt x="681183" y="1717"/>
                </a:moveTo>
                <a:lnTo>
                  <a:pt x="666827" y="1717"/>
                </a:lnTo>
                <a:lnTo>
                  <a:pt x="639080" y="72730"/>
                </a:lnTo>
                <a:lnTo>
                  <a:pt x="651875" y="72730"/>
                </a:lnTo>
                <a:lnTo>
                  <a:pt x="681183" y="1717"/>
                </a:lnTo>
                <a:close/>
              </a:path>
              <a:path w="1557655" h="127000">
                <a:moveTo>
                  <a:pt x="639080" y="1717"/>
                </a:moveTo>
                <a:lnTo>
                  <a:pt x="625876" y="1717"/>
                </a:lnTo>
                <a:lnTo>
                  <a:pt x="617447" y="23339"/>
                </a:lnTo>
                <a:lnTo>
                  <a:pt x="629698" y="23339"/>
                </a:lnTo>
                <a:lnTo>
                  <a:pt x="639080" y="1717"/>
                </a:lnTo>
                <a:close/>
              </a:path>
              <a:path w="1557655" h="127000">
                <a:moveTo>
                  <a:pt x="722857" y="1717"/>
                </a:moveTo>
                <a:lnTo>
                  <a:pt x="708313" y="1717"/>
                </a:lnTo>
                <a:lnTo>
                  <a:pt x="708313" y="93211"/>
                </a:lnTo>
                <a:lnTo>
                  <a:pt x="722857" y="93211"/>
                </a:lnTo>
                <a:lnTo>
                  <a:pt x="722857" y="1717"/>
                </a:lnTo>
                <a:close/>
              </a:path>
              <a:path w="1557655" h="127000">
                <a:moveTo>
                  <a:pt x="778531" y="1717"/>
                </a:moveTo>
                <a:lnTo>
                  <a:pt x="763987" y="1717"/>
                </a:lnTo>
                <a:lnTo>
                  <a:pt x="763987" y="81149"/>
                </a:lnTo>
                <a:lnTo>
                  <a:pt x="763688" y="89102"/>
                </a:lnTo>
                <a:lnTo>
                  <a:pt x="747903" y="119242"/>
                </a:lnTo>
                <a:lnTo>
                  <a:pt x="758050" y="126896"/>
                </a:lnTo>
                <a:lnTo>
                  <a:pt x="778531" y="95703"/>
                </a:lnTo>
                <a:lnTo>
                  <a:pt x="778531" y="1717"/>
                </a:lnTo>
                <a:close/>
              </a:path>
              <a:path w="1557655" h="127000">
                <a:moveTo>
                  <a:pt x="818509" y="72730"/>
                </a:moveTo>
                <a:lnTo>
                  <a:pt x="812006" y="85170"/>
                </a:lnTo>
                <a:lnTo>
                  <a:pt x="818509" y="89191"/>
                </a:lnTo>
                <a:lnTo>
                  <a:pt x="821189" y="90531"/>
                </a:lnTo>
                <a:lnTo>
                  <a:pt x="825021" y="92060"/>
                </a:lnTo>
                <a:lnTo>
                  <a:pt x="830372" y="93976"/>
                </a:lnTo>
                <a:lnTo>
                  <a:pt x="836885" y="94929"/>
                </a:lnTo>
                <a:lnTo>
                  <a:pt x="843775" y="94929"/>
                </a:lnTo>
                <a:lnTo>
                  <a:pt x="857704" y="93149"/>
                </a:lnTo>
                <a:lnTo>
                  <a:pt x="868184" y="88015"/>
                </a:lnTo>
                <a:lnTo>
                  <a:pt x="872177" y="83065"/>
                </a:lnTo>
                <a:lnTo>
                  <a:pt x="840330" y="83065"/>
                </a:lnTo>
                <a:lnTo>
                  <a:pt x="834979" y="81913"/>
                </a:lnTo>
                <a:lnTo>
                  <a:pt x="826739" y="78468"/>
                </a:lnTo>
                <a:lnTo>
                  <a:pt x="824257" y="76940"/>
                </a:lnTo>
                <a:lnTo>
                  <a:pt x="818509" y="72730"/>
                </a:lnTo>
                <a:close/>
              </a:path>
              <a:path w="1557655" h="127000">
                <a:moveTo>
                  <a:pt x="854497" y="188"/>
                </a:moveTo>
                <a:lnTo>
                  <a:pt x="848560" y="188"/>
                </a:lnTo>
                <a:lnTo>
                  <a:pt x="834795" y="1949"/>
                </a:lnTo>
                <a:lnTo>
                  <a:pt x="824296" y="6957"/>
                </a:lnTo>
                <a:lnTo>
                  <a:pt x="817603" y="14801"/>
                </a:lnTo>
                <a:lnTo>
                  <a:pt x="815252" y="25067"/>
                </a:lnTo>
                <a:lnTo>
                  <a:pt x="816459" y="32009"/>
                </a:lnTo>
                <a:lnTo>
                  <a:pt x="820160" y="38271"/>
                </a:lnTo>
                <a:lnTo>
                  <a:pt x="826481" y="43959"/>
                </a:lnTo>
                <a:lnTo>
                  <a:pt x="835545" y="49181"/>
                </a:lnTo>
                <a:lnTo>
                  <a:pt x="859471" y="60668"/>
                </a:lnTo>
                <a:lnTo>
                  <a:pt x="862539" y="64689"/>
                </a:lnTo>
                <a:lnTo>
                  <a:pt x="862539" y="78468"/>
                </a:lnTo>
                <a:lnTo>
                  <a:pt x="856214" y="83065"/>
                </a:lnTo>
                <a:lnTo>
                  <a:pt x="872177" y="83065"/>
                </a:lnTo>
                <a:lnTo>
                  <a:pt x="874787" y="79830"/>
                </a:lnTo>
                <a:lnTo>
                  <a:pt x="877083" y="68898"/>
                </a:lnTo>
                <a:lnTo>
                  <a:pt x="875946" y="61253"/>
                </a:lnTo>
                <a:lnTo>
                  <a:pt x="872155" y="54807"/>
                </a:lnTo>
                <a:lnTo>
                  <a:pt x="865134" y="48899"/>
                </a:lnTo>
                <a:lnTo>
                  <a:pt x="854309" y="42867"/>
                </a:lnTo>
                <a:lnTo>
                  <a:pt x="843496" y="37559"/>
                </a:lnTo>
                <a:lnTo>
                  <a:pt x="836864" y="33970"/>
                </a:lnTo>
                <a:lnTo>
                  <a:pt x="833067" y="31241"/>
                </a:lnTo>
                <a:lnTo>
                  <a:pt x="830760" y="28512"/>
                </a:lnTo>
                <a:lnTo>
                  <a:pt x="829995" y="27360"/>
                </a:lnTo>
                <a:lnTo>
                  <a:pt x="829608" y="25643"/>
                </a:lnTo>
                <a:lnTo>
                  <a:pt x="829608" y="16648"/>
                </a:lnTo>
                <a:lnTo>
                  <a:pt x="836697" y="12439"/>
                </a:lnTo>
                <a:lnTo>
                  <a:pt x="875880" y="12439"/>
                </a:lnTo>
                <a:lnTo>
                  <a:pt x="877847" y="7842"/>
                </a:lnTo>
                <a:lnTo>
                  <a:pt x="872109" y="4774"/>
                </a:lnTo>
                <a:lnTo>
                  <a:pt x="869805" y="3633"/>
                </a:lnTo>
                <a:lnTo>
                  <a:pt x="865596" y="2481"/>
                </a:lnTo>
                <a:lnTo>
                  <a:pt x="860424" y="952"/>
                </a:lnTo>
                <a:lnTo>
                  <a:pt x="854497" y="188"/>
                </a:lnTo>
                <a:close/>
              </a:path>
              <a:path w="1557655" h="127000">
                <a:moveTo>
                  <a:pt x="875880" y="12439"/>
                </a:moveTo>
                <a:lnTo>
                  <a:pt x="852392" y="12439"/>
                </a:lnTo>
                <a:lnTo>
                  <a:pt x="856413" y="13015"/>
                </a:lnTo>
                <a:lnTo>
                  <a:pt x="861198" y="14355"/>
                </a:lnTo>
                <a:lnTo>
                  <a:pt x="865795" y="15884"/>
                </a:lnTo>
                <a:lnTo>
                  <a:pt x="867900" y="16648"/>
                </a:lnTo>
                <a:lnTo>
                  <a:pt x="872685" y="19905"/>
                </a:lnTo>
                <a:lnTo>
                  <a:pt x="875880" y="12439"/>
                </a:lnTo>
                <a:close/>
              </a:path>
              <a:path w="1557655" h="127000">
                <a:moveTo>
                  <a:pt x="930641" y="1717"/>
                </a:moveTo>
                <a:lnTo>
                  <a:pt x="912076" y="1717"/>
                </a:lnTo>
                <a:lnTo>
                  <a:pt x="912076" y="93211"/>
                </a:lnTo>
                <a:lnTo>
                  <a:pt x="926621" y="93211"/>
                </a:lnTo>
                <a:lnTo>
                  <a:pt x="926621" y="22774"/>
                </a:lnTo>
                <a:lnTo>
                  <a:pt x="939886" y="22774"/>
                </a:lnTo>
                <a:lnTo>
                  <a:pt x="930641" y="1717"/>
                </a:lnTo>
                <a:close/>
              </a:path>
              <a:path w="1557655" h="127000">
                <a:moveTo>
                  <a:pt x="939886" y="22774"/>
                </a:moveTo>
                <a:lnTo>
                  <a:pt x="926621" y="22774"/>
                </a:lnTo>
                <a:lnTo>
                  <a:pt x="927385" y="27946"/>
                </a:lnTo>
                <a:lnTo>
                  <a:pt x="927961" y="29664"/>
                </a:lnTo>
                <a:lnTo>
                  <a:pt x="930254" y="34826"/>
                </a:lnTo>
                <a:lnTo>
                  <a:pt x="955520" y="93211"/>
                </a:lnTo>
                <a:lnTo>
                  <a:pt x="967007" y="93211"/>
                </a:lnTo>
                <a:lnTo>
                  <a:pt x="974537" y="76563"/>
                </a:lnTo>
                <a:lnTo>
                  <a:pt x="962033" y="76563"/>
                </a:lnTo>
                <a:lnTo>
                  <a:pt x="961485" y="72919"/>
                </a:lnTo>
                <a:lnTo>
                  <a:pt x="961457" y="72154"/>
                </a:lnTo>
                <a:lnTo>
                  <a:pt x="960305" y="69285"/>
                </a:lnTo>
                <a:lnTo>
                  <a:pt x="939886" y="22774"/>
                </a:lnTo>
                <a:close/>
              </a:path>
              <a:path w="1557655" h="127000">
                <a:moveTo>
                  <a:pt x="1013131" y="20282"/>
                </a:moveTo>
                <a:lnTo>
                  <a:pt x="998775" y="20282"/>
                </a:lnTo>
                <a:lnTo>
                  <a:pt x="998775" y="93211"/>
                </a:lnTo>
                <a:lnTo>
                  <a:pt x="1013131" y="93211"/>
                </a:lnTo>
                <a:lnTo>
                  <a:pt x="1013131" y="20282"/>
                </a:lnTo>
                <a:close/>
              </a:path>
              <a:path w="1557655" h="127000">
                <a:moveTo>
                  <a:pt x="1013131" y="1717"/>
                </a:moveTo>
                <a:lnTo>
                  <a:pt x="994765" y="1717"/>
                </a:lnTo>
                <a:lnTo>
                  <a:pt x="963939" y="69285"/>
                </a:lnTo>
                <a:lnTo>
                  <a:pt x="962797" y="72919"/>
                </a:lnTo>
                <a:lnTo>
                  <a:pt x="962598" y="73683"/>
                </a:lnTo>
                <a:lnTo>
                  <a:pt x="962033" y="76563"/>
                </a:lnTo>
                <a:lnTo>
                  <a:pt x="974537" y="76563"/>
                </a:lnTo>
                <a:lnTo>
                  <a:pt x="995142" y="31004"/>
                </a:lnTo>
                <a:lnTo>
                  <a:pt x="997634" y="25067"/>
                </a:lnTo>
                <a:lnTo>
                  <a:pt x="998775" y="20282"/>
                </a:lnTo>
                <a:lnTo>
                  <a:pt x="1013131" y="20282"/>
                </a:lnTo>
                <a:lnTo>
                  <a:pt x="1013131" y="1717"/>
                </a:lnTo>
                <a:close/>
              </a:path>
              <a:path w="1557655" h="127000">
                <a:moveTo>
                  <a:pt x="1097683" y="0"/>
                </a:moveTo>
                <a:lnTo>
                  <a:pt x="1077317" y="3567"/>
                </a:lnTo>
                <a:lnTo>
                  <a:pt x="1061260" y="13468"/>
                </a:lnTo>
                <a:lnTo>
                  <a:pt x="1050732" y="28501"/>
                </a:lnTo>
                <a:lnTo>
                  <a:pt x="1046952" y="47464"/>
                </a:lnTo>
                <a:lnTo>
                  <a:pt x="1050732" y="66507"/>
                </a:lnTo>
                <a:lnTo>
                  <a:pt x="1061260" y="81531"/>
                </a:lnTo>
                <a:lnTo>
                  <a:pt x="1077317" y="91388"/>
                </a:lnTo>
                <a:lnTo>
                  <a:pt x="1097683" y="94929"/>
                </a:lnTo>
                <a:lnTo>
                  <a:pt x="1117960" y="91388"/>
                </a:lnTo>
                <a:lnTo>
                  <a:pt x="1131830" y="82877"/>
                </a:lnTo>
                <a:lnTo>
                  <a:pt x="1097683" y="82877"/>
                </a:lnTo>
                <a:lnTo>
                  <a:pt x="1083667" y="80169"/>
                </a:lnTo>
                <a:lnTo>
                  <a:pt x="1072433" y="72705"/>
                </a:lnTo>
                <a:lnTo>
                  <a:pt x="1064968" y="61474"/>
                </a:lnTo>
                <a:lnTo>
                  <a:pt x="1062260" y="47464"/>
                </a:lnTo>
                <a:lnTo>
                  <a:pt x="1064968" y="33480"/>
                </a:lnTo>
                <a:lnTo>
                  <a:pt x="1072433" y="22318"/>
                </a:lnTo>
                <a:lnTo>
                  <a:pt x="1083667" y="14925"/>
                </a:lnTo>
                <a:lnTo>
                  <a:pt x="1097683" y="12250"/>
                </a:lnTo>
                <a:lnTo>
                  <a:pt x="1132048" y="12250"/>
                </a:lnTo>
                <a:lnTo>
                  <a:pt x="1117960" y="3567"/>
                </a:lnTo>
                <a:lnTo>
                  <a:pt x="1097683" y="0"/>
                </a:lnTo>
                <a:close/>
              </a:path>
              <a:path w="1557655" h="127000">
                <a:moveTo>
                  <a:pt x="1132048" y="12250"/>
                </a:moveTo>
                <a:lnTo>
                  <a:pt x="1097683" y="12250"/>
                </a:lnTo>
                <a:lnTo>
                  <a:pt x="1111662" y="14925"/>
                </a:lnTo>
                <a:lnTo>
                  <a:pt x="1122825" y="22318"/>
                </a:lnTo>
                <a:lnTo>
                  <a:pt x="1130220" y="33480"/>
                </a:lnTo>
                <a:lnTo>
                  <a:pt x="1132897" y="47464"/>
                </a:lnTo>
                <a:lnTo>
                  <a:pt x="1130220" y="61474"/>
                </a:lnTo>
                <a:lnTo>
                  <a:pt x="1122825" y="72705"/>
                </a:lnTo>
                <a:lnTo>
                  <a:pt x="1111662" y="80169"/>
                </a:lnTo>
                <a:lnTo>
                  <a:pt x="1097683" y="82877"/>
                </a:lnTo>
                <a:lnTo>
                  <a:pt x="1131830" y="82877"/>
                </a:lnTo>
                <a:lnTo>
                  <a:pt x="1134023" y="81531"/>
                </a:lnTo>
                <a:lnTo>
                  <a:pt x="1144596" y="66507"/>
                </a:lnTo>
                <a:lnTo>
                  <a:pt x="1148404" y="47464"/>
                </a:lnTo>
                <a:lnTo>
                  <a:pt x="1144596" y="28501"/>
                </a:lnTo>
                <a:lnTo>
                  <a:pt x="1134023" y="13468"/>
                </a:lnTo>
                <a:lnTo>
                  <a:pt x="1132048" y="12250"/>
                </a:lnTo>
                <a:close/>
              </a:path>
              <a:path w="1557655" h="127000">
                <a:moveTo>
                  <a:pt x="1215533" y="1717"/>
                </a:moveTo>
                <a:lnTo>
                  <a:pt x="1181848" y="1717"/>
                </a:lnTo>
                <a:lnTo>
                  <a:pt x="1181848" y="93211"/>
                </a:lnTo>
                <a:lnTo>
                  <a:pt x="1215533" y="93211"/>
                </a:lnTo>
                <a:lnTo>
                  <a:pt x="1227777" y="92448"/>
                </a:lnTo>
                <a:lnTo>
                  <a:pt x="1237975" y="90124"/>
                </a:lnTo>
                <a:lnTo>
                  <a:pt x="1246378" y="86183"/>
                </a:lnTo>
                <a:lnTo>
                  <a:pt x="1252535" y="81149"/>
                </a:lnTo>
                <a:lnTo>
                  <a:pt x="1196392" y="81149"/>
                </a:lnTo>
                <a:lnTo>
                  <a:pt x="1196392" y="13779"/>
                </a:lnTo>
                <a:lnTo>
                  <a:pt x="1252709" y="13779"/>
                </a:lnTo>
                <a:lnTo>
                  <a:pt x="1246431" y="8745"/>
                </a:lnTo>
                <a:lnTo>
                  <a:pt x="1237928" y="4804"/>
                </a:lnTo>
                <a:lnTo>
                  <a:pt x="1227700" y="2480"/>
                </a:lnTo>
                <a:lnTo>
                  <a:pt x="1215533" y="1717"/>
                </a:lnTo>
                <a:close/>
              </a:path>
              <a:path w="1557655" h="127000">
                <a:moveTo>
                  <a:pt x="1252709" y="13779"/>
                </a:moveTo>
                <a:lnTo>
                  <a:pt x="1227208" y="13779"/>
                </a:lnTo>
                <a:lnTo>
                  <a:pt x="1233145" y="15308"/>
                </a:lnTo>
                <a:lnTo>
                  <a:pt x="1238883" y="20093"/>
                </a:lnTo>
                <a:lnTo>
                  <a:pt x="1244031" y="25523"/>
                </a:lnTo>
                <a:lnTo>
                  <a:pt x="1247883" y="32102"/>
                </a:lnTo>
                <a:lnTo>
                  <a:pt x="1250298" y="39472"/>
                </a:lnTo>
                <a:lnTo>
                  <a:pt x="1251134" y="47276"/>
                </a:lnTo>
                <a:lnTo>
                  <a:pt x="1250273" y="55048"/>
                </a:lnTo>
                <a:lnTo>
                  <a:pt x="1221959" y="80803"/>
                </a:lnTo>
                <a:lnTo>
                  <a:pt x="1213240" y="81149"/>
                </a:lnTo>
                <a:lnTo>
                  <a:pt x="1252535" y="81149"/>
                </a:lnTo>
                <a:lnTo>
                  <a:pt x="1266453" y="47464"/>
                </a:lnTo>
                <a:lnTo>
                  <a:pt x="1265469" y="38521"/>
                </a:lnTo>
                <a:lnTo>
                  <a:pt x="1262744" y="29472"/>
                </a:lnTo>
                <a:lnTo>
                  <a:pt x="1258617" y="21142"/>
                </a:lnTo>
                <a:lnTo>
                  <a:pt x="1253427" y="14355"/>
                </a:lnTo>
                <a:lnTo>
                  <a:pt x="1252709" y="13779"/>
                </a:lnTo>
                <a:close/>
              </a:path>
              <a:path w="1557655" h="127000">
                <a:moveTo>
                  <a:pt x="1309656" y="1717"/>
                </a:moveTo>
                <a:lnTo>
                  <a:pt x="1295300" y="1717"/>
                </a:lnTo>
                <a:lnTo>
                  <a:pt x="1295300" y="55883"/>
                </a:lnTo>
                <a:lnTo>
                  <a:pt x="1314359" y="91770"/>
                </a:lnTo>
                <a:lnTo>
                  <a:pt x="1334734" y="95892"/>
                </a:lnTo>
                <a:lnTo>
                  <a:pt x="1341547" y="95381"/>
                </a:lnTo>
                <a:lnTo>
                  <a:pt x="1367166" y="83641"/>
                </a:lnTo>
                <a:lnTo>
                  <a:pt x="1334734" y="83641"/>
                </a:lnTo>
                <a:lnTo>
                  <a:pt x="1323871" y="82034"/>
                </a:lnTo>
                <a:lnTo>
                  <a:pt x="1316022" y="77251"/>
                </a:lnTo>
                <a:lnTo>
                  <a:pt x="1311260" y="69346"/>
                </a:lnTo>
                <a:lnTo>
                  <a:pt x="1309656" y="58375"/>
                </a:lnTo>
                <a:lnTo>
                  <a:pt x="1309656" y="1717"/>
                </a:lnTo>
                <a:close/>
              </a:path>
              <a:path w="1557655" h="127000">
                <a:moveTo>
                  <a:pt x="1374167" y="1717"/>
                </a:moveTo>
                <a:lnTo>
                  <a:pt x="1359811" y="1717"/>
                </a:lnTo>
                <a:lnTo>
                  <a:pt x="1359811" y="58375"/>
                </a:lnTo>
                <a:lnTo>
                  <a:pt x="1358208" y="69346"/>
                </a:lnTo>
                <a:lnTo>
                  <a:pt x="1353445" y="77251"/>
                </a:lnTo>
                <a:lnTo>
                  <a:pt x="1345596" y="82034"/>
                </a:lnTo>
                <a:lnTo>
                  <a:pt x="1334734" y="83641"/>
                </a:lnTo>
                <a:lnTo>
                  <a:pt x="1367166" y="83641"/>
                </a:lnTo>
                <a:lnTo>
                  <a:pt x="1371125" y="77106"/>
                </a:lnTo>
                <a:lnTo>
                  <a:pt x="1373445" y="67922"/>
                </a:lnTo>
                <a:lnTo>
                  <a:pt x="1374167" y="55883"/>
                </a:lnTo>
                <a:lnTo>
                  <a:pt x="1374167" y="1717"/>
                </a:lnTo>
                <a:close/>
              </a:path>
              <a:path w="1557655" h="127000">
                <a:moveTo>
                  <a:pt x="1430385" y="1717"/>
                </a:moveTo>
                <a:lnTo>
                  <a:pt x="1415841" y="1717"/>
                </a:lnTo>
                <a:lnTo>
                  <a:pt x="1415841" y="93211"/>
                </a:lnTo>
                <a:lnTo>
                  <a:pt x="1473651" y="93211"/>
                </a:lnTo>
                <a:lnTo>
                  <a:pt x="1473651" y="81149"/>
                </a:lnTo>
                <a:lnTo>
                  <a:pt x="1430385" y="81149"/>
                </a:lnTo>
                <a:lnTo>
                  <a:pt x="1430385" y="1717"/>
                </a:lnTo>
                <a:close/>
              </a:path>
              <a:path w="1557655" h="127000">
                <a:moveTo>
                  <a:pt x="1555921" y="1717"/>
                </a:moveTo>
                <a:lnTo>
                  <a:pt x="1499263" y="1717"/>
                </a:lnTo>
                <a:lnTo>
                  <a:pt x="1499263" y="93211"/>
                </a:lnTo>
                <a:lnTo>
                  <a:pt x="1557062" y="93211"/>
                </a:lnTo>
                <a:lnTo>
                  <a:pt x="1557062" y="81149"/>
                </a:lnTo>
                <a:lnTo>
                  <a:pt x="1513807" y="81149"/>
                </a:lnTo>
                <a:lnTo>
                  <a:pt x="1513807" y="52249"/>
                </a:lnTo>
                <a:lnTo>
                  <a:pt x="1548643" y="52249"/>
                </a:lnTo>
                <a:lnTo>
                  <a:pt x="1548643" y="40187"/>
                </a:lnTo>
                <a:lnTo>
                  <a:pt x="1513807" y="40187"/>
                </a:lnTo>
                <a:lnTo>
                  <a:pt x="1513807" y="13779"/>
                </a:lnTo>
                <a:lnTo>
                  <a:pt x="1555921" y="13779"/>
                </a:lnTo>
                <a:lnTo>
                  <a:pt x="1555921" y="1717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157002" y="10869878"/>
            <a:ext cx="13769340" cy="10795"/>
          </a:xfrm>
          <a:custGeom>
            <a:avLst/>
            <a:gdLst/>
            <a:ahLst/>
            <a:cxnLst/>
            <a:rect l="l" t="t" r="r" b="b"/>
            <a:pathLst>
              <a:path w="13769340" h="10795">
                <a:moveTo>
                  <a:pt x="13769214" y="0"/>
                </a:moveTo>
                <a:lnTo>
                  <a:pt x="0" y="0"/>
                </a:lnTo>
                <a:lnTo>
                  <a:pt x="0" y="10470"/>
                </a:lnTo>
                <a:lnTo>
                  <a:pt x="13769214" y="10470"/>
                </a:lnTo>
                <a:lnTo>
                  <a:pt x="13769214" y="0"/>
                </a:lnTo>
                <a:close/>
              </a:path>
            </a:pathLst>
          </a:custGeom>
          <a:solidFill>
            <a:srgbClr val="00B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452374"/>
            <a:ext cx="18093690" cy="18094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6.png"/><Relationship Id="rId4" Type="http://schemas.openxmlformats.org/officeDocument/2006/relationships/image" Target="../media/image5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18" Type="http://schemas.openxmlformats.org/officeDocument/2006/relationships/image" Target="../media/image70.png"/><Relationship Id="rId26" Type="http://schemas.openxmlformats.org/officeDocument/2006/relationships/image" Target="../media/image78.png"/><Relationship Id="rId39" Type="http://schemas.openxmlformats.org/officeDocument/2006/relationships/image" Target="../media/image91.png"/><Relationship Id="rId3" Type="http://schemas.openxmlformats.org/officeDocument/2006/relationships/image" Target="../media/image43.png"/><Relationship Id="rId21" Type="http://schemas.openxmlformats.org/officeDocument/2006/relationships/image" Target="../media/image73.png"/><Relationship Id="rId34" Type="http://schemas.openxmlformats.org/officeDocument/2006/relationships/image" Target="../media/image86.png"/><Relationship Id="rId42" Type="http://schemas.openxmlformats.org/officeDocument/2006/relationships/image" Target="../media/image94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17" Type="http://schemas.openxmlformats.org/officeDocument/2006/relationships/image" Target="../media/image69.png"/><Relationship Id="rId25" Type="http://schemas.openxmlformats.org/officeDocument/2006/relationships/image" Target="../media/image77.png"/><Relationship Id="rId33" Type="http://schemas.openxmlformats.org/officeDocument/2006/relationships/image" Target="../media/image85.png"/><Relationship Id="rId38" Type="http://schemas.openxmlformats.org/officeDocument/2006/relationships/image" Target="../media/image90.png"/><Relationship Id="rId2" Type="http://schemas.openxmlformats.org/officeDocument/2006/relationships/image" Target="../media/image42.png"/><Relationship Id="rId16" Type="http://schemas.openxmlformats.org/officeDocument/2006/relationships/image" Target="../media/image68.png"/><Relationship Id="rId20" Type="http://schemas.openxmlformats.org/officeDocument/2006/relationships/image" Target="../media/image72.png"/><Relationship Id="rId29" Type="http://schemas.openxmlformats.org/officeDocument/2006/relationships/image" Target="../media/image81.png"/><Relationship Id="rId41" Type="http://schemas.openxmlformats.org/officeDocument/2006/relationships/image" Target="../media/image9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24" Type="http://schemas.openxmlformats.org/officeDocument/2006/relationships/image" Target="../media/image76.png"/><Relationship Id="rId32" Type="http://schemas.openxmlformats.org/officeDocument/2006/relationships/image" Target="../media/image84.png"/><Relationship Id="rId37" Type="http://schemas.openxmlformats.org/officeDocument/2006/relationships/image" Target="../media/image89.png"/><Relationship Id="rId40" Type="http://schemas.openxmlformats.org/officeDocument/2006/relationships/image" Target="../media/image92.png"/><Relationship Id="rId5" Type="http://schemas.openxmlformats.org/officeDocument/2006/relationships/image" Target="../media/image57.png"/><Relationship Id="rId15" Type="http://schemas.openxmlformats.org/officeDocument/2006/relationships/image" Target="../media/image67.png"/><Relationship Id="rId23" Type="http://schemas.openxmlformats.org/officeDocument/2006/relationships/image" Target="../media/image75.png"/><Relationship Id="rId28" Type="http://schemas.openxmlformats.org/officeDocument/2006/relationships/image" Target="../media/image80.png"/><Relationship Id="rId36" Type="http://schemas.openxmlformats.org/officeDocument/2006/relationships/image" Target="../media/image88.png"/><Relationship Id="rId10" Type="http://schemas.openxmlformats.org/officeDocument/2006/relationships/image" Target="../media/image62.png"/><Relationship Id="rId19" Type="http://schemas.openxmlformats.org/officeDocument/2006/relationships/image" Target="../media/image71.png"/><Relationship Id="rId31" Type="http://schemas.openxmlformats.org/officeDocument/2006/relationships/image" Target="../media/image83.png"/><Relationship Id="rId4" Type="http://schemas.openxmlformats.org/officeDocument/2006/relationships/image" Target="../media/image53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Relationship Id="rId22" Type="http://schemas.openxmlformats.org/officeDocument/2006/relationships/image" Target="../media/image74.png"/><Relationship Id="rId27" Type="http://schemas.openxmlformats.org/officeDocument/2006/relationships/image" Target="../media/image79.png"/><Relationship Id="rId30" Type="http://schemas.openxmlformats.org/officeDocument/2006/relationships/image" Target="../media/image82.png"/><Relationship Id="rId35" Type="http://schemas.openxmlformats.org/officeDocument/2006/relationships/image" Target="../media/image87.png"/><Relationship Id="rId43" Type="http://schemas.openxmlformats.org/officeDocument/2006/relationships/image" Target="../media/image9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43.png"/><Relationship Id="rId7" Type="http://schemas.openxmlformats.org/officeDocument/2006/relationships/image" Target="../media/image9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53.png"/><Relationship Id="rId9" Type="http://schemas.openxmlformats.org/officeDocument/2006/relationships/image" Target="../media/image10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111.png"/><Relationship Id="rId18" Type="http://schemas.openxmlformats.org/officeDocument/2006/relationships/image" Target="../media/image116.png"/><Relationship Id="rId26" Type="http://schemas.openxmlformats.org/officeDocument/2006/relationships/image" Target="../media/image124.png"/><Relationship Id="rId39" Type="http://schemas.openxmlformats.org/officeDocument/2006/relationships/image" Target="../media/image137.png"/><Relationship Id="rId3" Type="http://schemas.openxmlformats.org/officeDocument/2006/relationships/image" Target="../media/image43.png"/><Relationship Id="rId21" Type="http://schemas.openxmlformats.org/officeDocument/2006/relationships/image" Target="../media/image119.png"/><Relationship Id="rId34" Type="http://schemas.openxmlformats.org/officeDocument/2006/relationships/image" Target="../media/image132.png"/><Relationship Id="rId42" Type="http://schemas.openxmlformats.org/officeDocument/2006/relationships/image" Target="../media/image140.png"/><Relationship Id="rId7" Type="http://schemas.openxmlformats.org/officeDocument/2006/relationships/image" Target="../media/image105.png"/><Relationship Id="rId12" Type="http://schemas.openxmlformats.org/officeDocument/2006/relationships/image" Target="../media/image110.png"/><Relationship Id="rId17" Type="http://schemas.openxmlformats.org/officeDocument/2006/relationships/image" Target="../media/image115.png"/><Relationship Id="rId25" Type="http://schemas.openxmlformats.org/officeDocument/2006/relationships/image" Target="../media/image123.png"/><Relationship Id="rId33" Type="http://schemas.openxmlformats.org/officeDocument/2006/relationships/image" Target="../media/image131.png"/><Relationship Id="rId38" Type="http://schemas.openxmlformats.org/officeDocument/2006/relationships/image" Target="../media/image136.png"/><Relationship Id="rId46" Type="http://schemas.openxmlformats.org/officeDocument/2006/relationships/image" Target="../media/image144.png"/><Relationship Id="rId2" Type="http://schemas.openxmlformats.org/officeDocument/2006/relationships/image" Target="../media/image101.png"/><Relationship Id="rId16" Type="http://schemas.openxmlformats.org/officeDocument/2006/relationships/image" Target="../media/image114.png"/><Relationship Id="rId20" Type="http://schemas.openxmlformats.org/officeDocument/2006/relationships/image" Target="../media/image118.png"/><Relationship Id="rId29" Type="http://schemas.openxmlformats.org/officeDocument/2006/relationships/image" Target="../media/image127.png"/><Relationship Id="rId41" Type="http://schemas.openxmlformats.org/officeDocument/2006/relationships/image" Target="../media/image13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4.png"/><Relationship Id="rId11" Type="http://schemas.openxmlformats.org/officeDocument/2006/relationships/image" Target="../media/image109.png"/><Relationship Id="rId24" Type="http://schemas.openxmlformats.org/officeDocument/2006/relationships/image" Target="../media/image122.png"/><Relationship Id="rId32" Type="http://schemas.openxmlformats.org/officeDocument/2006/relationships/image" Target="../media/image130.png"/><Relationship Id="rId37" Type="http://schemas.openxmlformats.org/officeDocument/2006/relationships/image" Target="../media/image135.png"/><Relationship Id="rId40" Type="http://schemas.openxmlformats.org/officeDocument/2006/relationships/image" Target="../media/image138.png"/><Relationship Id="rId45" Type="http://schemas.openxmlformats.org/officeDocument/2006/relationships/image" Target="../media/image143.png"/><Relationship Id="rId5" Type="http://schemas.openxmlformats.org/officeDocument/2006/relationships/image" Target="../media/image103.png"/><Relationship Id="rId15" Type="http://schemas.openxmlformats.org/officeDocument/2006/relationships/image" Target="../media/image113.png"/><Relationship Id="rId23" Type="http://schemas.openxmlformats.org/officeDocument/2006/relationships/image" Target="../media/image121.png"/><Relationship Id="rId28" Type="http://schemas.openxmlformats.org/officeDocument/2006/relationships/image" Target="../media/image126.png"/><Relationship Id="rId36" Type="http://schemas.openxmlformats.org/officeDocument/2006/relationships/image" Target="../media/image134.png"/><Relationship Id="rId10" Type="http://schemas.openxmlformats.org/officeDocument/2006/relationships/image" Target="../media/image108.png"/><Relationship Id="rId19" Type="http://schemas.openxmlformats.org/officeDocument/2006/relationships/image" Target="../media/image117.png"/><Relationship Id="rId31" Type="http://schemas.openxmlformats.org/officeDocument/2006/relationships/image" Target="../media/image129.png"/><Relationship Id="rId44" Type="http://schemas.openxmlformats.org/officeDocument/2006/relationships/image" Target="../media/image142.png"/><Relationship Id="rId4" Type="http://schemas.openxmlformats.org/officeDocument/2006/relationships/image" Target="../media/image102.png"/><Relationship Id="rId9" Type="http://schemas.openxmlformats.org/officeDocument/2006/relationships/image" Target="../media/image107.png"/><Relationship Id="rId14" Type="http://schemas.openxmlformats.org/officeDocument/2006/relationships/image" Target="../media/image112.png"/><Relationship Id="rId22" Type="http://schemas.openxmlformats.org/officeDocument/2006/relationships/image" Target="../media/image120.png"/><Relationship Id="rId27" Type="http://schemas.openxmlformats.org/officeDocument/2006/relationships/image" Target="../media/image125.png"/><Relationship Id="rId30" Type="http://schemas.openxmlformats.org/officeDocument/2006/relationships/image" Target="../media/image128.png"/><Relationship Id="rId35" Type="http://schemas.openxmlformats.org/officeDocument/2006/relationships/image" Target="../media/image133.png"/><Relationship Id="rId43" Type="http://schemas.openxmlformats.org/officeDocument/2006/relationships/image" Target="../media/image141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9.png"/><Relationship Id="rId18" Type="http://schemas.openxmlformats.org/officeDocument/2006/relationships/image" Target="../media/image114.png"/><Relationship Id="rId26" Type="http://schemas.openxmlformats.org/officeDocument/2006/relationships/image" Target="../media/image122.png"/><Relationship Id="rId39" Type="http://schemas.openxmlformats.org/officeDocument/2006/relationships/image" Target="../media/image135.png"/><Relationship Id="rId3" Type="http://schemas.openxmlformats.org/officeDocument/2006/relationships/image" Target="../media/image43.png"/><Relationship Id="rId21" Type="http://schemas.openxmlformats.org/officeDocument/2006/relationships/image" Target="../media/image117.png"/><Relationship Id="rId34" Type="http://schemas.openxmlformats.org/officeDocument/2006/relationships/image" Target="../media/image130.png"/><Relationship Id="rId42" Type="http://schemas.openxmlformats.org/officeDocument/2006/relationships/image" Target="../media/image138.png"/><Relationship Id="rId47" Type="http://schemas.openxmlformats.org/officeDocument/2006/relationships/image" Target="../media/image143.png"/><Relationship Id="rId50" Type="http://schemas.openxmlformats.org/officeDocument/2006/relationships/image" Target="../media/image155.png"/><Relationship Id="rId7" Type="http://schemas.openxmlformats.org/officeDocument/2006/relationships/image" Target="../media/image148.png"/><Relationship Id="rId12" Type="http://schemas.openxmlformats.org/officeDocument/2006/relationships/image" Target="../media/image153.png"/><Relationship Id="rId17" Type="http://schemas.openxmlformats.org/officeDocument/2006/relationships/image" Target="../media/image113.png"/><Relationship Id="rId25" Type="http://schemas.openxmlformats.org/officeDocument/2006/relationships/image" Target="../media/image121.png"/><Relationship Id="rId33" Type="http://schemas.openxmlformats.org/officeDocument/2006/relationships/image" Target="../media/image129.png"/><Relationship Id="rId38" Type="http://schemas.openxmlformats.org/officeDocument/2006/relationships/image" Target="../media/image134.png"/><Relationship Id="rId46" Type="http://schemas.openxmlformats.org/officeDocument/2006/relationships/image" Target="../media/image142.png"/><Relationship Id="rId2" Type="http://schemas.openxmlformats.org/officeDocument/2006/relationships/image" Target="../media/image101.png"/><Relationship Id="rId16" Type="http://schemas.openxmlformats.org/officeDocument/2006/relationships/image" Target="../media/image112.png"/><Relationship Id="rId20" Type="http://schemas.openxmlformats.org/officeDocument/2006/relationships/image" Target="../media/image116.png"/><Relationship Id="rId29" Type="http://schemas.openxmlformats.org/officeDocument/2006/relationships/image" Target="../media/image125.png"/><Relationship Id="rId41" Type="http://schemas.openxmlformats.org/officeDocument/2006/relationships/image" Target="../media/image137.png"/><Relationship Id="rId54" Type="http://schemas.openxmlformats.org/officeDocument/2006/relationships/image" Target="../media/image15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7.png"/><Relationship Id="rId11" Type="http://schemas.openxmlformats.org/officeDocument/2006/relationships/image" Target="../media/image152.png"/><Relationship Id="rId24" Type="http://schemas.openxmlformats.org/officeDocument/2006/relationships/image" Target="../media/image120.png"/><Relationship Id="rId32" Type="http://schemas.openxmlformats.org/officeDocument/2006/relationships/image" Target="../media/image128.png"/><Relationship Id="rId37" Type="http://schemas.openxmlformats.org/officeDocument/2006/relationships/image" Target="../media/image133.png"/><Relationship Id="rId40" Type="http://schemas.openxmlformats.org/officeDocument/2006/relationships/image" Target="../media/image136.png"/><Relationship Id="rId45" Type="http://schemas.openxmlformats.org/officeDocument/2006/relationships/image" Target="../media/image140.png"/><Relationship Id="rId53" Type="http://schemas.openxmlformats.org/officeDocument/2006/relationships/image" Target="../media/image158.png"/><Relationship Id="rId5" Type="http://schemas.openxmlformats.org/officeDocument/2006/relationships/image" Target="../media/image146.png"/><Relationship Id="rId15" Type="http://schemas.openxmlformats.org/officeDocument/2006/relationships/image" Target="../media/image111.png"/><Relationship Id="rId23" Type="http://schemas.openxmlformats.org/officeDocument/2006/relationships/image" Target="../media/image119.png"/><Relationship Id="rId28" Type="http://schemas.openxmlformats.org/officeDocument/2006/relationships/image" Target="../media/image124.png"/><Relationship Id="rId36" Type="http://schemas.openxmlformats.org/officeDocument/2006/relationships/image" Target="../media/image132.png"/><Relationship Id="rId49" Type="http://schemas.openxmlformats.org/officeDocument/2006/relationships/image" Target="../media/image154.png"/><Relationship Id="rId10" Type="http://schemas.openxmlformats.org/officeDocument/2006/relationships/image" Target="../media/image151.png"/><Relationship Id="rId19" Type="http://schemas.openxmlformats.org/officeDocument/2006/relationships/image" Target="../media/image115.png"/><Relationship Id="rId31" Type="http://schemas.openxmlformats.org/officeDocument/2006/relationships/image" Target="../media/image127.png"/><Relationship Id="rId44" Type="http://schemas.openxmlformats.org/officeDocument/2006/relationships/image" Target="../media/image141.png"/><Relationship Id="rId52" Type="http://schemas.openxmlformats.org/officeDocument/2006/relationships/image" Target="../media/image157.png"/><Relationship Id="rId4" Type="http://schemas.openxmlformats.org/officeDocument/2006/relationships/image" Target="../media/image145.png"/><Relationship Id="rId9" Type="http://schemas.openxmlformats.org/officeDocument/2006/relationships/image" Target="../media/image150.png"/><Relationship Id="rId14" Type="http://schemas.openxmlformats.org/officeDocument/2006/relationships/image" Target="../media/image110.png"/><Relationship Id="rId22" Type="http://schemas.openxmlformats.org/officeDocument/2006/relationships/image" Target="../media/image118.png"/><Relationship Id="rId27" Type="http://schemas.openxmlformats.org/officeDocument/2006/relationships/image" Target="../media/image123.png"/><Relationship Id="rId30" Type="http://schemas.openxmlformats.org/officeDocument/2006/relationships/image" Target="../media/image126.png"/><Relationship Id="rId35" Type="http://schemas.openxmlformats.org/officeDocument/2006/relationships/image" Target="../media/image131.png"/><Relationship Id="rId43" Type="http://schemas.openxmlformats.org/officeDocument/2006/relationships/image" Target="../media/image139.png"/><Relationship Id="rId48" Type="http://schemas.openxmlformats.org/officeDocument/2006/relationships/image" Target="../media/image144.png"/><Relationship Id="rId8" Type="http://schemas.openxmlformats.org/officeDocument/2006/relationships/image" Target="../media/image149.png"/><Relationship Id="rId51" Type="http://schemas.openxmlformats.org/officeDocument/2006/relationships/image" Target="../media/image15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3.png"/><Relationship Id="rId5" Type="http://schemas.openxmlformats.org/officeDocument/2006/relationships/image" Target="../media/image162.png"/><Relationship Id="rId4" Type="http://schemas.openxmlformats.org/officeDocument/2006/relationships/image" Target="../media/image161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4.png"/><Relationship Id="rId18" Type="http://schemas.openxmlformats.org/officeDocument/2006/relationships/image" Target="../media/image179.png"/><Relationship Id="rId26" Type="http://schemas.openxmlformats.org/officeDocument/2006/relationships/image" Target="../media/image187.png"/><Relationship Id="rId39" Type="http://schemas.openxmlformats.org/officeDocument/2006/relationships/image" Target="../media/image200.png"/><Relationship Id="rId3" Type="http://schemas.openxmlformats.org/officeDocument/2006/relationships/image" Target="../media/image43.png"/><Relationship Id="rId21" Type="http://schemas.openxmlformats.org/officeDocument/2006/relationships/image" Target="../media/image182.png"/><Relationship Id="rId34" Type="http://schemas.openxmlformats.org/officeDocument/2006/relationships/image" Target="../media/image195.png"/><Relationship Id="rId42" Type="http://schemas.openxmlformats.org/officeDocument/2006/relationships/image" Target="../media/image203.png"/><Relationship Id="rId47" Type="http://schemas.openxmlformats.org/officeDocument/2006/relationships/image" Target="../media/image208.png"/><Relationship Id="rId50" Type="http://schemas.openxmlformats.org/officeDocument/2006/relationships/image" Target="../media/image211.png"/><Relationship Id="rId7" Type="http://schemas.openxmlformats.org/officeDocument/2006/relationships/image" Target="../media/image168.png"/><Relationship Id="rId12" Type="http://schemas.openxmlformats.org/officeDocument/2006/relationships/image" Target="../media/image173.png"/><Relationship Id="rId17" Type="http://schemas.openxmlformats.org/officeDocument/2006/relationships/image" Target="../media/image178.png"/><Relationship Id="rId25" Type="http://schemas.openxmlformats.org/officeDocument/2006/relationships/image" Target="../media/image186.png"/><Relationship Id="rId33" Type="http://schemas.openxmlformats.org/officeDocument/2006/relationships/image" Target="../media/image194.png"/><Relationship Id="rId38" Type="http://schemas.openxmlformats.org/officeDocument/2006/relationships/image" Target="../media/image199.png"/><Relationship Id="rId46" Type="http://schemas.openxmlformats.org/officeDocument/2006/relationships/image" Target="../media/image207.png"/><Relationship Id="rId2" Type="http://schemas.openxmlformats.org/officeDocument/2006/relationships/image" Target="../media/image164.png"/><Relationship Id="rId16" Type="http://schemas.openxmlformats.org/officeDocument/2006/relationships/image" Target="../media/image177.png"/><Relationship Id="rId20" Type="http://schemas.openxmlformats.org/officeDocument/2006/relationships/image" Target="../media/image181.png"/><Relationship Id="rId29" Type="http://schemas.openxmlformats.org/officeDocument/2006/relationships/image" Target="../media/image190.png"/><Relationship Id="rId41" Type="http://schemas.openxmlformats.org/officeDocument/2006/relationships/image" Target="../media/image202.png"/><Relationship Id="rId54" Type="http://schemas.openxmlformats.org/officeDocument/2006/relationships/image" Target="../media/image2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7.png"/><Relationship Id="rId11" Type="http://schemas.openxmlformats.org/officeDocument/2006/relationships/image" Target="../media/image172.png"/><Relationship Id="rId24" Type="http://schemas.openxmlformats.org/officeDocument/2006/relationships/image" Target="../media/image185.png"/><Relationship Id="rId32" Type="http://schemas.openxmlformats.org/officeDocument/2006/relationships/image" Target="../media/image193.png"/><Relationship Id="rId37" Type="http://schemas.openxmlformats.org/officeDocument/2006/relationships/image" Target="../media/image198.png"/><Relationship Id="rId40" Type="http://schemas.openxmlformats.org/officeDocument/2006/relationships/image" Target="../media/image201.png"/><Relationship Id="rId45" Type="http://schemas.openxmlformats.org/officeDocument/2006/relationships/image" Target="../media/image206.png"/><Relationship Id="rId53" Type="http://schemas.openxmlformats.org/officeDocument/2006/relationships/image" Target="../media/image214.png"/><Relationship Id="rId5" Type="http://schemas.openxmlformats.org/officeDocument/2006/relationships/image" Target="../media/image166.png"/><Relationship Id="rId15" Type="http://schemas.openxmlformats.org/officeDocument/2006/relationships/image" Target="../media/image176.png"/><Relationship Id="rId23" Type="http://schemas.openxmlformats.org/officeDocument/2006/relationships/image" Target="../media/image184.png"/><Relationship Id="rId28" Type="http://schemas.openxmlformats.org/officeDocument/2006/relationships/image" Target="../media/image189.png"/><Relationship Id="rId36" Type="http://schemas.openxmlformats.org/officeDocument/2006/relationships/image" Target="../media/image197.png"/><Relationship Id="rId49" Type="http://schemas.openxmlformats.org/officeDocument/2006/relationships/image" Target="../media/image210.png"/><Relationship Id="rId10" Type="http://schemas.openxmlformats.org/officeDocument/2006/relationships/image" Target="../media/image171.png"/><Relationship Id="rId19" Type="http://schemas.openxmlformats.org/officeDocument/2006/relationships/image" Target="../media/image180.png"/><Relationship Id="rId31" Type="http://schemas.openxmlformats.org/officeDocument/2006/relationships/image" Target="../media/image192.png"/><Relationship Id="rId44" Type="http://schemas.openxmlformats.org/officeDocument/2006/relationships/image" Target="../media/image205.png"/><Relationship Id="rId52" Type="http://schemas.openxmlformats.org/officeDocument/2006/relationships/image" Target="../media/image213.png"/><Relationship Id="rId4" Type="http://schemas.openxmlformats.org/officeDocument/2006/relationships/image" Target="../media/image165.png"/><Relationship Id="rId9" Type="http://schemas.openxmlformats.org/officeDocument/2006/relationships/image" Target="../media/image170.png"/><Relationship Id="rId14" Type="http://schemas.openxmlformats.org/officeDocument/2006/relationships/image" Target="../media/image175.png"/><Relationship Id="rId22" Type="http://schemas.openxmlformats.org/officeDocument/2006/relationships/image" Target="../media/image183.png"/><Relationship Id="rId27" Type="http://schemas.openxmlformats.org/officeDocument/2006/relationships/image" Target="../media/image188.png"/><Relationship Id="rId30" Type="http://schemas.openxmlformats.org/officeDocument/2006/relationships/image" Target="../media/image191.png"/><Relationship Id="rId35" Type="http://schemas.openxmlformats.org/officeDocument/2006/relationships/image" Target="../media/image196.png"/><Relationship Id="rId43" Type="http://schemas.openxmlformats.org/officeDocument/2006/relationships/image" Target="../media/image204.png"/><Relationship Id="rId48" Type="http://schemas.openxmlformats.org/officeDocument/2006/relationships/image" Target="../media/image209.png"/><Relationship Id="rId8" Type="http://schemas.openxmlformats.org/officeDocument/2006/relationships/image" Target="../media/image169.png"/><Relationship Id="rId51" Type="http://schemas.openxmlformats.org/officeDocument/2006/relationships/image" Target="../media/image2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1.png"/><Relationship Id="rId13" Type="http://schemas.openxmlformats.org/officeDocument/2006/relationships/image" Target="../media/image119.png"/><Relationship Id="rId18" Type="http://schemas.openxmlformats.org/officeDocument/2006/relationships/image" Target="../media/image124.png"/><Relationship Id="rId26" Type="http://schemas.openxmlformats.org/officeDocument/2006/relationships/image" Target="../media/image226.png"/><Relationship Id="rId39" Type="http://schemas.openxmlformats.org/officeDocument/2006/relationships/image" Target="../media/image237.png"/><Relationship Id="rId3" Type="http://schemas.openxmlformats.org/officeDocument/2006/relationships/image" Target="../media/image43.png"/><Relationship Id="rId21" Type="http://schemas.openxmlformats.org/officeDocument/2006/relationships/image" Target="../media/image127.png"/><Relationship Id="rId34" Type="http://schemas.openxmlformats.org/officeDocument/2006/relationships/image" Target="../media/image234.png"/><Relationship Id="rId7" Type="http://schemas.openxmlformats.org/officeDocument/2006/relationships/image" Target="../media/image220.png"/><Relationship Id="rId12" Type="http://schemas.openxmlformats.org/officeDocument/2006/relationships/image" Target="../media/image225.png"/><Relationship Id="rId17" Type="http://schemas.openxmlformats.org/officeDocument/2006/relationships/image" Target="../media/image123.png"/><Relationship Id="rId25" Type="http://schemas.openxmlformats.org/officeDocument/2006/relationships/image" Target="../media/image131.png"/><Relationship Id="rId33" Type="http://schemas.openxmlformats.org/officeDocument/2006/relationships/image" Target="../media/image233.png"/><Relationship Id="rId38" Type="http://schemas.openxmlformats.org/officeDocument/2006/relationships/image" Target="../media/image215.png"/><Relationship Id="rId2" Type="http://schemas.openxmlformats.org/officeDocument/2006/relationships/image" Target="../media/image216.png"/><Relationship Id="rId16" Type="http://schemas.openxmlformats.org/officeDocument/2006/relationships/image" Target="../media/image122.png"/><Relationship Id="rId20" Type="http://schemas.openxmlformats.org/officeDocument/2006/relationships/image" Target="../media/image126.png"/><Relationship Id="rId29" Type="http://schemas.openxmlformats.org/officeDocument/2006/relationships/image" Target="../media/image229.png"/><Relationship Id="rId41" Type="http://schemas.openxmlformats.org/officeDocument/2006/relationships/image" Target="../media/image23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9.png"/><Relationship Id="rId11" Type="http://schemas.openxmlformats.org/officeDocument/2006/relationships/image" Target="../media/image224.png"/><Relationship Id="rId24" Type="http://schemas.openxmlformats.org/officeDocument/2006/relationships/image" Target="../media/image130.png"/><Relationship Id="rId32" Type="http://schemas.openxmlformats.org/officeDocument/2006/relationships/image" Target="../media/image232.png"/><Relationship Id="rId37" Type="http://schemas.openxmlformats.org/officeDocument/2006/relationships/image" Target="../media/image236.png"/><Relationship Id="rId40" Type="http://schemas.openxmlformats.org/officeDocument/2006/relationships/image" Target="../media/image238.png"/><Relationship Id="rId5" Type="http://schemas.openxmlformats.org/officeDocument/2006/relationships/image" Target="../media/image218.png"/><Relationship Id="rId15" Type="http://schemas.openxmlformats.org/officeDocument/2006/relationships/image" Target="../media/image121.png"/><Relationship Id="rId23" Type="http://schemas.openxmlformats.org/officeDocument/2006/relationships/image" Target="../media/image129.png"/><Relationship Id="rId28" Type="http://schemas.openxmlformats.org/officeDocument/2006/relationships/image" Target="../media/image228.png"/><Relationship Id="rId36" Type="http://schemas.openxmlformats.org/officeDocument/2006/relationships/image" Target="../media/image143.png"/><Relationship Id="rId10" Type="http://schemas.openxmlformats.org/officeDocument/2006/relationships/image" Target="../media/image223.png"/><Relationship Id="rId19" Type="http://schemas.openxmlformats.org/officeDocument/2006/relationships/image" Target="../media/image125.png"/><Relationship Id="rId31" Type="http://schemas.openxmlformats.org/officeDocument/2006/relationships/image" Target="../media/image231.png"/><Relationship Id="rId4" Type="http://schemas.openxmlformats.org/officeDocument/2006/relationships/image" Target="../media/image217.png"/><Relationship Id="rId9" Type="http://schemas.openxmlformats.org/officeDocument/2006/relationships/image" Target="../media/image222.png"/><Relationship Id="rId14" Type="http://schemas.openxmlformats.org/officeDocument/2006/relationships/image" Target="../media/image120.png"/><Relationship Id="rId22" Type="http://schemas.openxmlformats.org/officeDocument/2006/relationships/image" Target="../media/image128.png"/><Relationship Id="rId27" Type="http://schemas.openxmlformats.org/officeDocument/2006/relationships/image" Target="../media/image227.png"/><Relationship Id="rId30" Type="http://schemas.openxmlformats.org/officeDocument/2006/relationships/image" Target="../media/image230.png"/><Relationship Id="rId35" Type="http://schemas.openxmlformats.org/officeDocument/2006/relationships/image" Target="../media/image23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5.png"/><Relationship Id="rId13" Type="http://schemas.openxmlformats.org/officeDocument/2006/relationships/image" Target="../media/image248.png"/><Relationship Id="rId18" Type="http://schemas.openxmlformats.org/officeDocument/2006/relationships/image" Target="../media/image252.png"/><Relationship Id="rId26" Type="http://schemas.openxmlformats.org/officeDocument/2006/relationships/image" Target="../media/image130.png"/><Relationship Id="rId39" Type="http://schemas.openxmlformats.org/officeDocument/2006/relationships/image" Target="../media/image232.png"/><Relationship Id="rId3" Type="http://schemas.openxmlformats.org/officeDocument/2006/relationships/image" Target="../media/image43.png"/><Relationship Id="rId21" Type="http://schemas.openxmlformats.org/officeDocument/2006/relationships/image" Target="../media/image254.png"/><Relationship Id="rId34" Type="http://schemas.openxmlformats.org/officeDocument/2006/relationships/image" Target="../media/image227.png"/><Relationship Id="rId42" Type="http://schemas.openxmlformats.org/officeDocument/2006/relationships/image" Target="../media/image268.png"/><Relationship Id="rId7" Type="http://schemas.openxmlformats.org/officeDocument/2006/relationships/image" Target="../media/image244.png"/><Relationship Id="rId12" Type="http://schemas.openxmlformats.org/officeDocument/2006/relationships/image" Target="../media/image247.png"/><Relationship Id="rId17" Type="http://schemas.openxmlformats.org/officeDocument/2006/relationships/image" Target="../media/image251.png"/><Relationship Id="rId25" Type="http://schemas.openxmlformats.org/officeDocument/2006/relationships/image" Target="../media/image258.png"/><Relationship Id="rId33" Type="http://schemas.openxmlformats.org/officeDocument/2006/relationships/image" Target="../media/image264.png"/><Relationship Id="rId38" Type="http://schemas.openxmlformats.org/officeDocument/2006/relationships/image" Target="../media/image266.png"/><Relationship Id="rId2" Type="http://schemas.openxmlformats.org/officeDocument/2006/relationships/image" Target="../media/image240.png"/><Relationship Id="rId16" Type="http://schemas.openxmlformats.org/officeDocument/2006/relationships/image" Target="../media/image250.png"/><Relationship Id="rId20" Type="http://schemas.openxmlformats.org/officeDocument/2006/relationships/image" Target="../media/image253.png"/><Relationship Id="rId29" Type="http://schemas.openxmlformats.org/officeDocument/2006/relationships/image" Target="../media/image261.png"/><Relationship Id="rId41" Type="http://schemas.openxmlformats.org/officeDocument/2006/relationships/image" Target="../media/image2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3.png"/><Relationship Id="rId11" Type="http://schemas.openxmlformats.org/officeDocument/2006/relationships/image" Target="../media/image218.png"/><Relationship Id="rId24" Type="http://schemas.openxmlformats.org/officeDocument/2006/relationships/image" Target="../media/image257.png"/><Relationship Id="rId32" Type="http://schemas.openxmlformats.org/officeDocument/2006/relationships/image" Target="../media/image131.png"/><Relationship Id="rId37" Type="http://schemas.openxmlformats.org/officeDocument/2006/relationships/image" Target="../media/image230.png"/><Relationship Id="rId40" Type="http://schemas.openxmlformats.org/officeDocument/2006/relationships/image" Target="../media/image267.png"/><Relationship Id="rId45" Type="http://schemas.openxmlformats.org/officeDocument/2006/relationships/image" Target="../media/image270.png"/><Relationship Id="rId5" Type="http://schemas.openxmlformats.org/officeDocument/2006/relationships/image" Target="../media/image242.png"/><Relationship Id="rId15" Type="http://schemas.openxmlformats.org/officeDocument/2006/relationships/image" Target="../media/image249.png"/><Relationship Id="rId23" Type="http://schemas.openxmlformats.org/officeDocument/2006/relationships/image" Target="../media/image256.png"/><Relationship Id="rId28" Type="http://schemas.openxmlformats.org/officeDocument/2006/relationships/image" Target="../media/image260.png"/><Relationship Id="rId36" Type="http://schemas.openxmlformats.org/officeDocument/2006/relationships/image" Target="../media/image265.png"/><Relationship Id="rId10" Type="http://schemas.openxmlformats.org/officeDocument/2006/relationships/image" Target="../media/image217.png"/><Relationship Id="rId19" Type="http://schemas.openxmlformats.org/officeDocument/2006/relationships/image" Target="../media/image119.png"/><Relationship Id="rId31" Type="http://schemas.openxmlformats.org/officeDocument/2006/relationships/image" Target="../media/image263.png"/><Relationship Id="rId44" Type="http://schemas.openxmlformats.org/officeDocument/2006/relationships/image" Target="../media/image269.png"/><Relationship Id="rId4" Type="http://schemas.openxmlformats.org/officeDocument/2006/relationships/image" Target="../media/image241.png"/><Relationship Id="rId9" Type="http://schemas.openxmlformats.org/officeDocument/2006/relationships/image" Target="../media/image246.png"/><Relationship Id="rId14" Type="http://schemas.openxmlformats.org/officeDocument/2006/relationships/image" Target="../media/image221.png"/><Relationship Id="rId22" Type="http://schemas.openxmlformats.org/officeDocument/2006/relationships/image" Target="../media/image255.png"/><Relationship Id="rId27" Type="http://schemas.openxmlformats.org/officeDocument/2006/relationships/image" Target="../media/image259.png"/><Relationship Id="rId30" Type="http://schemas.openxmlformats.org/officeDocument/2006/relationships/image" Target="../media/image262.png"/><Relationship Id="rId35" Type="http://schemas.openxmlformats.org/officeDocument/2006/relationships/image" Target="../media/image228.png"/><Relationship Id="rId43" Type="http://schemas.openxmlformats.org/officeDocument/2006/relationships/image" Target="../media/image14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7.png"/><Relationship Id="rId13" Type="http://schemas.openxmlformats.org/officeDocument/2006/relationships/image" Target="../media/image222.png"/><Relationship Id="rId18" Type="http://schemas.openxmlformats.org/officeDocument/2006/relationships/image" Target="../media/image120.png"/><Relationship Id="rId26" Type="http://schemas.openxmlformats.org/officeDocument/2006/relationships/image" Target="../media/image128.png"/><Relationship Id="rId39" Type="http://schemas.openxmlformats.org/officeDocument/2006/relationships/image" Target="../media/image235.png"/><Relationship Id="rId3" Type="http://schemas.openxmlformats.org/officeDocument/2006/relationships/image" Target="../media/image43.png"/><Relationship Id="rId21" Type="http://schemas.openxmlformats.org/officeDocument/2006/relationships/image" Target="../media/image123.png"/><Relationship Id="rId34" Type="http://schemas.openxmlformats.org/officeDocument/2006/relationships/image" Target="../media/image230.png"/><Relationship Id="rId7" Type="http://schemas.openxmlformats.org/officeDocument/2006/relationships/image" Target="../media/image274.png"/><Relationship Id="rId12" Type="http://schemas.openxmlformats.org/officeDocument/2006/relationships/image" Target="../media/image221.png"/><Relationship Id="rId17" Type="http://schemas.openxmlformats.org/officeDocument/2006/relationships/image" Target="../media/image119.png"/><Relationship Id="rId25" Type="http://schemas.openxmlformats.org/officeDocument/2006/relationships/image" Target="../media/image127.png"/><Relationship Id="rId33" Type="http://schemas.openxmlformats.org/officeDocument/2006/relationships/image" Target="../media/image229.png"/><Relationship Id="rId38" Type="http://schemas.openxmlformats.org/officeDocument/2006/relationships/image" Target="../media/image234.png"/><Relationship Id="rId2" Type="http://schemas.openxmlformats.org/officeDocument/2006/relationships/image" Target="../media/image271.png"/><Relationship Id="rId16" Type="http://schemas.openxmlformats.org/officeDocument/2006/relationships/image" Target="../media/image225.png"/><Relationship Id="rId20" Type="http://schemas.openxmlformats.org/officeDocument/2006/relationships/image" Target="../media/image122.png"/><Relationship Id="rId29" Type="http://schemas.openxmlformats.org/officeDocument/2006/relationships/image" Target="../media/image131.png"/><Relationship Id="rId41" Type="http://schemas.openxmlformats.org/officeDocument/2006/relationships/image" Target="../media/image23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3.png"/><Relationship Id="rId11" Type="http://schemas.openxmlformats.org/officeDocument/2006/relationships/image" Target="../media/image220.png"/><Relationship Id="rId24" Type="http://schemas.openxmlformats.org/officeDocument/2006/relationships/image" Target="../media/image126.png"/><Relationship Id="rId32" Type="http://schemas.openxmlformats.org/officeDocument/2006/relationships/image" Target="../media/image228.png"/><Relationship Id="rId37" Type="http://schemas.openxmlformats.org/officeDocument/2006/relationships/image" Target="../media/image233.png"/><Relationship Id="rId40" Type="http://schemas.openxmlformats.org/officeDocument/2006/relationships/image" Target="../media/image143.png"/><Relationship Id="rId5" Type="http://schemas.openxmlformats.org/officeDocument/2006/relationships/image" Target="../media/image272.png"/><Relationship Id="rId15" Type="http://schemas.openxmlformats.org/officeDocument/2006/relationships/image" Target="../media/image224.png"/><Relationship Id="rId23" Type="http://schemas.openxmlformats.org/officeDocument/2006/relationships/image" Target="../media/image125.png"/><Relationship Id="rId28" Type="http://schemas.openxmlformats.org/officeDocument/2006/relationships/image" Target="../media/image130.png"/><Relationship Id="rId36" Type="http://schemas.openxmlformats.org/officeDocument/2006/relationships/image" Target="../media/image232.png"/><Relationship Id="rId10" Type="http://schemas.openxmlformats.org/officeDocument/2006/relationships/image" Target="../media/image219.png"/><Relationship Id="rId19" Type="http://schemas.openxmlformats.org/officeDocument/2006/relationships/image" Target="../media/image121.png"/><Relationship Id="rId31" Type="http://schemas.openxmlformats.org/officeDocument/2006/relationships/image" Target="../media/image227.png"/><Relationship Id="rId4" Type="http://schemas.openxmlformats.org/officeDocument/2006/relationships/image" Target="../media/image270.png"/><Relationship Id="rId9" Type="http://schemas.openxmlformats.org/officeDocument/2006/relationships/image" Target="../media/image218.png"/><Relationship Id="rId14" Type="http://schemas.openxmlformats.org/officeDocument/2006/relationships/image" Target="../media/image223.png"/><Relationship Id="rId22" Type="http://schemas.openxmlformats.org/officeDocument/2006/relationships/image" Target="../media/image124.png"/><Relationship Id="rId27" Type="http://schemas.openxmlformats.org/officeDocument/2006/relationships/image" Target="../media/image129.png"/><Relationship Id="rId30" Type="http://schemas.openxmlformats.org/officeDocument/2006/relationships/image" Target="../media/image226.png"/><Relationship Id="rId35" Type="http://schemas.openxmlformats.org/officeDocument/2006/relationships/image" Target="../media/image23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8.png"/><Relationship Id="rId13" Type="http://schemas.openxmlformats.org/officeDocument/2006/relationships/image" Target="../media/image223.png"/><Relationship Id="rId18" Type="http://schemas.openxmlformats.org/officeDocument/2006/relationships/image" Target="../media/image121.png"/><Relationship Id="rId26" Type="http://schemas.openxmlformats.org/officeDocument/2006/relationships/image" Target="../media/image129.png"/><Relationship Id="rId39" Type="http://schemas.openxmlformats.org/officeDocument/2006/relationships/image" Target="../media/image143.png"/><Relationship Id="rId3" Type="http://schemas.openxmlformats.org/officeDocument/2006/relationships/image" Target="../media/image43.png"/><Relationship Id="rId21" Type="http://schemas.openxmlformats.org/officeDocument/2006/relationships/image" Target="../media/image124.png"/><Relationship Id="rId34" Type="http://schemas.openxmlformats.org/officeDocument/2006/relationships/image" Target="../media/image231.png"/><Relationship Id="rId7" Type="http://schemas.openxmlformats.org/officeDocument/2006/relationships/image" Target="../media/image217.png"/><Relationship Id="rId12" Type="http://schemas.openxmlformats.org/officeDocument/2006/relationships/image" Target="../media/image222.png"/><Relationship Id="rId17" Type="http://schemas.openxmlformats.org/officeDocument/2006/relationships/image" Target="../media/image120.png"/><Relationship Id="rId25" Type="http://schemas.openxmlformats.org/officeDocument/2006/relationships/image" Target="../media/image128.png"/><Relationship Id="rId33" Type="http://schemas.openxmlformats.org/officeDocument/2006/relationships/image" Target="../media/image230.png"/><Relationship Id="rId38" Type="http://schemas.openxmlformats.org/officeDocument/2006/relationships/image" Target="../media/image235.png"/><Relationship Id="rId2" Type="http://schemas.openxmlformats.org/officeDocument/2006/relationships/image" Target="../media/image271.png"/><Relationship Id="rId16" Type="http://schemas.openxmlformats.org/officeDocument/2006/relationships/image" Target="../media/image119.png"/><Relationship Id="rId20" Type="http://schemas.openxmlformats.org/officeDocument/2006/relationships/image" Target="../media/image123.png"/><Relationship Id="rId29" Type="http://schemas.openxmlformats.org/officeDocument/2006/relationships/image" Target="../media/image2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7.png"/><Relationship Id="rId11" Type="http://schemas.openxmlformats.org/officeDocument/2006/relationships/image" Target="../media/image221.png"/><Relationship Id="rId24" Type="http://schemas.openxmlformats.org/officeDocument/2006/relationships/image" Target="../media/image127.png"/><Relationship Id="rId32" Type="http://schemas.openxmlformats.org/officeDocument/2006/relationships/image" Target="../media/image229.png"/><Relationship Id="rId37" Type="http://schemas.openxmlformats.org/officeDocument/2006/relationships/image" Target="../media/image234.png"/><Relationship Id="rId40" Type="http://schemas.openxmlformats.org/officeDocument/2006/relationships/image" Target="../media/image236.png"/><Relationship Id="rId5" Type="http://schemas.openxmlformats.org/officeDocument/2006/relationships/image" Target="../media/image276.png"/><Relationship Id="rId15" Type="http://schemas.openxmlformats.org/officeDocument/2006/relationships/image" Target="../media/image225.png"/><Relationship Id="rId23" Type="http://schemas.openxmlformats.org/officeDocument/2006/relationships/image" Target="../media/image126.png"/><Relationship Id="rId28" Type="http://schemas.openxmlformats.org/officeDocument/2006/relationships/image" Target="../media/image131.png"/><Relationship Id="rId36" Type="http://schemas.openxmlformats.org/officeDocument/2006/relationships/image" Target="../media/image233.png"/><Relationship Id="rId10" Type="http://schemas.openxmlformats.org/officeDocument/2006/relationships/image" Target="../media/image220.png"/><Relationship Id="rId19" Type="http://schemas.openxmlformats.org/officeDocument/2006/relationships/image" Target="../media/image122.png"/><Relationship Id="rId31" Type="http://schemas.openxmlformats.org/officeDocument/2006/relationships/image" Target="../media/image228.png"/><Relationship Id="rId4" Type="http://schemas.openxmlformats.org/officeDocument/2006/relationships/image" Target="../media/image275.png"/><Relationship Id="rId9" Type="http://schemas.openxmlformats.org/officeDocument/2006/relationships/image" Target="../media/image219.png"/><Relationship Id="rId14" Type="http://schemas.openxmlformats.org/officeDocument/2006/relationships/image" Target="../media/image224.png"/><Relationship Id="rId22" Type="http://schemas.openxmlformats.org/officeDocument/2006/relationships/image" Target="../media/image125.png"/><Relationship Id="rId27" Type="http://schemas.openxmlformats.org/officeDocument/2006/relationships/image" Target="../media/image130.png"/><Relationship Id="rId30" Type="http://schemas.openxmlformats.org/officeDocument/2006/relationships/image" Target="../media/image227.png"/><Relationship Id="rId35" Type="http://schemas.openxmlformats.org/officeDocument/2006/relationships/image" Target="../media/image23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2.png"/><Relationship Id="rId13" Type="http://schemas.openxmlformats.org/officeDocument/2006/relationships/image" Target="../media/image287.png"/><Relationship Id="rId18" Type="http://schemas.openxmlformats.org/officeDocument/2006/relationships/image" Target="../media/image220.png"/><Relationship Id="rId26" Type="http://schemas.openxmlformats.org/officeDocument/2006/relationships/image" Target="../media/image121.png"/><Relationship Id="rId39" Type="http://schemas.openxmlformats.org/officeDocument/2006/relationships/image" Target="../media/image228.png"/><Relationship Id="rId3" Type="http://schemas.openxmlformats.org/officeDocument/2006/relationships/image" Target="../media/image43.png"/><Relationship Id="rId21" Type="http://schemas.openxmlformats.org/officeDocument/2006/relationships/image" Target="../media/image223.png"/><Relationship Id="rId34" Type="http://schemas.openxmlformats.org/officeDocument/2006/relationships/image" Target="../media/image129.png"/><Relationship Id="rId42" Type="http://schemas.openxmlformats.org/officeDocument/2006/relationships/image" Target="../media/image231.png"/><Relationship Id="rId47" Type="http://schemas.openxmlformats.org/officeDocument/2006/relationships/image" Target="../media/image143.png"/><Relationship Id="rId7" Type="http://schemas.openxmlformats.org/officeDocument/2006/relationships/image" Target="../media/image281.png"/><Relationship Id="rId12" Type="http://schemas.openxmlformats.org/officeDocument/2006/relationships/image" Target="../media/image286.png"/><Relationship Id="rId17" Type="http://schemas.openxmlformats.org/officeDocument/2006/relationships/image" Target="../media/image219.png"/><Relationship Id="rId25" Type="http://schemas.openxmlformats.org/officeDocument/2006/relationships/image" Target="../media/image120.png"/><Relationship Id="rId33" Type="http://schemas.openxmlformats.org/officeDocument/2006/relationships/image" Target="../media/image128.png"/><Relationship Id="rId38" Type="http://schemas.openxmlformats.org/officeDocument/2006/relationships/image" Target="../media/image227.png"/><Relationship Id="rId46" Type="http://schemas.openxmlformats.org/officeDocument/2006/relationships/image" Target="../media/image235.png"/><Relationship Id="rId2" Type="http://schemas.openxmlformats.org/officeDocument/2006/relationships/image" Target="../media/image271.png"/><Relationship Id="rId16" Type="http://schemas.openxmlformats.org/officeDocument/2006/relationships/image" Target="../media/image218.png"/><Relationship Id="rId20" Type="http://schemas.openxmlformats.org/officeDocument/2006/relationships/image" Target="../media/image222.png"/><Relationship Id="rId29" Type="http://schemas.openxmlformats.org/officeDocument/2006/relationships/image" Target="../media/image124.png"/><Relationship Id="rId41" Type="http://schemas.openxmlformats.org/officeDocument/2006/relationships/image" Target="../media/image2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0.png"/><Relationship Id="rId11" Type="http://schemas.openxmlformats.org/officeDocument/2006/relationships/image" Target="../media/image285.png"/><Relationship Id="rId24" Type="http://schemas.openxmlformats.org/officeDocument/2006/relationships/image" Target="../media/image119.png"/><Relationship Id="rId32" Type="http://schemas.openxmlformats.org/officeDocument/2006/relationships/image" Target="../media/image127.png"/><Relationship Id="rId37" Type="http://schemas.openxmlformats.org/officeDocument/2006/relationships/image" Target="../media/image226.png"/><Relationship Id="rId40" Type="http://schemas.openxmlformats.org/officeDocument/2006/relationships/image" Target="../media/image229.png"/><Relationship Id="rId45" Type="http://schemas.openxmlformats.org/officeDocument/2006/relationships/image" Target="../media/image234.png"/><Relationship Id="rId5" Type="http://schemas.openxmlformats.org/officeDocument/2006/relationships/image" Target="../media/image279.png"/><Relationship Id="rId15" Type="http://schemas.openxmlformats.org/officeDocument/2006/relationships/image" Target="../media/image288.png"/><Relationship Id="rId23" Type="http://schemas.openxmlformats.org/officeDocument/2006/relationships/image" Target="../media/image225.png"/><Relationship Id="rId28" Type="http://schemas.openxmlformats.org/officeDocument/2006/relationships/image" Target="../media/image123.png"/><Relationship Id="rId36" Type="http://schemas.openxmlformats.org/officeDocument/2006/relationships/image" Target="../media/image131.png"/><Relationship Id="rId10" Type="http://schemas.openxmlformats.org/officeDocument/2006/relationships/image" Target="../media/image284.png"/><Relationship Id="rId19" Type="http://schemas.openxmlformats.org/officeDocument/2006/relationships/image" Target="../media/image221.png"/><Relationship Id="rId31" Type="http://schemas.openxmlformats.org/officeDocument/2006/relationships/image" Target="../media/image126.png"/><Relationship Id="rId44" Type="http://schemas.openxmlformats.org/officeDocument/2006/relationships/image" Target="../media/image233.png"/><Relationship Id="rId4" Type="http://schemas.openxmlformats.org/officeDocument/2006/relationships/image" Target="../media/image278.png"/><Relationship Id="rId9" Type="http://schemas.openxmlformats.org/officeDocument/2006/relationships/image" Target="../media/image283.png"/><Relationship Id="rId14" Type="http://schemas.openxmlformats.org/officeDocument/2006/relationships/image" Target="../media/image217.png"/><Relationship Id="rId22" Type="http://schemas.openxmlformats.org/officeDocument/2006/relationships/image" Target="../media/image224.png"/><Relationship Id="rId27" Type="http://schemas.openxmlformats.org/officeDocument/2006/relationships/image" Target="../media/image122.png"/><Relationship Id="rId30" Type="http://schemas.openxmlformats.org/officeDocument/2006/relationships/image" Target="../media/image125.png"/><Relationship Id="rId35" Type="http://schemas.openxmlformats.org/officeDocument/2006/relationships/image" Target="../media/image130.png"/><Relationship Id="rId43" Type="http://schemas.openxmlformats.org/officeDocument/2006/relationships/image" Target="../media/image232.png"/><Relationship Id="rId48" Type="http://schemas.openxmlformats.org/officeDocument/2006/relationships/image" Target="../media/image23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3.png"/><Relationship Id="rId3" Type="http://schemas.openxmlformats.org/officeDocument/2006/relationships/image" Target="../media/image43.png"/><Relationship Id="rId7" Type="http://schemas.openxmlformats.org/officeDocument/2006/relationships/image" Target="../media/image29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1.png"/><Relationship Id="rId5" Type="http://schemas.openxmlformats.org/officeDocument/2006/relationships/image" Target="../media/image290.png"/><Relationship Id="rId4" Type="http://schemas.openxmlformats.org/officeDocument/2006/relationships/image" Target="../media/image289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99.png"/><Relationship Id="rId18" Type="http://schemas.openxmlformats.org/officeDocument/2006/relationships/image" Target="../media/image303.png"/><Relationship Id="rId26" Type="http://schemas.openxmlformats.org/officeDocument/2006/relationships/image" Target="../media/image311.png"/><Relationship Id="rId39" Type="http://schemas.openxmlformats.org/officeDocument/2006/relationships/image" Target="../media/image318.png"/><Relationship Id="rId21" Type="http://schemas.openxmlformats.org/officeDocument/2006/relationships/image" Target="../media/image306.png"/><Relationship Id="rId34" Type="http://schemas.openxmlformats.org/officeDocument/2006/relationships/image" Target="../media/image195.png"/><Relationship Id="rId42" Type="http://schemas.openxmlformats.org/officeDocument/2006/relationships/image" Target="../media/image321.png"/><Relationship Id="rId47" Type="http://schemas.openxmlformats.org/officeDocument/2006/relationships/image" Target="../media/image325.png"/><Relationship Id="rId50" Type="http://schemas.openxmlformats.org/officeDocument/2006/relationships/image" Target="../media/image328.png"/><Relationship Id="rId55" Type="http://schemas.openxmlformats.org/officeDocument/2006/relationships/image" Target="../media/image332.png"/><Relationship Id="rId7" Type="http://schemas.openxmlformats.org/officeDocument/2006/relationships/image" Target="../media/image168.png"/><Relationship Id="rId12" Type="http://schemas.openxmlformats.org/officeDocument/2006/relationships/image" Target="../media/image298.png"/><Relationship Id="rId17" Type="http://schemas.openxmlformats.org/officeDocument/2006/relationships/image" Target="../media/image302.png"/><Relationship Id="rId25" Type="http://schemas.openxmlformats.org/officeDocument/2006/relationships/image" Target="../media/image310.png"/><Relationship Id="rId33" Type="http://schemas.openxmlformats.org/officeDocument/2006/relationships/image" Target="../media/image194.png"/><Relationship Id="rId38" Type="http://schemas.openxmlformats.org/officeDocument/2006/relationships/image" Target="../media/image317.png"/><Relationship Id="rId46" Type="http://schemas.openxmlformats.org/officeDocument/2006/relationships/image" Target="../media/image324.png"/><Relationship Id="rId2" Type="http://schemas.openxmlformats.org/officeDocument/2006/relationships/image" Target="../media/image294.png"/><Relationship Id="rId16" Type="http://schemas.openxmlformats.org/officeDocument/2006/relationships/image" Target="../media/image301.png"/><Relationship Id="rId20" Type="http://schemas.openxmlformats.org/officeDocument/2006/relationships/image" Target="../media/image305.png"/><Relationship Id="rId29" Type="http://schemas.openxmlformats.org/officeDocument/2006/relationships/image" Target="../media/image313.png"/><Relationship Id="rId41" Type="http://schemas.openxmlformats.org/officeDocument/2006/relationships/image" Target="../media/image320.png"/><Relationship Id="rId54" Type="http://schemas.openxmlformats.org/officeDocument/2006/relationships/image" Target="../media/image3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7.png"/><Relationship Id="rId11" Type="http://schemas.openxmlformats.org/officeDocument/2006/relationships/image" Target="../media/image297.png"/><Relationship Id="rId24" Type="http://schemas.openxmlformats.org/officeDocument/2006/relationships/image" Target="../media/image309.png"/><Relationship Id="rId32" Type="http://schemas.openxmlformats.org/officeDocument/2006/relationships/image" Target="../media/image193.png"/><Relationship Id="rId37" Type="http://schemas.openxmlformats.org/officeDocument/2006/relationships/image" Target="../media/image316.png"/><Relationship Id="rId40" Type="http://schemas.openxmlformats.org/officeDocument/2006/relationships/image" Target="../media/image319.png"/><Relationship Id="rId45" Type="http://schemas.openxmlformats.org/officeDocument/2006/relationships/image" Target="../media/image323.png"/><Relationship Id="rId53" Type="http://schemas.openxmlformats.org/officeDocument/2006/relationships/image" Target="../media/image192.png"/><Relationship Id="rId5" Type="http://schemas.openxmlformats.org/officeDocument/2006/relationships/image" Target="../media/image166.png"/><Relationship Id="rId15" Type="http://schemas.openxmlformats.org/officeDocument/2006/relationships/image" Target="../media/image204.png"/><Relationship Id="rId23" Type="http://schemas.openxmlformats.org/officeDocument/2006/relationships/image" Target="../media/image308.png"/><Relationship Id="rId28" Type="http://schemas.openxmlformats.org/officeDocument/2006/relationships/image" Target="../media/image312.png"/><Relationship Id="rId36" Type="http://schemas.openxmlformats.org/officeDocument/2006/relationships/image" Target="../media/image197.png"/><Relationship Id="rId49" Type="http://schemas.openxmlformats.org/officeDocument/2006/relationships/image" Target="../media/image327.png"/><Relationship Id="rId10" Type="http://schemas.openxmlformats.org/officeDocument/2006/relationships/image" Target="../media/image296.png"/><Relationship Id="rId19" Type="http://schemas.openxmlformats.org/officeDocument/2006/relationships/image" Target="../media/image304.png"/><Relationship Id="rId31" Type="http://schemas.openxmlformats.org/officeDocument/2006/relationships/image" Target="../media/image315.png"/><Relationship Id="rId44" Type="http://schemas.openxmlformats.org/officeDocument/2006/relationships/image" Target="../media/image176.png"/><Relationship Id="rId52" Type="http://schemas.openxmlformats.org/officeDocument/2006/relationships/image" Target="../media/image330.png"/><Relationship Id="rId4" Type="http://schemas.openxmlformats.org/officeDocument/2006/relationships/image" Target="../media/image165.png"/><Relationship Id="rId9" Type="http://schemas.openxmlformats.org/officeDocument/2006/relationships/image" Target="../media/image295.png"/><Relationship Id="rId14" Type="http://schemas.openxmlformats.org/officeDocument/2006/relationships/image" Target="../media/image300.png"/><Relationship Id="rId22" Type="http://schemas.openxmlformats.org/officeDocument/2006/relationships/image" Target="../media/image307.png"/><Relationship Id="rId27" Type="http://schemas.openxmlformats.org/officeDocument/2006/relationships/image" Target="../media/image188.png"/><Relationship Id="rId30" Type="http://schemas.openxmlformats.org/officeDocument/2006/relationships/image" Target="../media/image314.png"/><Relationship Id="rId35" Type="http://schemas.openxmlformats.org/officeDocument/2006/relationships/image" Target="../media/image196.png"/><Relationship Id="rId43" Type="http://schemas.openxmlformats.org/officeDocument/2006/relationships/image" Target="../media/image322.png"/><Relationship Id="rId48" Type="http://schemas.openxmlformats.org/officeDocument/2006/relationships/image" Target="../media/image326.png"/><Relationship Id="rId8" Type="http://schemas.openxmlformats.org/officeDocument/2006/relationships/image" Target="../media/image169.png"/><Relationship Id="rId51" Type="http://schemas.openxmlformats.org/officeDocument/2006/relationships/image" Target="../media/image329.png"/><Relationship Id="rId3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1.png"/><Relationship Id="rId13" Type="http://schemas.openxmlformats.org/officeDocument/2006/relationships/image" Target="../media/image338.png"/><Relationship Id="rId18" Type="http://schemas.openxmlformats.org/officeDocument/2006/relationships/image" Target="../media/image342.png"/><Relationship Id="rId26" Type="http://schemas.openxmlformats.org/officeDocument/2006/relationships/image" Target="../media/image131.png"/><Relationship Id="rId39" Type="http://schemas.openxmlformats.org/officeDocument/2006/relationships/image" Target="../media/image358.png"/><Relationship Id="rId3" Type="http://schemas.openxmlformats.org/officeDocument/2006/relationships/image" Target="../media/image43.png"/><Relationship Id="rId21" Type="http://schemas.openxmlformats.org/officeDocument/2006/relationships/image" Target="../media/image345.png"/><Relationship Id="rId34" Type="http://schemas.openxmlformats.org/officeDocument/2006/relationships/image" Target="../media/image353.png"/><Relationship Id="rId42" Type="http://schemas.openxmlformats.org/officeDocument/2006/relationships/image" Target="../media/image361.png"/><Relationship Id="rId7" Type="http://schemas.openxmlformats.org/officeDocument/2006/relationships/image" Target="../media/image334.png"/><Relationship Id="rId12" Type="http://schemas.openxmlformats.org/officeDocument/2006/relationships/image" Target="../media/image337.png"/><Relationship Id="rId17" Type="http://schemas.openxmlformats.org/officeDocument/2006/relationships/image" Target="../media/image341.png"/><Relationship Id="rId25" Type="http://schemas.openxmlformats.org/officeDocument/2006/relationships/image" Target="../media/image348.png"/><Relationship Id="rId33" Type="http://schemas.openxmlformats.org/officeDocument/2006/relationships/image" Target="../media/image138.png"/><Relationship Id="rId38" Type="http://schemas.openxmlformats.org/officeDocument/2006/relationships/image" Target="../media/image357.png"/><Relationship Id="rId2" Type="http://schemas.openxmlformats.org/officeDocument/2006/relationships/image" Target="../media/image333.png"/><Relationship Id="rId16" Type="http://schemas.openxmlformats.org/officeDocument/2006/relationships/image" Target="../media/image340.png"/><Relationship Id="rId20" Type="http://schemas.openxmlformats.org/officeDocument/2006/relationships/image" Target="../media/image344.png"/><Relationship Id="rId29" Type="http://schemas.openxmlformats.org/officeDocument/2006/relationships/image" Target="../media/image350.png"/><Relationship Id="rId41" Type="http://schemas.openxmlformats.org/officeDocument/2006/relationships/image" Target="../media/image36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9.png"/><Relationship Id="rId11" Type="http://schemas.openxmlformats.org/officeDocument/2006/relationships/image" Target="../media/image336.png"/><Relationship Id="rId24" Type="http://schemas.openxmlformats.org/officeDocument/2006/relationships/image" Target="../media/image129.png"/><Relationship Id="rId32" Type="http://schemas.openxmlformats.org/officeDocument/2006/relationships/image" Target="../media/image137.png"/><Relationship Id="rId37" Type="http://schemas.openxmlformats.org/officeDocument/2006/relationships/image" Target="../media/image356.png"/><Relationship Id="rId40" Type="http://schemas.openxmlformats.org/officeDocument/2006/relationships/image" Target="../media/image359.png"/><Relationship Id="rId5" Type="http://schemas.openxmlformats.org/officeDocument/2006/relationships/image" Target="../media/image218.png"/><Relationship Id="rId15" Type="http://schemas.openxmlformats.org/officeDocument/2006/relationships/image" Target="../media/image229.png"/><Relationship Id="rId23" Type="http://schemas.openxmlformats.org/officeDocument/2006/relationships/image" Target="../media/image347.png"/><Relationship Id="rId28" Type="http://schemas.openxmlformats.org/officeDocument/2006/relationships/image" Target="../media/image133.png"/><Relationship Id="rId36" Type="http://schemas.openxmlformats.org/officeDocument/2006/relationships/image" Target="../media/image355.png"/><Relationship Id="rId10" Type="http://schemas.openxmlformats.org/officeDocument/2006/relationships/image" Target="../media/image223.png"/><Relationship Id="rId19" Type="http://schemas.openxmlformats.org/officeDocument/2006/relationships/image" Target="../media/image343.png"/><Relationship Id="rId31" Type="http://schemas.openxmlformats.org/officeDocument/2006/relationships/image" Target="../media/image352.png"/><Relationship Id="rId44" Type="http://schemas.openxmlformats.org/officeDocument/2006/relationships/image" Target="../media/image362.png"/><Relationship Id="rId4" Type="http://schemas.openxmlformats.org/officeDocument/2006/relationships/image" Target="../media/image217.png"/><Relationship Id="rId9" Type="http://schemas.openxmlformats.org/officeDocument/2006/relationships/image" Target="../media/image335.png"/><Relationship Id="rId14" Type="http://schemas.openxmlformats.org/officeDocument/2006/relationships/image" Target="../media/image339.png"/><Relationship Id="rId22" Type="http://schemas.openxmlformats.org/officeDocument/2006/relationships/image" Target="../media/image346.png"/><Relationship Id="rId27" Type="http://schemas.openxmlformats.org/officeDocument/2006/relationships/image" Target="../media/image349.png"/><Relationship Id="rId30" Type="http://schemas.openxmlformats.org/officeDocument/2006/relationships/image" Target="../media/image351.png"/><Relationship Id="rId35" Type="http://schemas.openxmlformats.org/officeDocument/2006/relationships/image" Target="../media/image354.png"/><Relationship Id="rId43" Type="http://schemas.openxmlformats.org/officeDocument/2006/relationships/image" Target="../media/image33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9.png"/><Relationship Id="rId13" Type="http://schemas.openxmlformats.org/officeDocument/2006/relationships/image" Target="../media/image336.png"/><Relationship Id="rId18" Type="http://schemas.openxmlformats.org/officeDocument/2006/relationships/image" Target="../media/image340.png"/><Relationship Id="rId26" Type="http://schemas.openxmlformats.org/officeDocument/2006/relationships/image" Target="../media/image129.png"/><Relationship Id="rId39" Type="http://schemas.openxmlformats.org/officeDocument/2006/relationships/image" Target="../media/image356.png"/><Relationship Id="rId3" Type="http://schemas.openxmlformats.org/officeDocument/2006/relationships/image" Target="../media/image43.png"/><Relationship Id="rId21" Type="http://schemas.openxmlformats.org/officeDocument/2006/relationships/image" Target="../media/image343.png"/><Relationship Id="rId34" Type="http://schemas.openxmlformats.org/officeDocument/2006/relationships/image" Target="../media/image137.png"/><Relationship Id="rId7" Type="http://schemas.openxmlformats.org/officeDocument/2006/relationships/image" Target="../media/image218.png"/><Relationship Id="rId12" Type="http://schemas.openxmlformats.org/officeDocument/2006/relationships/image" Target="../media/image223.png"/><Relationship Id="rId17" Type="http://schemas.openxmlformats.org/officeDocument/2006/relationships/image" Target="../media/image229.png"/><Relationship Id="rId25" Type="http://schemas.openxmlformats.org/officeDocument/2006/relationships/image" Target="../media/image347.png"/><Relationship Id="rId33" Type="http://schemas.openxmlformats.org/officeDocument/2006/relationships/image" Target="../media/image352.png"/><Relationship Id="rId38" Type="http://schemas.openxmlformats.org/officeDocument/2006/relationships/image" Target="../media/image355.png"/><Relationship Id="rId2" Type="http://schemas.openxmlformats.org/officeDocument/2006/relationships/image" Target="../media/image363.png"/><Relationship Id="rId16" Type="http://schemas.openxmlformats.org/officeDocument/2006/relationships/image" Target="../media/image339.png"/><Relationship Id="rId20" Type="http://schemas.openxmlformats.org/officeDocument/2006/relationships/image" Target="../media/image342.png"/><Relationship Id="rId29" Type="http://schemas.openxmlformats.org/officeDocument/2006/relationships/image" Target="../media/image349.png"/><Relationship Id="rId41" Type="http://schemas.openxmlformats.org/officeDocument/2006/relationships/image" Target="../media/image35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7.png"/><Relationship Id="rId11" Type="http://schemas.openxmlformats.org/officeDocument/2006/relationships/image" Target="../media/image335.png"/><Relationship Id="rId24" Type="http://schemas.openxmlformats.org/officeDocument/2006/relationships/image" Target="../media/image346.png"/><Relationship Id="rId32" Type="http://schemas.openxmlformats.org/officeDocument/2006/relationships/image" Target="../media/image351.png"/><Relationship Id="rId37" Type="http://schemas.openxmlformats.org/officeDocument/2006/relationships/image" Target="../media/image354.png"/><Relationship Id="rId40" Type="http://schemas.openxmlformats.org/officeDocument/2006/relationships/image" Target="../media/image357.png"/><Relationship Id="rId5" Type="http://schemas.openxmlformats.org/officeDocument/2006/relationships/image" Target="../media/image364.jpg"/><Relationship Id="rId15" Type="http://schemas.openxmlformats.org/officeDocument/2006/relationships/image" Target="../media/image338.png"/><Relationship Id="rId23" Type="http://schemas.openxmlformats.org/officeDocument/2006/relationships/image" Target="../media/image345.png"/><Relationship Id="rId28" Type="http://schemas.openxmlformats.org/officeDocument/2006/relationships/image" Target="../media/image131.png"/><Relationship Id="rId36" Type="http://schemas.openxmlformats.org/officeDocument/2006/relationships/image" Target="../media/image353.png"/><Relationship Id="rId10" Type="http://schemas.openxmlformats.org/officeDocument/2006/relationships/image" Target="../media/image221.png"/><Relationship Id="rId19" Type="http://schemas.openxmlformats.org/officeDocument/2006/relationships/image" Target="../media/image341.png"/><Relationship Id="rId31" Type="http://schemas.openxmlformats.org/officeDocument/2006/relationships/image" Target="../media/image350.png"/><Relationship Id="rId4" Type="http://schemas.openxmlformats.org/officeDocument/2006/relationships/image" Target="../media/image332.png"/><Relationship Id="rId9" Type="http://schemas.openxmlformats.org/officeDocument/2006/relationships/image" Target="../media/image334.png"/><Relationship Id="rId14" Type="http://schemas.openxmlformats.org/officeDocument/2006/relationships/image" Target="../media/image337.png"/><Relationship Id="rId22" Type="http://schemas.openxmlformats.org/officeDocument/2006/relationships/image" Target="../media/image344.png"/><Relationship Id="rId27" Type="http://schemas.openxmlformats.org/officeDocument/2006/relationships/image" Target="../media/image348.png"/><Relationship Id="rId30" Type="http://schemas.openxmlformats.org/officeDocument/2006/relationships/image" Target="../media/image133.png"/><Relationship Id="rId35" Type="http://schemas.openxmlformats.org/officeDocument/2006/relationships/image" Target="../media/image13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4.png"/><Relationship Id="rId13" Type="http://schemas.openxmlformats.org/officeDocument/2006/relationships/image" Target="../media/image337.png"/><Relationship Id="rId18" Type="http://schemas.openxmlformats.org/officeDocument/2006/relationships/image" Target="../media/image341.png"/><Relationship Id="rId26" Type="http://schemas.openxmlformats.org/officeDocument/2006/relationships/image" Target="../media/image348.png"/><Relationship Id="rId39" Type="http://schemas.openxmlformats.org/officeDocument/2006/relationships/image" Target="../media/image357.png"/><Relationship Id="rId3" Type="http://schemas.openxmlformats.org/officeDocument/2006/relationships/image" Target="../media/image43.png"/><Relationship Id="rId21" Type="http://schemas.openxmlformats.org/officeDocument/2006/relationships/image" Target="../media/image344.png"/><Relationship Id="rId34" Type="http://schemas.openxmlformats.org/officeDocument/2006/relationships/image" Target="../media/image138.png"/><Relationship Id="rId7" Type="http://schemas.openxmlformats.org/officeDocument/2006/relationships/image" Target="../media/image219.png"/><Relationship Id="rId12" Type="http://schemas.openxmlformats.org/officeDocument/2006/relationships/image" Target="../media/image336.png"/><Relationship Id="rId17" Type="http://schemas.openxmlformats.org/officeDocument/2006/relationships/image" Target="../media/image340.png"/><Relationship Id="rId25" Type="http://schemas.openxmlformats.org/officeDocument/2006/relationships/image" Target="../media/image129.png"/><Relationship Id="rId33" Type="http://schemas.openxmlformats.org/officeDocument/2006/relationships/image" Target="../media/image137.png"/><Relationship Id="rId38" Type="http://schemas.openxmlformats.org/officeDocument/2006/relationships/image" Target="../media/image356.png"/><Relationship Id="rId2" Type="http://schemas.openxmlformats.org/officeDocument/2006/relationships/image" Target="../media/image363.png"/><Relationship Id="rId16" Type="http://schemas.openxmlformats.org/officeDocument/2006/relationships/image" Target="../media/image229.png"/><Relationship Id="rId20" Type="http://schemas.openxmlformats.org/officeDocument/2006/relationships/image" Target="../media/image343.png"/><Relationship Id="rId29" Type="http://schemas.openxmlformats.org/officeDocument/2006/relationships/image" Target="../media/image133.png"/><Relationship Id="rId41" Type="http://schemas.openxmlformats.org/officeDocument/2006/relationships/image" Target="../media/image36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8.png"/><Relationship Id="rId11" Type="http://schemas.openxmlformats.org/officeDocument/2006/relationships/image" Target="../media/image223.png"/><Relationship Id="rId24" Type="http://schemas.openxmlformats.org/officeDocument/2006/relationships/image" Target="../media/image347.png"/><Relationship Id="rId32" Type="http://schemas.openxmlformats.org/officeDocument/2006/relationships/image" Target="../media/image352.png"/><Relationship Id="rId37" Type="http://schemas.openxmlformats.org/officeDocument/2006/relationships/image" Target="../media/image355.png"/><Relationship Id="rId40" Type="http://schemas.openxmlformats.org/officeDocument/2006/relationships/image" Target="../media/image358.png"/><Relationship Id="rId5" Type="http://schemas.openxmlformats.org/officeDocument/2006/relationships/image" Target="../media/image217.png"/><Relationship Id="rId15" Type="http://schemas.openxmlformats.org/officeDocument/2006/relationships/image" Target="../media/image339.png"/><Relationship Id="rId23" Type="http://schemas.openxmlformats.org/officeDocument/2006/relationships/image" Target="../media/image346.png"/><Relationship Id="rId28" Type="http://schemas.openxmlformats.org/officeDocument/2006/relationships/image" Target="../media/image349.png"/><Relationship Id="rId36" Type="http://schemas.openxmlformats.org/officeDocument/2006/relationships/image" Target="../media/image354.png"/><Relationship Id="rId10" Type="http://schemas.openxmlformats.org/officeDocument/2006/relationships/image" Target="../media/image335.png"/><Relationship Id="rId19" Type="http://schemas.openxmlformats.org/officeDocument/2006/relationships/image" Target="../media/image342.png"/><Relationship Id="rId31" Type="http://schemas.openxmlformats.org/officeDocument/2006/relationships/image" Target="../media/image351.png"/><Relationship Id="rId4" Type="http://schemas.openxmlformats.org/officeDocument/2006/relationships/image" Target="../media/image332.png"/><Relationship Id="rId9" Type="http://schemas.openxmlformats.org/officeDocument/2006/relationships/image" Target="../media/image221.png"/><Relationship Id="rId14" Type="http://schemas.openxmlformats.org/officeDocument/2006/relationships/image" Target="../media/image338.png"/><Relationship Id="rId22" Type="http://schemas.openxmlformats.org/officeDocument/2006/relationships/image" Target="../media/image345.png"/><Relationship Id="rId27" Type="http://schemas.openxmlformats.org/officeDocument/2006/relationships/image" Target="../media/image131.png"/><Relationship Id="rId30" Type="http://schemas.openxmlformats.org/officeDocument/2006/relationships/image" Target="../media/image350.png"/><Relationship Id="rId35" Type="http://schemas.openxmlformats.org/officeDocument/2006/relationships/image" Target="../media/image35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0.png"/><Relationship Id="rId13" Type="http://schemas.openxmlformats.org/officeDocument/2006/relationships/image" Target="../media/image218.png"/><Relationship Id="rId18" Type="http://schemas.openxmlformats.org/officeDocument/2006/relationships/image" Target="../media/image223.png"/><Relationship Id="rId26" Type="http://schemas.openxmlformats.org/officeDocument/2006/relationships/image" Target="../media/image342.png"/><Relationship Id="rId39" Type="http://schemas.openxmlformats.org/officeDocument/2006/relationships/image" Target="../media/image352.png"/><Relationship Id="rId3" Type="http://schemas.openxmlformats.org/officeDocument/2006/relationships/image" Target="../media/image43.png"/><Relationship Id="rId21" Type="http://schemas.openxmlformats.org/officeDocument/2006/relationships/image" Target="../media/image338.png"/><Relationship Id="rId34" Type="http://schemas.openxmlformats.org/officeDocument/2006/relationships/image" Target="../media/image131.png"/><Relationship Id="rId42" Type="http://schemas.openxmlformats.org/officeDocument/2006/relationships/image" Target="../media/image353.png"/><Relationship Id="rId47" Type="http://schemas.openxmlformats.org/officeDocument/2006/relationships/image" Target="../media/image358.png"/><Relationship Id="rId7" Type="http://schemas.openxmlformats.org/officeDocument/2006/relationships/image" Target="../media/image369.png"/><Relationship Id="rId12" Type="http://schemas.openxmlformats.org/officeDocument/2006/relationships/image" Target="../media/image217.png"/><Relationship Id="rId17" Type="http://schemas.openxmlformats.org/officeDocument/2006/relationships/image" Target="../media/image335.png"/><Relationship Id="rId25" Type="http://schemas.openxmlformats.org/officeDocument/2006/relationships/image" Target="../media/image341.png"/><Relationship Id="rId33" Type="http://schemas.openxmlformats.org/officeDocument/2006/relationships/image" Target="../media/image348.png"/><Relationship Id="rId38" Type="http://schemas.openxmlformats.org/officeDocument/2006/relationships/image" Target="../media/image351.png"/><Relationship Id="rId46" Type="http://schemas.openxmlformats.org/officeDocument/2006/relationships/image" Target="../media/image357.png"/><Relationship Id="rId2" Type="http://schemas.openxmlformats.org/officeDocument/2006/relationships/image" Target="../media/image366.png"/><Relationship Id="rId16" Type="http://schemas.openxmlformats.org/officeDocument/2006/relationships/image" Target="../media/image221.png"/><Relationship Id="rId20" Type="http://schemas.openxmlformats.org/officeDocument/2006/relationships/image" Target="../media/image337.png"/><Relationship Id="rId29" Type="http://schemas.openxmlformats.org/officeDocument/2006/relationships/image" Target="../media/image345.png"/><Relationship Id="rId41" Type="http://schemas.openxmlformats.org/officeDocument/2006/relationships/image" Target="../media/image1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8.png"/><Relationship Id="rId11" Type="http://schemas.openxmlformats.org/officeDocument/2006/relationships/image" Target="../media/image373.png"/><Relationship Id="rId24" Type="http://schemas.openxmlformats.org/officeDocument/2006/relationships/image" Target="../media/image340.png"/><Relationship Id="rId32" Type="http://schemas.openxmlformats.org/officeDocument/2006/relationships/image" Target="../media/image129.png"/><Relationship Id="rId37" Type="http://schemas.openxmlformats.org/officeDocument/2006/relationships/image" Target="../media/image350.png"/><Relationship Id="rId40" Type="http://schemas.openxmlformats.org/officeDocument/2006/relationships/image" Target="../media/image137.png"/><Relationship Id="rId45" Type="http://schemas.openxmlformats.org/officeDocument/2006/relationships/image" Target="../media/image356.png"/><Relationship Id="rId5" Type="http://schemas.openxmlformats.org/officeDocument/2006/relationships/image" Target="../media/image367.png"/><Relationship Id="rId15" Type="http://schemas.openxmlformats.org/officeDocument/2006/relationships/image" Target="../media/image334.png"/><Relationship Id="rId23" Type="http://schemas.openxmlformats.org/officeDocument/2006/relationships/image" Target="../media/image229.png"/><Relationship Id="rId28" Type="http://schemas.openxmlformats.org/officeDocument/2006/relationships/image" Target="../media/image344.png"/><Relationship Id="rId36" Type="http://schemas.openxmlformats.org/officeDocument/2006/relationships/image" Target="../media/image133.png"/><Relationship Id="rId10" Type="http://schemas.openxmlformats.org/officeDocument/2006/relationships/image" Target="../media/image372.png"/><Relationship Id="rId19" Type="http://schemas.openxmlformats.org/officeDocument/2006/relationships/image" Target="../media/image336.png"/><Relationship Id="rId31" Type="http://schemas.openxmlformats.org/officeDocument/2006/relationships/image" Target="../media/image347.png"/><Relationship Id="rId44" Type="http://schemas.openxmlformats.org/officeDocument/2006/relationships/image" Target="../media/image355.png"/><Relationship Id="rId4" Type="http://schemas.openxmlformats.org/officeDocument/2006/relationships/image" Target="../media/image332.png"/><Relationship Id="rId9" Type="http://schemas.openxmlformats.org/officeDocument/2006/relationships/image" Target="../media/image371.png"/><Relationship Id="rId14" Type="http://schemas.openxmlformats.org/officeDocument/2006/relationships/image" Target="../media/image219.png"/><Relationship Id="rId22" Type="http://schemas.openxmlformats.org/officeDocument/2006/relationships/image" Target="../media/image339.png"/><Relationship Id="rId27" Type="http://schemas.openxmlformats.org/officeDocument/2006/relationships/image" Target="../media/image343.png"/><Relationship Id="rId30" Type="http://schemas.openxmlformats.org/officeDocument/2006/relationships/image" Target="../media/image346.png"/><Relationship Id="rId35" Type="http://schemas.openxmlformats.org/officeDocument/2006/relationships/image" Target="../media/image349.png"/><Relationship Id="rId43" Type="http://schemas.openxmlformats.org/officeDocument/2006/relationships/image" Target="../media/image35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7.png"/><Relationship Id="rId13" Type="http://schemas.openxmlformats.org/officeDocument/2006/relationships/image" Target="../media/image335.png"/><Relationship Id="rId18" Type="http://schemas.openxmlformats.org/officeDocument/2006/relationships/image" Target="../media/image339.png"/><Relationship Id="rId26" Type="http://schemas.openxmlformats.org/officeDocument/2006/relationships/image" Target="../media/image346.png"/><Relationship Id="rId39" Type="http://schemas.openxmlformats.org/officeDocument/2006/relationships/image" Target="../media/image354.png"/><Relationship Id="rId3" Type="http://schemas.openxmlformats.org/officeDocument/2006/relationships/image" Target="../media/image43.png"/><Relationship Id="rId21" Type="http://schemas.openxmlformats.org/officeDocument/2006/relationships/image" Target="../media/image341.png"/><Relationship Id="rId34" Type="http://schemas.openxmlformats.org/officeDocument/2006/relationships/image" Target="../media/image351.png"/><Relationship Id="rId42" Type="http://schemas.openxmlformats.org/officeDocument/2006/relationships/image" Target="../media/image357.png"/><Relationship Id="rId7" Type="http://schemas.openxmlformats.org/officeDocument/2006/relationships/image" Target="../media/image376.png"/><Relationship Id="rId12" Type="http://schemas.openxmlformats.org/officeDocument/2006/relationships/image" Target="../media/image221.png"/><Relationship Id="rId17" Type="http://schemas.openxmlformats.org/officeDocument/2006/relationships/image" Target="../media/image338.png"/><Relationship Id="rId25" Type="http://schemas.openxmlformats.org/officeDocument/2006/relationships/image" Target="../media/image345.png"/><Relationship Id="rId33" Type="http://schemas.openxmlformats.org/officeDocument/2006/relationships/image" Target="../media/image350.png"/><Relationship Id="rId38" Type="http://schemas.openxmlformats.org/officeDocument/2006/relationships/image" Target="../media/image353.png"/><Relationship Id="rId2" Type="http://schemas.openxmlformats.org/officeDocument/2006/relationships/image" Target="../media/image363.png"/><Relationship Id="rId16" Type="http://schemas.openxmlformats.org/officeDocument/2006/relationships/image" Target="../media/image337.png"/><Relationship Id="rId20" Type="http://schemas.openxmlformats.org/officeDocument/2006/relationships/image" Target="../media/image340.png"/><Relationship Id="rId29" Type="http://schemas.openxmlformats.org/officeDocument/2006/relationships/image" Target="../media/image348.png"/><Relationship Id="rId41" Type="http://schemas.openxmlformats.org/officeDocument/2006/relationships/image" Target="../media/image35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5.png"/><Relationship Id="rId11" Type="http://schemas.openxmlformats.org/officeDocument/2006/relationships/image" Target="../media/image334.png"/><Relationship Id="rId24" Type="http://schemas.openxmlformats.org/officeDocument/2006/relationships/image" Target="../media/image344.png"/><Relationship Id="rId32" Type="http://schemas.openxmlformats.org/officeDocument/2006/relationships/image" Target="../media/image133.png"/><Relationship Id="rId37" Type="http://schemas.openxmlformats.org/officeDocument/2006/relationships/image" Target="../media/image138.png"/><Relationship Id="rId40" Type="http://schemas.openxmlformats.org/officeDocument/2006/relationships/image" Target="../media/image355.png"/><Relationship Id="rId5" Type="http://schemas.openxmlformats.org/officeDocument/2006/relationships/image" Target="../media/image332.png"/><Relationship Id="rId15" Type="http://schemas.openxmlformats.org/officeDocument/2006/relationships/image" Target="../media/image336.png"/><Relationship Id="rId23" Type="http://schemas.openxmlformats.org/officeDocument/2006/relationships/image" Target="../media/image343.png"/><Relationship Id="rId28" Type="http://schemas.openxmlformats.org/officeDocument/2006/relationships/image" Target="../media/image129.png"/><Relationship Id="rId36" Type="http://schemas.openxmlformats.org/officeDocument/2006/relationships/image" Target="../media/image137.png"/><Relationship Id="rId10" Type="http://schemas.openxmlformats.org/officeDocument/2006/relationships/image" Target="../media/image219.png"/><Relationship Id="rId19" Type="http://schemas.openxmlformats.org/officeDocument/2006/relationships/image" Target="../media/image229.png"/><Relationship Id="rId31" Type="http://schemas.openxmlformats.org/officeDocument/2006/relationships/image" Target="../media/image349.png"/><Relationship Id="rId4" Type="http://schemas.openxmlformats.org/officeDocument/2006/relationships/image" Target="../media/image374.jpg"/><Relationship Id="rId9" Type="http://schemas.openxmlformats.org/officeDocument/2006/relationships/image" Target="../media/image218.png"/><Relationship Id="rId14" Type="http://schemas.openxmlformats.org/officeDocument/2006/relationships/image" Target="../media/image223.png"/><Relationship Id="rId22" Type="http://schemas.openxmlformats.org/officeDocument/2006/relationships/image" Target="../media/image342.png"/><Relationship Id="rId27" Type="http://schemas.openxmlformats.org/officeDocument/2006/relationships/image" Target="../media/image347.png"/><Relationship Id="rId30" Type="http://schemas.openxmlformats.org/officeDocument/2006/relationships/image" Target="../media/image131.png"/><Relationship Id="rId35" Type="http://schemas.openxmlformats.org/officeDocument/2006/relationships/image" Target="../media/image352.png"/><Relationship Id="rId43" Type="http://schemas.openxmlformats.org/officeDocument/2006/relationships/image" Target="../media/image35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9.png"/><Relationship Id="rId13" Type="http://schemas.openxmlformats.org/officeDocument/2006/relationships/image" Target="../media/image336.png"/><Relationship Id="rId18" Type="http://schemas.openxmlformats.org/officeDocument/2006/relationships/image" Target="../media/image340.png"/><Relationship Id="rId26" Type="http://schemas.openxmlformats.org/officeDocument/2006/relationships/image" Target="../media/image129.png"/><Relationship Id="rId39" Type="http://schemas.openxmlformats.org/officeDocument/2006/relationships/image" Target="../media/image356.png"/><Relationship Id="rId3" Type="http://schemas.openxmlformats.org/officeDocument/2006/relationships/image" Target="../media/image43.png"/><Relationship Id="rId21" Type="http://schemas.openxmlformats.org/officeDocument/2006/relationships/image" Target="../media/image343.png"/><Relationship Id="rId34" Type="http://schemas.openxmlformats.org/officeDocument/2006/relationships/image" Target="../media/image137.png"/><Relationship Id="rId7" Type="http://schemas.openxmlformats.org/officeDocument/2006/relationships/image" Target="../media/image218.png"/><Relationship Id="rId12" Type="http://schemas.openxmlformats.org/officeDocument/2006/relationships/image" Target="../media/image223.png"/><Relationship Id="rId17" Type="http://schemas.openxmlformats.org/officeDocument/2006/relationships/image" Target="../media/image229.png"/><Relationship Id="rId25" Type="http://schemas.openxmlformats.org/officeDocument/2006/relationships/image" Target="../media/image347.png"/><Relationship Id="rId33" Type="http://schemas.openxmlformats.org/officeDocument/2006/relationships/image" Target="../media/image352.png"/><Relationship Id="rId38" Type="http://schemas.openxmlformats.org/officeDocument/2006/relationships/image" Target="../media/image355.png"/><Relationship Id="rId2" Type="http://schemas.openxmlformats.org/officeDocument/2006/relationships/image" Target="../media/image363.png"/><Relationship Id="rId16" Type="http://schemas.openxmlformats.org/officeDocument/2006/relationships/image" Target="../media/image339.png"/><Relationship Id="rId20" Type="http://schemas.openxmlformats.org/officeDocument/2006/relationships/image" Target="../media/image342.png"/><Relationship Id="rId29" Type="http://schemas.openxmlformats.org/officeDocument/2006/relationships/image" Target="../media/image349.png"/><Relationship Id="rId41" Type="http://schemas.openxmlformats.org/officeDocument/2006/relationships/image" Target="../media/image35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7.png"/><Relationship Id="rId11" Type="http://schemas.openxmlformats.org/officeDocument/2006/relationships/image" Target="../media/image335.png"/><Relationship Id="rId24" Type="http://schemas.openxmlformats.org/officeDocument/2006/relationships/image" Target="../media/image346.png"/><Relationship Id="rId32" Type="http://schemas.openxmlformats.org/officeDocument/2006/relationships/image" Target="../media/image351.png"/><Relationship Id="rId37" Type="http://schemas.openxmlformats.org/officeDocument/2006/relationships/image" Target="../media/image354.png"/><Relationship Id="rId40" Type="http://schemas.openxmlformats.org/officeDocument/2006/relationships/image" Target="../media/image357.png"/><Relationship Id="rId5" Type="http://schemas.openxmlformats.org/officeDocument/2006/relationships/image" Target="../media/image377.png"/><Relationship Id="rId15" Type="http://schemas.openxmlformats.org/officeDocument/2006/relationships/image" Target="../media/image338.png"/><Relationship Id="rId23" Type="http://schemas.openxmlformats.org/officeDocument/2006/relationships/image" Target="../media/image345.png"/><Relationship Id="rId28" Type="http://schemas.openxmlformats.org/officeDocument/2006/relationships/image" Target="../media/image131.png"/><Relationship Id="rId36" Type="http://schemas.openxmlformats.org/officeDocument/2006/relationships/image" Target="../media/image353.png"/><Relationship Id="rId10" Type="http://schemas.openxmlformats.org/officeDocument/2006/relationships/image" Target="../media/image221.png"/><Relationship Id="rId19" Type="http://schemas.openxmlformats.org/officeDocument/2006/relationships/image" Target="../media/image341.png"/><Relationship Id="rId31" Type="http://schemas.openxmlformats.org/officeDocument/2006/relationships/image" Target="../media/image350.png"/><Relationship Id="rId4" Type="http://schemas.openxmlformats.org/officeDocument/2006/relationships/image" Target="../media/image332.png"/><Relationship Id="rId9" Type="http://schemas.openxmlformats.org/officeDocument/2006/relationships/image" Target="../media/image334.png"/><Relationship Id="rId14" Type="http://schemas.openxmlformats.org/officeDocument/2006/relationships/image" Target="../media/image337.png"/><Relationship Id="rId22" Type="http://schemas.openxmlformats.org/officeDocument/2006/relationships/image" Target="../media/image344.png"/><Relationship Id="rId27" Type="http://schemas.openxmlformats.org/officeDocument/2006/relationships/image" Target="../media/image348.png"/><Relationship Id="rId30" Type="http://schemas.openxmlformats.org/officeDocument/2006/relationships/image" Target="../media/image133.png"/><Relationship Id="rId35" Type="http://schemas.openxmlformats.org/officeDocument/2006/relationships/image" Target="../media/image13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1.png"/><Relationship Id="rId13" Type="http://schemas.openxmlformats.org/officeDocument/2006/relationships/image" Target="../media/image334.png"/><Relationship Id="rId18" Type="http://schemas.openxmlformats.org/officeDocument/2006/relationships/image" Target="../media/image337.png"/><Relationship Id="rId26" Type="http://schemas.openxmlformats.org/officeDocument/2006/relationships/image" Target="../media/image344.png"/><Relationship Id="rId39" Type="http://schemas.openxmlformats.org/officeDocument/2006/relationships/image" Target="../media/image138.png"/><Relationship Id="rId3" Type="http://schemas.openxmlformats.org/officeDocument/2006/relationships/image" Target="../media/image43.png"/><Relationship Id="rId21" Type="http://schemas.openxmlformats.org/officeDocument/2006/relationships/image" Target="../media/image229.png"/><Relationship Id="rId34" Type="http://schemas.openxmlformats.org/officeDocument/2006/relationships/image" Target="../media/image133.png"/><Relationship Id="rId42" Type="http://schemas.openxmlformats.org/officeDocument/2006/relationships/image" Target="../media/image355.png"/><Relationship Id="rId7" Type="http://schemas.openxmlformats.org/officeDocument/2006/relationships/image" Target="../media/image380.png"/><Relationship Id="rId12" Type="http://schemas.openxmlformats.org/officeDocument/2006/relationships/image" Target="../media/image219.png"/><Relationship Id="rId17" Type="http://schemas.openxmlformats.org/officeDocument/2006/relationships/image" Target="../media/image336.png"/><Relationship Id="rId25" Type="http://schemas.openxmlformats.org/officeDocument/2006/relationships/image" Target="../media/image343.png"/><Relationship Id="rId33" Type="http://schemas.openxmlformats.org/officeDocument/2006/relationships/image" Target="../media/image349.png"/><Relationship Id="rId38" Type="http://schemas.openxmlformats.org/officeDocument/2006/relationships/image" Target="../media/image137.png"/><Relationship Id="rId2" Type="http://schemas.openxmlformats.org/officeDocument/2006/relationships/image" Target="../media/image363.png"/><Relationship Id="rId16" Type="http://schemas.openxmlformats.org/officeDocument/2006/relationships/image" Target="../media/image223.png"/><Relationship Id="rId20" Type="http://schemas.openxmlformats.org/officeDocument/2006/relationships/image" Target="../media/image339.png"/><Relationship Id="rId29" Type="http://schemas.openxmlformats.org/officeDocument/2006/relationships/image" Target="../media/image347.png"/><Relationship Id="rId41" Type="http://schemas.openxmlformats.org/officeDocument/2006/relationships/image" Target="../media/image35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9.png"/><Relationship Id="rId11" Type="http://schemas.openxmlformats.org/officeDocument/2006/relationships/image" Target="../media/image218.png"/><Relationship Id="rId24" Type="http://schemas.openxmlformats.org/officeDocument/2006/relationships/image" Target="../media/image342.png"/><Relationship Id="rId32" Type="http://schemas.openxmlformats.org/officeDocument/2006/relationships/image" Target="../media/image131.png"/><Relationship Id="rId37" Type="http://schemas.openxmlformats.org/officeDocument/2006/relationships/image" Target="../media/image352.png"/><Relationship Id="rId40" Type="http://schemas.openxmlformats.org/officeDocument/2006/relationships/image" Target="../media/image353.png"/><Relationship Id="rId45" Type="http://schemas.openxmlformats.org/officeDocument/2006/relationships/image" Target="../media/image358.png"/><Relationship Id="rId5" Type="http://schemas.openxmlformats.org/officeDocument/2006/relationships/image" Target="../media/image378.png"/><Relationship Id="rId15" Type="http://schemas.openxmlformats.org/officeDocument/2006/relationships/image" Target="../media/image335.png"/><Relationship Id="rId23" Type="http://schemas.openxmlformats.org/officeDocument/2006/relationships/image" Target="../media/image341.png"/><Relationship Id="rId28" Type="http://schemas.openxmlformats.org/officeDocument/2006/relationships/image" Target="../media/image346.png"/><Relationship Id="rId36" Type="http://schemas.openxmlformats.org/officeDocument/2006/relationships/image" Target="../media/image351.png"/><Relationship Id="rId10" Type="http://schemas.openxmlformats.org/officeDocument/2006/relationships/image" Target="../media/image217.png"/><Relationship Id="rId19" Type="http://schemas.openxmlformats.org/officeDocument/2006/relationships/image" Target="../media/image338.png"/><Relationship Id="rId31" Type="http://schemas.openxmlformats.org/officeDocument/2006/relationships/image" Target="../media/image348.png"/><Relationship Id="rId44" Type="http://schemas.openxmlformats.org/officeDocument/2006/relationships/image" Target="../media/image357.png"/><Relationship Id="rId4" Type="http://schemas.openxmlformats.org/officeDocument/2006/relationships/image" Target="../media/image332.png"/><Relationship Id="rId9" Type="http://schemas.openxmlformats.org/officeDocument/2006/relationships/image" Target="../media/image382.png"/><Relationship Id="rId14" Type="http://schemas.openxmlformats.org/officeDocument/2006/relationships/image" Target="../media/image221.png"/><Relationship Id="rId22" Type="http://schemas.openxmlformats.org/officeDocument/2006/relationships/image" Target="../media/image340.png"/><Relationship Id="rId27" Type="http://schemas.openxmlformats.org/officeDocument/2006/relationships/image" Target="../media/image345.png"/><Relationship Id="rId30" Type="http://schemas.openxmlformats.org/officeDocument/2006/relationships/image" Target="../media/image129.png"/><Relationship Id="rId35" Type="http://schemas.openxmlformats.org/officeDocument/2006/relationships/image" Target="../media/image350.png"/><Relationship Id="rId43" Type="http://schemas.openxmlformats.org/officeDocument/2006/relationships/image" Target="../media/image35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5.png"/><Relationship Id="rId5" Type="http://schemas.openxmlformats.org/officeDocument/2006/relationships/image" Target="../media/image384.png"/><Relationship Id="rId4" Type="http://schemas.openxmlformats.org/officeDocument/2006/relationships/image" Target="../media/image38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0.png"/><Relationship Id="rId13" Type="http://schemas.openxmlformats.org/officeDocument/2006/relationships/image" Target="../media/image395.png"/><Relationship Id="rId18" Type="http://schemas.openxmlformats.org/officeDocument/2006/relationships/image" Target="../media/image400.png"/><Relationship Id="rId26" Type="http://schemas.openxmlformats.org/officeDocument/2006/relationships/image" Target="../media/image408.png"/><Relationship Id="rId3" Type="http://schemas.openxmlformats.org/officeDocument/2006/relationships/image" Target="../media/image43.png"/><Relationship Id="rId21" Type="http://schemas.openxmlformats.org/officeDocument/2006/relationships/image" Target="../media/image403.png"/><Relationship Id="rId7" Type="http://schemas.openxmlformats.org/officeDocument/2006/relationships/image" Target="../media/image389.png"/><Relationship Id="rId12" Type="http://schemas.openxmlformats.org/officeDocument/2006/relationships/image" Target="../media/image394.png"/><Relationship Id="rId17" Type="http://schemas.openxmlformats.org/officeDocument/2006/relationships/image" Target="../media/image399.png"/><Relationship Id="rId25" Type="http://schemas.openxmlformats.org/officeDocument/2006/relationships/image" Target="../media/image407.png"/><Relationship Id="rId2" Type="http://schemas.openxmlformats.org/officeDocument/2006/relationships/image" Target="../media/image42.png"/><Relationship Id="rId16" Type="http://schemas.openxmlformats.org/officeDocument/2006/relationships/image" Target="../media/image398.png"/><Relationship Id="rId20" Type="http://schemas.openxmlformats.org/officeDocument/2006/relationships/image" Target="../media/image402.png"/><Relationship Id="rId29" Type="http://schemas.openxmlformats.org/officeDocument/2006/relationships/image" Target="../media/image4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8.png"/><Relationship Id="rId11" Type="http://schemas.openxmlformats.org/officeDocument/2006/relationships/image" Target="../media/image393.png"/><Relationship Id="rId24" Type="http://schemas.openxmlformats.org/officeDocument/2006/relationships/image" Target="../media/image406.png"/><Relationship Id="rId5" Type="http://schemas.openxmlformats.org/officeDocument/2006/relationships/image" Target="../media/image387.png"/><Relationship Id="rId15" Type="http://schemas.openxmlformats.org/officeDocument/2006/relationships/image" Target="../media/image397.png"/><Relationship Id="rId23" Type="http://schemas.openxmlformats.org/officeDocument/2006/relationships/image" Target="../media/image405.png"/><Relationship Id="rId28" Type="http://schemas.openxmlformats.org/officeDocument/2006/relationships/image" Target="../media/image410.png"/><Relationship Id="rId10" Type="http://schemas.openxmlformats.org/officeDocument/2006/relationships/image" Target="../media/image392.png"/><Relationship Id="rId19" Type="http://schemas.openxmlformats.org/officeDocument/2006/relationships/image" Target="../media/image401.png"/><Relationship Id="rId31" Type="http://schemas.openxmlformats.org/officeDocument/2006/relationships/image" Target="../media/image413.png"/><Relationship Id="rId4" Type="http://schemas.openxmlformats.org/officeDocument/2006/relationships/image" Target="../media/image386.png"/><Relationship Id="rId9" Type="http://schemas.openxmlformats.org/officeDocument/2006/relationships/image" Target="../media/image391.png"/><Relationship Id="rId14" Type="http://schemas.openxmlformats.org/officeDocument/2006/relationships/image" Target="../media/image396.png"/><Relationship Id="rId22" Type="http://schemas.openxmlformats.org/officeDocument/2006/relationships/image" Target="../media/image404.png"/><Relationship Id="rId27" Type="http://schemas.openxmlformats.org/officeDocument/2006/relationships/image" Target="../media/image409.png"/><Relationship Id="rId30" Type="http://schemas.openxmlformats.org/officeDocument/2006/relationships/image" Target="../media/image4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88697" y="10796496"/>
            <a:ext cx="589280" cy="119380"/>
          </a:xfrm>
          <a:custGeom>
            <a:avLst/>
            <a:gdLst/>
            <a:ahLst/>
            <a:cxnLst/>
            <a:rect l="l" t="t" r="r" b="b"/>
            <a:pathLst>
              <a:path w="589280" h="119379">
                <a:moveTo>
                  <a:pt x="11748" y="43977"/>
                </a:moveTo>
                <a:lnTo>
                  <a:pt x="0" y="46040"/>
                </a:lnTo>
                <a:lnTo>
                  <a:pt x="0" y="118896"/>
                </a:lnTo>
                <a:lnTo>
                  <a:pt x="8418" y="118896"/>
                </a:lnTo>
                <a:lnTo>
                  <a:pt x="17140" y="111284"/>
                </a:lnTo>
                <a:lnTo>
                  <a:pt x="20481" y="107954"/>
                </a:lnTo>
                <a:lnTo>
                  <a:pt x="26669" y="101441"/>
                </a:lnTo>
                <a:lnTo>
                  <a:pt x="11748" y="101441"/>
                </a:lnTo>
                <a:lnTo>
                  <a:pt x="11748" y="43977"/>
                </a:lnTo>
                <a:close/>
              </a:path>
              <a:path w="589280" h="119379">
                <a:moveTo>
                  <a:pt x="47150" y="43977"/>
                </a:moveTo>
                <a:lnTo>
                  <a:pt x="36511" y="47935"/>
                </a:lnTo>
                <a:lnTo>
                  <a:pt x="38260" y="49998"/>
                </a:lnTo>
                <a:lnTo>
                  <a:pt x="38899" y="50951"/>
                </a:lnTo>
                <a:lnTo>
                  <a:pt x="40009" y="52699"/>
                </a:lnTo>
                <a:lnTo>
                  <a:pt x="41600" y="55558"/>
                </a:lnTo>
                <a:lnTo>
                  <a:pt x="41914" y="56521"/>
                </a:lnTo>
                <a:lnTo>
                  <a:pt x="41914" y="63987"/>
                </a:lnTo>
                <a:lnTo>
                  <a:pt x="15245" y="97955"/>
                </a:lnTo>
                <a:lnTo>
                  <a:pt x="13172" y="99850"/>
                </a:lnTo>
                <a:lnTo>
                  <a:pt x="11748" y="101441"/>
                </a:lnTo>
                <a:lnTo>
                  <a:pt x="26669" y="101441"/>
                </a:lnTo>
                <a:lnTo>
                  <a:pt x="36836" y="90332"/>
                </a:lnTo>
                <a:lnTo>
                  <a:pt x="44345" y="81878"/>
                </a:lnTo>
                <a:lnTo>
                  <a:pt x="49057" y="75703"/>
                </a:lnTo>
                <a:lnTo>
                  <a:pt x="51745" y="70570"/>
                </a:lnTo>
                <a:lnTo>
                  <a:pt x="53181" y="65244"/>
                </a:lnTo>
                <a:lnTo>
                  <a:pt x="53673" y="63495"/>
                </a:lnTo>
                <a:lnTo>
                  <a:pt x="53820" y="61746"/>
                </a:lnTo>
                <a:lnTo>
                  <a:pt x="53820" y="53820"/>
                </a:lnTo>
                <a:lnTo>
                  <a:pt x="52396" y="50323"/>
                </a:lnTo>
                <a:lnTo>
                  <a:pt x="47150" y="43977"/>
                </a:lnTo>
                <a:close/>
              </a:path>
              <a:path w="589280" h="119379">
                <a:moveTo>
                  <a:pt x="110813" y="42543"/>
                </a:moveTo>
                <a:lnTo>
                  <a:pt x="100489" y="42543"/>
                </a:lnTo>
                <a:lnTo>
                  <a:pt x="85547" y="46748"/>
                </a:lnTo>
                <a:lnTo>
                  <a:pt x="73093" y="58102"/>
                </a:lnTo>
                <a:lnTo>
                  <a:pt x="64588" y="74626"/>
                </a:lnTo>
                <a:lnTo>
                  <a:pt x="61432" y="94457"/>
                </a:lnTo>
                <a:lnTo>
                  <a:pt x="62621" y="104779"/>
                </a:lnTo>
                <a:lnTo>
                  <a:pt x="66178" y="112174"/>
                </a:lnTo>
                <a:lnTo>
                  <a:pt x="72087" y="116624"/>
                </a:lnTo>
                <a:lnTo>
                  <a:pt x="80332" y="118111"/>
                </a:lnTo>
                <a:lnTo>
                  <a:pt x="88825" y="116624"/>
                </a:lnTo>
                <a:lnTo>
                  <a:pt x="97795" y="112233"/>
                </a:lnTo>
                <a:lnTo>
                  <a:pt x="103169" y="108111"/>
                </a:lnTo>
                <a:lnTo>
                  <a:pt x="76678" y="108111"/>
                </a:lnTo>
                <a:lnTo>
                  <a:pt x="73662" y="103347"/>
                </a:lnTo>
                <a:lnTo>
                  <a:pt x="73662" y="92395"/>
                </a:lnTo>
                <a:lnTo>
                  <a:pt x="73987" y="90971"/>
                </a:lnTo>
                <a:lnTo>
                  <a:pt x="92042" y="79850"/>
                </a:lnTo>
                <a:lnTo>
                  <a:pt x="75568" y="79850"/>
                </a:lnTo>
                <a:lnTo>
                  <a:pt x="79242" y="68669"/>
                </a:lnTo>
                <a:lnTo>
                  <a:pt x="84849" y="59684"/>
                </a:lnTo>
                <a:lnTo>
                  <a:pt x="91644" y="53758"/>
                </a:lnTo>
                <a:lnTo>
                  <a:pt x="99065" y="51600"/>
                </a:lnTo>
                <a:lnTo>
                  <a:pt x="117326" y="51600"/>
                </a:lnTo>
                <a:lnTo>
                  <a:pt x="117326" y="47778"/>
                </a:lnTo>
                <a:lnTo>
                  <a:pt x="110813" y="42543"/>
                </a:lnTo>
                <a:close/>
              </a:path>
              <a:path w="589280" h="119379">
                <a:moveTo>
                  <a:pt x="110331" y="87944"/>
                </a:moveTo>
                <a:lnTo>
                  <a:pt x="102950" y="96392"/>
                </a:lnTo>
                <a:lnTo>
                  <a:pt x="95570" y="102736"/>
                </a:lnTo>
                <a:lnTo>
                  <a:pt x="88548" y="106726"/>
                </a:lnTo>
                <a:lnTo>
                  <a:pt x="82238" y="108111"/>
                </a:lnTo>
                <a:lnTo>
                  <a:pt x="103169" y="108111"/>
                </a:lnTo>
                <a:lnTo>
                  <a:pt x="107255" y="104978"/>
                </a:lnTo>
                <a:lnTo>
                  <a:pt x="117158" y="94929"/>
                </a:lnTo>
                <a:lnTo>
                  <a:pt x="110331" y="87944"/>
                </a:lnTo>
                <a:close/>
              </a:path>
              <a:path w="589280" h="119379">
                <a:moveTo>
                  <a:pt x="117326" y="51600"/>
                </a:moveTo>
                <a:lnTo>
                  <a:pt x="102708" y="51600"/>
                </a:lnTo>
                <a:lnTo>
                  <a:pt x="106206" y="54773"/>
                </a:lnTo>
                <a:lnTo>
                  <a:pt x="106206" y="58741"/>
                </a:lnTo>
                <a:lnTo>
                  <a:pt x="106039" y="59710"/>
                </a:lnTo>
                <a:lnTo>
                  <a:pt x="105567" y="60961"/>
                </a:lnTo>
                <a:lnTo>
                  <a:pt x="75568" y="79850"/>
                </a:lnTo>
                <a:lnTo>
                  <a:pt x="92042" y="79850"/>
                </a:lnTo>
                <a:lnTo>
                  <a:pt x="114467" y="66039"/>
                </a:lnTo>
                <a:lnTo>
                  <a:pt x="117326" y="61914"/>
                </a:lnTo>
                <a:lnTo>
                  <a:pt x="117326" y="51600"/>
                </a:lnTo>
                <a:close/>
              </a:path>
              <a:path w="589280" h="119379">
                <a:moveTo>
                  <a:pt x="209721" y="0"/>
                </a:moveTo>
                <a:lnTo>
                  <a:pt x="197491" y="2052"/>
                </a:lnTo>
                <a:lnTo>
                  <a:pt x="179240" y="116844"/>
                </a:lnTo>
                <a:lnTo>
                  <a:pt x="183355" y="117326"/>
                </a:lnTo>
                <a:lnTo>
                  <a:pt x="189072" y="117797"/>
                </a:lnTo>
                <a:lnTo>
                  <a:pt x="197177" y="118593"/>
                </a:lnTo>
                <a:lnTo>
                  <a:pt x="201302" y="118896"/>
                </a:lnTo>
                <a:lnTo>
                  <a:pt x="203365" y="118896"/>
                </a:lnTo>
                <a:lnTo>
                  <a:pt x="219644" y="114817"/>
                </a:lnTo>
                <a:lnTo>
                  <a:pt x="226083" y="109368"/>
                </a:lnTo>
                <a:lnTo>
                  <a:pt x="199868" y="109368"/>
                </a:lnTo>
                <a:lnTo>
                  <a:pt x="195910" y="108907"/>
                </a:lnTo>
                <a:lnTo>
                  <a:pt x="192570" y="107787"/>
                </a:lnTo>
                <a:lnTo>
                  <a:pt x="195114" y="91913"/>
                </a:lnTo>
                <a:lnTo>
                  <a:pt x="196213" y="85568"/>
                </a:lnTo>
                <a:lnTo>
                  <a:pt x="197323" y="82070"/>
                </a:lnTo>
                <a:lnTo>
                  <a:pt x="200192" y="77945"/>
                </a:lnTo>
                <a:lnTo>
                  <a:pt x="202098" y="74929"/>
                </a:lnTo>
                <a:lnTo>
                  <a:pt x="204318" y="72071"/>
                </a:lnTo>
                <a:lnTo>
                  <a:pt x="206852" y="69055"/>
                </a:lnTo>
                <a:lnTo>
                  <a:pt x="208678" y="66992"/>
                </a:lnTo>
                <a:lnTo>
                  <a:pt x="198130" y="66992"/>
                </a:lnTo>
                <a:lnTo>
                  <a:pt x="200192" y="58741"/>
                </a:lnTo>
                <a:lnTo>
                  <a:pt x="200810" y="55268"/>
                </a:lnTo>
                <a:lnTo>
                  <a:pt x="202753" y="43810"/>
                </a:lnTo>
                <a:lnTo>
                  <a:pt x="209721" y="0"/>
                </a:lnTo>
                <a:close/>
              </a:path>
              <a:path w="589280" h="119379">
                <a:moveTo>
                  <a:pt x="153356" y="43977"/>
                </a:moveTo>
                <a:lnTo>
                  <a:pt x="141126" y="46040"/>
                </a:lnTo>
                <a:lnTo>
                  <a:pt x="129859" y="116844"/>
                </a:lnTo>
                <a:lnTo>
                  <a:pt x="141765" y="116844"/>
                </a:lnTo>
                <a:lnTo>
                  <a:pt x="144634" y="98897"/>
                </a:lnTo>
                <a:lnTo>
                  <a:pt x="145576" y="93505"/>
                </a:lnTo>
                <a:lnTo>
                  <a:pt x="147807" y="84133"/>
                </a:lnTo>
                <a:lnTo>
                  <a:pt x="149388" y="79850"/>
                </a:lnTo>
                <a:lnTo>
                  <a:pt x="152089" y="72395"/>
                </a:lnTo>
                <a:lnTo>
                  <a:pt x="156215" y="65882"/>
                </a:lnTo>
                <a:lnTo>
                  <a:pt x="157227" y="64929"/>
                </a:lnTo>
                <a:lnTo>
                  <a:pt x="149073" y="64929"/>
                </a:lnTo>
                <a:lnTo>
                  <a:pt x="153356" y="43977"/>
                </a:lnTo>
                <a:close/>
              </a:path>
              <a:path w="589280" h="119379">
                <a:moveTo>
                  <a:pt x="242988" y="53820"/>
                </a:moveTo>
                <a:lnTo>
                  <a:pt x="230349" y="53820"/>
                </a:lnTo>
                <a:lnTo>
                  <a:pt x="231871" y="56993"/>
                </a:lnTo>
                <a:lnTo>
                  <a:pt x="231983" y="65882"/>
                </a:lnTo>
                <a:lnTo>
                  <a:pt x="229989" y="82523"/>
                </a:lnTo>
                <a:lnTo>
                  <a:pt x="224160" y="96616"/>
                </a:lnTo>
                <a:lnTo>
                  <a:pt x="215355" y="105975"/>
                </a:lnTo>
                <a:lnTo>
                  <a:pt x="204318" y="109368"/>
                </a:lnTo>
                <a:lnTo>
                  <a:pt x="226083" y="109368"/>
                </a:lnTo>
                <a:lnTo>
                  <a:pt x="232854" y="103639"/>
                </a:lnTo>
                <a:lnTo>
                  <a:pt x="241717" y="86954"/>
                </a:lnTo>
                <a:lnTo>
                  <a:pt x="244855" y="66992"/>
                </a:lnTo>
                <a:lnTo>
                  <a:pt x="244817" y="64929"/>
                </a:lnTo>
                <a:lnTo>
                  <a:pt x="244006" y="56588"/>
                </a:lnTo>
                <a:lnTo>
                  <a:pt x="242988" y="53820"/>
                </a:lnTo>
                <a:close/>
              </a:path>
              <a:path w="589280" h="119379">
                <a:moveTo>
                  <a:pt x="231301" y="42867"/>
                </a:moveTo>
                <a:lnTo>
                  <a:pt x="223396" y="44515"/>
                </a:lnTo>
                <a:lnTo>
                  <a:pt x="214955" y="49272"/>
                </a:lnTo>
                <a:lnTo>
                  <a:pt x="206395" y="56857"/>
                </a:lnTo>
                <a:lnTo>
                  <a:pt x="198130" y="66992"/>
                </a:lnTo>
                <a:lnTo>
                  <a:pt x="208678" y="66992"/>
                </a:lnTo>
                <a:lnTo>
                  <a:pt x="215427" y="59369"/>
                </a:lnTo>
                <a:lnTo>
                  <a:pt x="222736" y="53820"/>
                </a:lnTo>
                <a:lnTo>
                  <a:pt x="242988" y="53820"/>
                </a:lnTo>
                <a:lnTo>
                  <a:pt x="241285" y="49192"/>
                </a:lnTo>
                <a:lnTo>
                  <a:pt x="236986" y="44505"/>
                </a:lnTo>
                <a:lnTo>
                  <a:pt x="231301" y="42867"/>
                </a:lnTo>
                <a:close/>
              </a:path>
              <a:path w="589280" h="119379">
                <a:moveTo>
                  <a:pt x="176067" y="43810"/>
                </a:moveTo>
                <a:lnTo>
                  <a:pt x="172727" y="43810"/>
                </a:lnTo>
                <a:lnTo>
                  <a:pt x="166845" y="44989"/>
                </a:lnTo>
                <a:lnTo>
                  <a:pt x="161140" y="48715"/>
                </a:lnTo>
                <a:lnTo>
                  <a:pt x="155315" y="55268"/>
                </a:lnTo>
                <a:lnTo>
                  <a:pt x="149073" y="64929"/>
                </a:lnTo>
                <a:lnTo>
                  <a:pt x="157227" y="64929"/>
                </a:lnTo>
                <a:lnTo>
                  <a:pt x="161775" y="60647"/>
                </a:lnTo>
                <a:lnTo>
                  <a:pt x="165272" y="57150"/>
                </a:lnTo>
                <a:lnTo>
                  <a:pt x="168288" y="55726"/>
                </a:lnTo>
                <a:lnTo>
                  <a:pt x="176766" y="55726"/>
                </a:lnTo>
                <a:lnTo>
                  <a:pt x="180989" y="46040"/>
                </a:lnTo>
                <a:lnTo>
                  <a:pt x="178120" y="44291"/>
                </a:lnTo>
                <a:lnTo>
                  <a:pt x="176067" y="43810"/>
                </a:lnTo>
                <a:close/>
              </a:path>
              <a:path w="589280" h="119379">
                <a:moveTo>
                  <a:pt x="176766" y="55726"/>
                </a:moveTo>
                <a:lnTo>
                  <a:pt x="173523" y="55726"/>
                </a:lnTo>
                <a:lnTo>
                  <a:pt x="174622" y="56029"/>
                </a:lnTo>
                <a:lnTo>
                  <a:pt x="176214" y="56993"/>
                </a:lnTo>
                <a:lnTo>
                  <a:pt x="176766" y="55726"/>
                </a:lnTo>
                <a:close/>
              </a:path>
              <a:path w="589280" h="119379">
                <a:moveTo>
                  <a:pt x="285436" y="5549"/>
                </a:moveTo>
                <a:lnTo>
                  <a:pt x="278609" y="5549"/>
                </a:lnTo>
                <a:lnTo>
                  <a:pt x="275112" y="9203"/>
                </a:lnTo>
                <a:lnTo>
                  <a:pt x="274012" y="14449"/>
                </a:lnTo>
                <a:lnTo>
                  <a:pt x="273970" y="14921"/>
                </a:lnTo>
                <a:lnTo>
                  <a:pt x="273845" y="21590"/>
                </a:lnTo>
                <a:lnTo>
                  <a:pt x="276221" y="25716"/>
                </a:lnTo>
                <a:lnTo>
                  <a:pt x="283069" y="25716"/>
                </a:lnTo>
                <a:lnTo>
                  <a:pt x="286556" y="22062"/>
                </a:lnTo>
                <a:lnTo>
                  <a:pt x="287656" y="16826"/>
                </a:lnTo>
                <a:lnTo>
                  <a:pt x="287698" y="16345"/>
                </a:lnTo>
                <a:lnTo>
                  <a:pt x="287823" y="9675"/>
                </a:lnTo>
                <a:lnTo>
                  <a:pt x="285436" y="5549"/>
                </a:lnTo>
                <a:close/>
              </a:path>
              <a:path w="589280" h="119379">
                <a:moveTo>
                  <a:pt x="281467" y="43977"/>
                </a:moveTo>
                <a:lnTo>
                  <a:pt x="269248" y="46040"/>
                </a:lnTo>
                <a:lnTo>
                  <a:pt x="257971" y="116844"/>
                </a:lnTo>
                <a:lnTo>
                  <a:pt x="269876" y="116844"/>
                </a:lnTo>
                <a:lnTo>
                  <a:pt x="281467" y="43977"/>
                </a:lnTo>
                <a:close/>
              </a:path>
              <a:path w="589280" h="119379">
                <a:moveTo>
                  <a:pt x="318304" y="43977"/>
                </a:moveTo>
                <a:lnTo>
                  <a:pt x="306084" y="46040"/>
                </a:lnTo>
                <a:lnTo>
                  <a:pt x="294797" y="116844"/>
                </a:lnTo>
                <a:lnTo>
                  <a:pt x="306713" y="116844"/>
                </a:lnTo>
                <a:lnTo>
                  <a:pt x="308933" y="102876"/>
                </a:lnTo>
                <a:lnTo>
                  <a:pt x="309571" y="99222"/>
                </a:lnTo>
                <a:lnTo>
                  <a:pt x="311152" y="93180"/>
                </a:lnTo>
                <a:lnTo>
                  <a:pt x="312262" y="90332"/>
                </a:lnTo>
                <a:lnTo>
                  <a:pt x="313058" y="88102"/>
                </a:lnTo>
                <a:lnTo>
                  <a:pt x="314335" y="85725"/>
                </a:lnTo>
                <a:lnTo>
                  <a:pt x="315917" y="83337"/>
                </a:lnTo>
                <a:lnTo>
                  <a:pt x="319728" y="77317"/>
                </a:lnTo>
                <a:lnTo>
                  <a:pt x="323279" y="72856"/>
                </a:lnTo>
                <a:lnTo>
                  <a:pt x="312744" y="72856"/>
                </a:lnTo>
                <a:lnTo>
                  <a:pt x="318304" y="43977"/>
                </a:lnTo>
                <a:close/>
              </a:path>
              <a:path w="589280" h="119379">
                <a:moveTo>
                  <a:pt x="361800" y="53181"/>
                </a:moveTo>
                <a:lnTo>
                  <a:pt x="348785" y="53181"/>
                </a:lnTo>
                <a:lnTo>
                  <a:pt x="349895" y="54773"/>
                </a:lnTo>
                <a:lnTo>
                  <a:pt x="349895" y="59055"/>
                </a:lnTo>
                <a:lnTo>
                  <a:pt x="349570" y="60647"/>
                </a:lnTo>
                <a:lnTo>
                  <a:pt x="349075" y="64134"/>
                </a:lnTo>
                <a:lnTo>
                  <a:pt x="340680" y="116844"/>
                </a:lnTo>
                <a:lnTo>
                  <a:pt x="352753" y="116844"/>
                </a:lnTo>
                <a:lnTo>
                  <a:pt x="361643" y="60008"/>
                </a:lnTo>
                <a:lnTo>
                  <a:pt x="361768" y="58102"/>
                </a:lnTo>
                <a:lnTo>
                  <a:pt x="361800" y="53181"/>
                </a:lnTo>
                <a:close/>
              </a:path>
              <a:path w="589280" h="119379">
                <a:moveTo>
                  <a:pt x="357989" y="43024"/>
                </a:moveTo>
                <a:lnTo>
                  <a:pt x="343068" y="43024"/>
                </a:lnTo>
                <a:lnTo>
                  <a:pt x="335759" y="46668"/>
                </a:lnTo>
                <a:lnTo>
                  <a:pt x="328147" y="54291"/>
                </a:lnTo>
                <a:lnTo>
                  <a:pt x="324168" y="58102"/>
                </a:lnTo>
                <a:lnTo>
                  <a:pt x="321320" y="61432"/>
                </a:lnTo>
                <a:lnTo>
                  <a:pt x="316555" y="67945"/>
                </a:lnTo>
                <a:lnTo>
                  <a:pt x="315602" y="69055"/>
                </a:lnTo>
                <a:lnTo>
                  <a:pt x="314335" y="70636"/>
                </a:lnTo>
                <a:lnTo>
                  <a:pt x="312744" y="72856"/>
                </a:lnTo>
                <a:lnTo>
                  <a:pt x="323279" y="72856"/>
                </a:lnTo>
                <a:lnTo>
                  <a:pt x="325288" y="70332"/>
                </a:lnTo>
                <a:lnTo>
                  <a:pt x="331162" y="64134"/>
                </a:lnTo>
                <a:lnTo>
                  <a:pt x="337675" y="56993"/>
                </a:lnTo>
                <a:lnTo>
                  <a:pt x="343068" y="53181"/>
                </a:lnTo>
                <a:lnTo>
                  <a:pt x="361800" y="53181"/>
                </a:lnTo>
                <a:lnTo>
                  <a:pt x="361800" y="46993"/>
                </a:lnTo>
                <a:lnTo>
                  <a:pt x="357989" y="43024"/>
                </a:lnTo>
                <a:close/>
              </a:path>
              <a:path w="589280" h="119379">
                <a:moveTo>
                  <a:pt x="421013" y="42700"/>
                </a:moveTo>
                <a:lnTo>
                  <a:pt x="415777" y="42700"/>
                </a:lnTo>
                <a:lnTo>
                  <a:pt x="406746" y="43964"/>
                </a:lnTo>
                <a:lnTo>
                  <a:pt x="377750" y="79693"/>
                </a:lnTo>
                <a:lnTo>
                  <a:pt x="375129" y="97787"/>
                </a:lnTo>
                <a:lnTo>
                  <a:pt x="376147" y="106453"/>
                </a:lnTo>
                <a:lnTo>
                  <a:pt x="378980" y="113287"/>
                </a:lnTo>
                <a:lnTo>
                  <a:pt x="383302" y="117768"/>
                </a:lnTo>
                <a:lnTo>
                  <a:pt x="388783" y="119378"/>
                </a:lnTo>
                <a:lnTo>
                  <a:pt x="393705" y="119378"/>
                </a:lnTo>
                <a:lnTo>
                  <a:pt x="402280" y="114938"/>
                </a:lnTo>
                <a:lnTo>
                  <a:pt x="409107" y="109221"/>
                </a:lnTo>
                <a:lnTo>
                  <a:pt x="410719" y="107787"/>
                </a:lnTo>
                <a:lnTo>
                  <a:pt x="389747" y="107787"/>
                </a:lnTo>
                <a:lnTo>
                  <a:pt x="388224" y="104300"/>
                </a:lnTo>
                <a:lnTo>
                  <a:pt x="396130" y="65088"/>
                </a:lnTo>
                <a:lnTo>
                  <a:pt x="441203" y="51757"/>
                </a:lnTo>
                <a:lnTo>
                  <a:pt x="442112" y="46040"/>
                </a:lnTo>
                <a:lnTo>
                  <a:pt x="430227" y="46040"/>
                </a:lnTo>
                <a:lnTo>
                  <a:pt x="425610" y="43810"/>
                </a:lnTo>
                <a:lnTo>
                  <a:pt x="421013" y="42700"/>
                </a:lnTo>
                <a:close/>
              </a:path>
              <a:path w="589280" h="119379">
                <a:moveTo>
                  <a:pt x="434819" y="91913"/>
                </a:moveTo>
                <a:lnTo>
                  <a:pt x="423871" y="91913"/>
                </a:lnTo>
                <a:lnTo>
                  <a:pt x="418950" y="116844"/>
                </a:lnTo>
                <a:lnTo>
                  <a:pt x="430855" y="116844"/>
                </a:lnTo>
                <a:lnTo>
                  <a:pt x="434819" y="91913"/>
                </a:lnTo>
                <a:close/>
              </a:path>
              <a:path w="589280" h="119379">
                <a:moveTo>
                  <a:pt x="441203" y="51757"/>
                </a:moveTo>
                <a:lnTo>
                  <a:pt x="420531" y="51757"/>
                </a:lnTo>
                <a:lnTo>
                  <a:pt x="424510" y="53024"/>
                </a:lnTo>
                <a:lnTo>
                  <a:pt x="428636" y="56029"/>
                </a:lnTo>
                <a:lnTo>
                  <a:pt x="426573" y="68898"/>
                </a:lnTo>
                <a:lnTo>
                  <a:pt x="425934" y="73181"/>
                </a:lnTo>
                <a:lnTo>
                  <a:pt x="423547" y="78259"/>
                </a:lnTo>
                <a:lnTo>
                  <a:pt x="395139" y="107787"/>
                </a:lnTo>
                <a:lnTo>
                  <a:pt x="410719" y="107787"/>
                </a:lnTo>
                <a:lnTo>
                  <a:pt x="423871" y="91913"/>
                </a:lnTo>
                <a:lnTo>
                  <a:pt x="434819" y="91913"/>
                </a:lnTo>
                <a:lnTo>
                  <a:pt x="441203" y="51757"/>
                </a:lnTo>
                <a:close/>
              </a:path>
              <a:path w="589280" h="119379">
                <a:moveTo>
                  <a:pt x="449431" y="0"/>
                </a:moveTo>
                <a:lnTo>
                  <a:pt x="437044" y="2052"/>
                </a:lnTo>
                <a:lnTo>
                  <a:pt x="430227" y="46040"/>
                </a:lnTo>
                <a:lnTo>
                  <a:pt x="442112" y="46040"/>
                </a:lnTo>
                <a:lnTo>
                  <a:pt x="449431" y="0"/>
                </a:lnTo>
                <a:close/>
              </a:path>
              <a:path w="589280" h="119379">
                <a:moveTo>
                  <a:pt x="502770" y="42543"/>
                </a:moveTo>
                <a:lnTo>
                  <a:pt x="492456" y="42543"/>
                </a:lnTo>
                <a:lnTo>
                  <a:pt x="477510" y="46748"/>
                </a:lnTo>
                <a:lnTo>
                  <a:pt x="465056" y="58102"/>
                </a:lnTo>
                <a:lnTo>
                  <a:pt x="456554" y="74626"/>
                </a:lnTo>
                <a:lnTo>
                  <a:pt x="453399" y="94457"/>
                </a:lnTo>
                <a:lnTo>
                  <a:pt x="454587" y="104779"/>
                </a:lnTo>
                <a:lnTo>
                  <a:pt x="458140" y="112174"/>
                </a:lnTo>
                <a:lnTo>
                  <a:pt x="464045" y="116624"/>
                </a:lnTo>
                <a:lnTo>
                  <a:pt x="472289" y="118111"/>
                </a:lnTo>
                <a:lnTo>
                  <a:pt x="480782" y="116624"/>
                </a:lnTo>
                <a:lnTo>
                  <a:pt x="489752" y="112233"/>
                </a:lnTo>
                <a:lnTo>
                  <a:pt x="495126" y="108111"/>
                </a:lnTo>
                <a:lnTo>
                  <a:pt x="468634" y="108111"/>
                </a:lnTo>
                <a:lnTo>
                  <a:pt x="465619" y="103347"/>
                </a:lnTo>
                <a:lnTo>
                  <a:pt x="465619" y="92395"/>
                </a:lnTo>
                <a:lnTo>
                  <a:pt x="465943" y="90971"/>
                </a:lnTo>
                <a:lnTo>
                  <a:pt x="483999" y="79850"/>
                </a:lnTo>
                <a:lnTo>
                  <a:pt x="467525" y="79850"/>
                </a:lnTo>
                <a:lnTo>
                  <a:pt x="471199" y="68669"/>
                </a:lnTo>
                <a:lnTo>
                  <a:pt x="476807" y="59684"/>
                </a:lnTo>
                <a:lnTo>
                  <a:pt x="483605" y="53758"/>
                </a:lnTo>
                <a:lnTo>
                  <a:pt x="491032" y="51600"/>
                </a:lnTo>
                <a:lnTo>
                  <a:pt x="509282" y="51600"/>
                </a:lnTo>
                <a:lnTo>
                  <a:pt x="509282" y="47778"/>
                </a:lnTo>
                <a:lnTo>
                  <a:pt x="502770" y="42543"/>
                </a:lnTo>
                <a:close/>
              </a:path>
              <a:path w="589280" h="119379">
                <a:moveTo>
                  <a:pt x="502298" y="87944"/>
                </a:moveTo>
                <a:lnTo>
                  <a:pt x="494915" y="96392"/>
                </a:lnTo>
                <a:lnTo>
                  <a:pt x="487532" y="102736"/>
                </a:lnTo>
                <a:lnTo>
                  <a:pt x="480506" y="106726"/>
                </a:lnTo>
                <a:lnTo>
                  <a:pt x="474194" y="108111"/>
                </a:lnTo>
                <a:lnTo>
                  <a:pt x="495126" y="108111"/>
                </a:lnTo>
                <a:lnTo>
                  <a:pt x="499211" y="104978"/>
                </a:lnTo>
                <a:lnTo>
                  <a:pt x="509115" y="94929"/>
                </a:lnTo>
                <a:lnTo>
                  <a:pt x="502298" y="87944"/>
                </a:lnTo>
                <a:close/>
              </a:path>
              <a:path w="589280" h="119379">
                <a:moveTo>
                  <a:pt x="509282" y="51600"/>
                </a:moveTo>
                <a:lnTo>
                  <a:pt x="494665" y="51600"/>
                </a:lnTo>
                <a:lnTo>
                  <a:pt x="498173" y="54773"/>
                </a:lnTo>
                <a:lnTo>
                  <a:pt x="498173" y="58741"/>
                </a:lnTo>
                <a:lnTo>
                  <a:pt x="497996" y="59710"/>
                </a:lnTo>
                <a:lnTo>
                  <a:pt x="497534" y="60961"/>
                </a:lnTo>
                <a:lnTo>
                  <a:pt x="467525" y="79850"/>
                </a:lnTo>
                <a:lnTo>
                  <a:pt x="483999" y="79850"/>
                </a:lnTo>
                <a:lnTo>
                  <a:pt x="506424" y="66039"/>
                </a:lnTo>
                <a:lnTo>
                  <a:pt x="509282" y="61914"/>
                </a:lnTo>
                <a:lnTo>
                  <a:pt x="509282" y="51600"/>
                </a:lnTo>
                <a:close/>
              </a:path>
              <a:path w="589280" h="119379">
                <a:moveTo>
                  <a:pt x="545313" y="43977"/>
                </a:moveTo>
                <a:lnTo>
                  <a:pt x="533093" y="46040"/>
                </a:lnTo>
                <a:lnTo>
                  <a:pt x="521816" y="116844"/>
                </a:lnTo>
                <a:lnTo>
                  <a:pt x="533732" y="116844"/>
                </a:lnTo>
                <a:lnTo>
                  <a:pt x="535941" y="102876"/>
                </a:lnTo>
                <a:lnTo>
                  <a:pt x="536590" y="99222"/>
                </a:lnTo>
                <a:lnTo>
                  <a:pt x="538172" y="93180"/>
                </a:lnTo>
                <a:lnTo>
                  <a:pt x="539282" y="90332"/>
                </a:lnTo>
                <a:lnTo>
                  <a:pt x="540077" y="88102"/>
                </a:lnTo>
                <a:lnTo>
                  <a:pt x="541344" y="85725"/>
                </a:lnTo>
                <a:lnTo>
                  <a:pt x="542936" y="83337"/>
                </a:lnTo>
                <a:lnTo>
                  <a:pt x="546747" y="77317"/>
                </a:lnTo>
                <a:lnTo>
                  <a:pt x="550298" y="72856"/>
                </a:lnTo>
                <a:lnTo>
                  <a:pt x="539774" y="72856"/>
                </a:lnTo>
                <a:lnTo>
                  <a:pt x="545313" y="43977"/>
                </a:lnTo>
                <a:close/>
              </a:path>
              <a:path w="589280" h="119379">
                <a:moveTo>
                  <a:pt x="588819" y="53181"/>
                </a:moveTo>
                <a:lnTo>
                  <a:pt x="575804" y="53181"/>
                </a:lnTo>
                <a:lnTo>
                  <a:pt x="576914" y="54773"/>
                </a:lnTo>
                <a:lnTo>
                  <a:pt x="576914" y="59055"/>
                </a:lnTo>
                <a:lnTo>
                  <a:pt x="576600" y="60647"/>
                </a:lnTo>
                <a:lnTo>
                  <a:pt x="576095" y="64134"/>
                </a:lnTo>
                <a:lnTo>
                  <a:pt x="567699" y="116844"/>
                </a:lnTo>
                <a:lnTo>
                  <a:pt x="579762" y="116844"/>
                </a:lnTo>
                <a:lnTo>
                  <a:pt x="588652" y="60008"/>
                </a:lnTo>
                <a:lnTo>
                  <a:pt x="588719" y="59055"/>
                </a:lnTo>
                <a:lnTo>
                  <a:pt x="588819" y="53181"/>
                </a:lnTo>
                <a:close/>
              </a:path>
              <a:path w="589280" h="119379">
                <a:moveTo>
                  <a:pt x="585008" y="43024"/>
                </a:moveTo>
                <a:lnTo>
                  <a:pt x="570076" y="43024"/>
                </a:lnTo>
                <a:lnTo>
                  <a:pt x="562789" y="46668"/>
                </a:lnTo>
                <a:lnTo>
                  <a:pt x="555166" y="54291"/>
                </a:lnTo>
                <a:lnTo>
                  <a:pt x="551187" y="58102"/>
                </a:lnTo>
                <a:lnTo>
                  <a:pt x="548339" y="61432"/>
                </a:lnTo>
                <a:lnTo>
                  <a:pt x="543575" y="67945"/>
                </a:lnTo>
                <a:lnTo>
                  <a:pt x="542611" y="69055"/>
                </a:lnTo>
                <a:lnTo>
                  <a:pt x="541344" y="70636"/>
                </a:lnTo>
                <a:lnTo>
                  <a:pt x="539774" y="72856"/>
                </a:lnTo>
                <a:lnTo>
                  <a:pt x="550298" y="72856"/>
                </a:lnTo>
                <a:lnTo>
                  <a:pt x="552307" y="70332"/>
                </a:lnTo>
                <a:lnTo>
                  <a:pt x="558171" y="64134"/>
                </a:lnTo>
                <a:lnTo>
                  <a:pt x="564684" y="56993"/>
                </a:lnTo>
                <a:lnTo>
                  <a:pt x="570076" y="53181"/>
                </a:lnTo>
                <a:lnTo>
                  <a:pt x="588819" y="53181"/>
                </a:lnTo>
                <a:lnTo>
                  <a:pt x="588819" y="46993"/>
                </a:lnTo>
                <a:lnTo>
                  <a:pt x="585008" y="43024"/>
                </a:lnTo>
                <a:close/>
              </a:path>
            </a:pathLst>
          </a:custGeom>
          <a:solidFill>
            <a:srgbClr val="00B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88697" y="10653282"/>
            <a:ext cx="695960" cy="95885"/>
          </a:xfrm>
          <a:custGeom>
            <a:avLst/>
            <a:gdLst/>
            <a:ahLst/>
            <a:cxnLst/>
            <a:rect l="l" t="t" r="r" b="b"/>
            <a:pathLst>
              <a:path w="695960" h="95884">
                <a:moveTo>
                  <a:pt x="11748" y="20962"/>
                </a:moveTo>
                <a:lnTo>
                  <a:pt x="0" y="23025"/>
                </a:lnTo>
                <a:lnTo>
                  <a:pt x="0" y="95881"/>
                </a:lnTo>
                <a:lnTo>
                  <a:pt x="8418" y="95881"/>
                </a:lnTo>
                <a:lnTo>
                  <a:pt x="17140" y="88269"/>
                </a:lnTo>
                <a:lnTo>
                  <a:pt x="20481" y="84939"/>
                </a:lnTo>
                <a:lnTo>
                  <a:pt x="26669" y="78426"/>
                </a:lnTo>
                <a:lnTo>
                  <a:pt x="11748" y="78426"/>
                </a:lnTo>
                <a:lnTo>
                  <a:pt x="11748" y="20962"/>
                </a:lnTo>
                <a:close/>
              </a:path>
              <a:path w="695960" h="95884">
                <a:moveTo>
                  <a:pt x="47150" y="20962"/>
                </a:moveTo>
                <a:lnTo>
                  <a:pt x="36511" y="24920"/>
                </a:lnTo>
                <a:lnTo>
                  <a:pt x="38260" y="26993"/>
                </a:lnTo>
                <a:lnTo>
                  <a:pt x="38899" y="27936"/>
                </a:lnTo>
                <a:lnTo>
                  <a:pt x="40009" y="29684"/>
                </a:lnTo>
                <a:lnTo>
                  <a:pt x="41600" y="32543"/>
                </a:lnTo>
                <a:lnTo>
                  <a:pt x="41914" y="33506"/>
                </a:lnTo>
                <a:lnTo>
                  <a:pt x="41914" y="40972"/>
                </a:lnTo>
                <a:lnTo>
                  <a:pt x="15245" y="74940"/>
                </a:lnTo>
                <a:lnTo>
                  <a:pt x="13172" y="76835"/>
                </a:lnTo>
                <a:lnTo>
                  <a:pt x="11748" y="78426"/>
                </a:lnTo>
                <a:lnTo>
                  <a:pt x="26669" y="78426"/>
                </a:lnTo>
                <a:lnTo>
                  <a:pt x="36836" y="67317"/>
                </a:lnTo>
                <a:lnTo>
                  <a:pt x="44345" y="58863"/>
                </a:lnTo>
                <a:lnTo>
                  <a:pt x="49057" y="52688"/>
                </a:lnTo>
                <a:lnTo>
                  <a:pt x="51745" y="47555"/>
                </a:lnTo>
                <a:lnTo>
                  <a:pt x="53181" y="42229"/>
                </a:lnTo>
                <a:lnTo>
                  <a:pt x="53673" y="40480"/>
                </a:lnTo>
                <a:lnTo>
                  <a:pt x="53820" y="38731"/>
                </a:lnTo>
                <a:lnTo>
                  <a:pt x="53820" y="30805"/>
                </a:lnTo>
                <a:lnTo>
                  <a:pt x="52396" y="27308"/>
                </a:lnTo>
                <a:lnTo>
                  <a:pt x="47150" y="20962"/>
                </a:lnTo>
                <a:close/>
              </a:path>
              <a:path w="695960" h="95884">
                <a:moveTo>
                  <a:pt x="110813" y="19528"/>
                </a:moveTo>
                <a:lnTo>
                  <a:pt x="100489" y="19528"/>
                </a:lnTo>
                <a:lnTo>
                  <a:pt x="85547" y="23733"/>
                </a:lnTo>
                <a:lnTo>
                  <a:pt x="73093" y="35087"/>
                </a:lnTo>
                <a:lnTo>
                  <a:pt x="64588" y="51611"/>
                </a:lnTo>
                <a:lnTo>
                  <a:pt x="61432" y="71442"/>
                </a:lnTo>
                <a:lnTo>
                  <a:pt x="62621" y="81764"/>
                </a:lnTo>
                <a:lnTo>
                  <a:pt x="66178" y="89159"/>
                </a:lnTo>
                <a:lnTo>
                  <a:pt x="72087" y="93609"/>
                </a:lnTo>
                <a:lnTo>
                  <a:pt x="80332" y="95096"/>
                </a:lnTo>
                <a:lnTo>
                  <a:pt x="88825" y="93609"/>
                </a:lnTo>
                <a:lnTo>
                  <a:pt x="97795" y="89218"/>
                </a:lnTo>
                <a:lnTo>
                  <a:pt x="103169" y="85096"/>
                </a:lnTo>
                <a:lnTo>
                  <a:pt x="76678" y="85096"/>
                </a:lnTo>
                <a:lnTo>
                  <a:pt x="73662" y="80332"/>
                </a:lnTo>
                <a:lnTo>
                  <a:pt x="73662" y="69380"/>
                </a:lnTo>
                <a:lnTo>
                  <a:pt x="73987" y="67956"/>
                </a:lnTo>
                <a:lnTo>
                  <a:pt x="92035" y="56835"/>
                </a:lnTo>
                <a:lnTo>
                  <a:pt x="75568" y="56835"/>
                </a:lnTo>
                <a:lnTo>
                  <a:pt x="79242" y="45654"/>
                </a:lnTo>
                <a:lnTo>
                  <a:pt x="84849" y="36669"/>
                </a:lnTo>
                <a:lnTo>
                  <a:pt x="91644" y="30743"/>
                </a:lnTo>
                <a:lnTo>
                  <a:pt x="99065" y="28585"/>
                </a:lnTo>
                <a:lnTo>
                  <a:pt x="117326" y="28585"/>
                </a:lnTo>
                <a:lnTo>
                  <a:pt x="117326" y="24763"/>
                </a:lnTo>
                <a:lnTo>
                  <a:pt x="110813" y="19528"/>
                </a:lnTo>
                <a:close/>
              </a:path>
              <a:path w="695960" h="95884">
                <a:moveTo>
                  <a:pt x="110331" y="64940"/>
                </a:moveTo>
                <a:lnTo>
                  <a:pt x="102950" y="73381"/>
                </a:lnTo>
                <a:lnTo>
                  <a:pt x="95570" y="79722"/>
                </a:lnTo>
                <a:lnTo>
                  <a:pt x="88548" y="83711"/>
                </a:lnTo>
                <a:lnTo>
                  <a:pt x="82238" y="85096"/>
                </a:lnTo>
                <a:lnTo>
                  <a:pt x="103169" y="85096"/>
                </a:lnTo>
                <a:lnTo>
                  <a:pt x="107255" y="81963"/>
                </a:lnTo>
                <a:lnTo>
                  <a:pt x="117158" y="71914"/>
                </a:lnTo>
                <a:lnTo>
                  <a:pt x="110331" y="64940"/>
                </a:lnTo>
                <a:close/>
              </a:path>
              <a:path w="695960" h="95884">
                <a:moveTo>
                  <a:pt x="117326" y="28585"/>
                </a:moveTo>
                <a:lnTo>
                  <a:pt x="102708" y="28585"/>
                </a:lnTo>
                <a:lnTo>
                  <a:pt x="106206" y="31747"/>
                </a:lnTo>
                <a:lnTo>
                  <a:pt x="106206" y="35726"/>
                </a:lnTo>
                <a:lnTo>
                  <a:pt x="106039" y="36695"/>
                </a:lnTo>
                <a:lnTo>
                  <a:pt x="105567" y="37946"/>
                </a:lnTo>
                <a:lnTo>
                  <a:pt x="75568" y="56835"/>
                </a:lnTo>
                <a:lnTo>
                  <a:pt x="92035" y="56835"/>
                </a:lnTo>
                <a:lnTo>
                  <a:pt x="114467" y="43035"/>
                </a:lnTo>
                <a:lnTo>
                  <a:pt x="117326" y="38899"/>
                </a:lnTo>
                <a:lnTo>
                  <a:pt x="117326" y="28585"/>
                </a:lnTo>
                <a:close/>
              </a:path>
              <a:path w="695960" h="95884">
                <a:moveTo>
                  <a:pt x="179397" y="79861"/>
                </a:moveTo>
                <a:lnTo>
                  <a:pt x="173837" y="89850"/>
                </a:lnTo>
                <a:lnTo>
                  <a:pt x="183837" y="94143"/>
                </a:lnTo>
                <a:lnTo>
                  <a:pt x="187648" y="95096"/>
                </a:lnTo>
                <a:lnTo>
                  <a:pt x="194151" y="95096"/>
                </a:lnTo>
                <a:lnTo>
                  <a:pt x="204616" y="93619"/>
                </a:lnTo>
                <a:lnTo>
                  <a:pt x="212460" y="89358"/>
                </a:lnTo>
                <a:lnTo>
                  <a:pt x="215665" y="84939"/>
                </a:lnTo>
                <a:lnTo>
                  <a:pt x="189554" y="84939"/>
                </a:lnTo>
                <a:lnTo>
                  <a:pt x="185743" y="83662"/>
                </a:lnTo>
                <a:lnTo>
                  <a:pt x="179397" y="79861"/>
                </a:lnTo>
                <a:close/>
              </a:path>
              <a:path w="695960" h="95884">
                <a:moveTo>
                  <a:pt x="153356" y="20962"/>
                </a:moveTo>
                <a:lnTo>
                  <a:pt x="141126" y="23025"/>
                </a:lnTo>
                <a:lnTo>
                  <a:pt x="129859" y="93829"/>
                </a:lnTo>
                <a:lnTo>
                  <a:pt x="141765" y="93829"/>
                </a:lnTo>
                <a:lnTo>
                  <a:pt x="144634" y="75892"/>
                </a:lnTo>
                <a:lnTo>
                  <a:pt x="145576" y="70490"/>
                </a:lnTo>
                <a:lnTo>
                  <a:pt x="147807" y="61118"/>
                </a:lnTo>
                <a:lnTo>
                  <a:pt x="149388" y="56835"/>
                </a:lnTo>
                <a:lnTo>
                  <a:pt x="152089" y="49380"/>
                </a:lnTo>
                <a:lnTo>
                  <a:pt x="156215" y="42867"/>
                </a:lnTo>
                <a:lnTo>
                  <a:pt x="157227" y="41914"/>
                </a:lnTo>
                <a:lnTo>
                  <a:pt x="149073" y="41914"/>
                </a:lnTo>
                <a:lnTo>
                  <a:pt x="153356" y="20962"/>
                </a:lnTo>
                <a:close/>
              </a:path>
              <a:path w="695960" h="95884">
                <a:moveTo>
                  <a:pt x="207648" y="20795"/>
                </a:moveTo>
                <a:lnTo>
                  <a:pt x="204318" y="20795"/>
                </a:lnTo>
                <a:lnTo>
                  <a:pt x="194780" y="22250"/>
                </a:lnTo>
                <a:lnTo>
                  <a:pt x="187415" y="26370"/>
                </a:lnTo>
                <a:lnTo>
                  <a:pt x="182670" y="32784"/>
                </a:lnTo>
                <a:lnTo>
                  <a:pt x="180989" y="41119"/>
                </a:lnTo>
                <a:lnTo>
                  <a:pt x="180989" y="47632"/>
                </a:lnTo>
                <a:lnTo>
                  <a:pt x="183523" y="51757"/>
                </a:lnTo>
                <a:lnTo>
                  <a:pt x="192088" y="58584"/>
                </a:lnTo>
                <a:lnTo>
                  <a:pt x="196538" y="61914"/>
                </a:lnTo>
                <a:lnTo>
                  <a:pt x="201302" y="65893"/>
                </a:lnTo>
                <a:lnTo>
                  <a:pt x="206538" y="81610"/>
                </a:lnTo>
                <a:lnTo>
                  <a:pt x="202255" y="84939"/>
                </a:lnTo>
                <a:lnTo>
                  <a:pt x="215665" y="84939"/>
                </a:lnTo>
                <a:lnTo>
                  <a:pt x="217385" y="82568"/>
                </a:lnTo>
                <a:lnTo>
                  <a:pt x="219004" y="73976"/>
                </a:lnTo>
                <a:lnTo>
                  <a:pt x="219092" y="65893"/>
                </a:lnTo>
                <a:lnTo>
                  <a:pt x="216391" y="61914"/>
                </a:lnTo>
                <a:lnTo>
                  <a:pt x="195271" y="45883"/>
                </a:lnTo>
                <a:lnTo>
                  <a:pt x="192884" y="43035"/>
                </a:lnTo>
                <a:lnTo>
                  <a:pt x="192884" y="34449"/>
                </a:lnTo>
                <a:lnTo>
                  <a:pt x="197815" y="30637"/>
                </a:lnTo>
                <a:lnTo>
                  <a:pt x="221909" y="30637"/>
                </a:lnTo>
                <a:lnTo>
                  <a:pt x="224003" y="26522"/>
                </a:lnTo>
                <a:lnTo>
                  <a:pt x="220192" y="24135"/>
                </a:lnTo>
                <a:lnTo>
                  <a:pt x="218611" y="23339"/>
                </a:lnTo>
                <a:lnTo>
                  <a:pt x="214956" y="22397"/>
                </a:lnTo>
                <a:lnTo>
                  <a:pt x="211145" y="21276"/>
                </a:lnTo>
                <a:lnTo>
                  <a:pt x="207648" y="20795"/>
                </a:lnTo>
                <a:close/>
              </a:path>
              <a:path w="695960" h="95884">
                <a:moveTo>
                  <a:pt x="176067" y="20795"/>
                </a:moveTo>
                <a:lnTo>
                  <a:pt x="172727" y="20795"/>
                </a:lnTo>
                <a:lnTo>
                  <a:pt x="166845" y="21974"/>
                </a:lnTo>
                <a:lnTo>
                  <a:pt x="161140" y="25700"/>
                </a:lnTo>
                <a:lnTo>
                  <a:pt x="155315" y="32253"/>
                </a:lnTo>
                <a:lnTo>
                  <a:pt x="149073" y="41914"/>
                </a:lnTo>
                <a:lnTo>
                  <a:pt x="157227" y="41914"/>
                </a:lnTo>
                <a:lnTo>
                  <a:pt x="161775" y="37632"/>
                </a:lnTo>
                <a:lnTo>
                  <a:pt x="165272" y="34135"/>
                </a:lnTo>
                <a:lnTo>
                  <a:pt x="168288" y="32711"/>
                </a:lnTo>
                <a:lnTo>
                  <a:pt x="176766" y="32711"/>
                </a:lnTo>
                <a:lnTo>
                  <a:pt x="180989" y="23025"/>
                </a:lnTo>
                <a:lnTo>
                  <a:pt x="178120" y="21276"/>
                </a:lnTo>
                <a:lnTo>
                  <a:pt x="176067" y="20795"/>
                </a:lnTo>
                <a:close/>
              </a:path>
              <a:path w="695960" h="95884">
                <a:moveTo>
                  <a:pt x="221909" y="30637"/>
                </a:moveTo>
                <a:lnTo>
                  <a:pt x="205585" y="30637"/>
                </a:lnTo>
                <a:lnTo>
                  <a:pt x="207805" y="30962"/>
                </a:lnTo>
                <a:lnTo>
                  <a:pt x="213522" y="32386"/>
                </a:lnTo>
                <a:lnTo>
                  <a:pt x="215113" y="33182"/>
                </a:lnTo>
                <a:lnTo>
                  <a:pt x="219239" y="35883"/>
                </a:lnTo>
                <a:lnTo>
                  <a:pt x="221909" y="30637"/>
                </a:lnTo>
                <a:close/>
              </a:path>
              <a:path w="695960" h="95884">
                <a:moveTo>
                  <a:pt x="176766" y="32711"/>
                </a:moveTo>
                <a:lnTo>
                  <a:pt x="173523" y="32711"/>
                </a:lnTo>
                <a:lnTo>
                  <a:pt x="174622" y="33014"/>
                </a:lnTo>
                <a:lnTo>
                  <a:pt x="176214" y="33978"/>
                </a:lnTo>
                <a:lnTo>
                  <a:pt x="176766" y="32711"/>
                </a:lnTo>
                <a:close/>
              </a:path>
              <a:path w="695960" h="95884">
                <a:moveTo>
                  <a:pt x="256704" y="31915"/>
                </a:moveTo>
                <a:lnTo>
                  <a:pt x="244798" y="31915"/>
                </a:lnTo>
                <a:lnTo>
                  <a:pt x="237961" y="74940"/>
                </a:lnTo>
                <a:lnTo>
                  <a:pt x="237814" y="76364"/>
                </a:lnTo>
                <a:lnTo>
                  <a:pt x="237490" y="78583"/>
                </a:lnTo>
                <a:lnTo>
                  <a:pt x="237186" y="81610"/>
                </a:lnTo>
                <a:lnTo>
                  <a:pt x="236861" y="85892"/>
                </a:lnTo>
                <a:lnTo>
                  <a:pt x="236861" y="91128"/>
                </a:lnTo>
                <a:lnTo>
                  <a:pt x="237490" y="93672"/>
                </a:lnTo>
                <a:lnTo>
                  <a:pt x="238610" y="95881"/>
                </a:lnTo>
                <a:lnTo>
                  <a:pt x="242893" y="95253"/>
                </a:lnTo>
                <a:lnTo>
                  <a:pt x="244003" y="94939"/>
                </a:lnTo>
                <a:lnTo>
                  <a:pt x="246547" y="93347"/>
                </a:lnTo>
                <a:lnTo>
                  <a:pt x="251144" y="90656"/>
                </a:lnTo>
                <a:lnTo>
                  <a:pt x="257028" y="86206"/>
                </a:lnTo>
                <a:lnTo>
                  <a:pt x="262421" y="81453"/>
                </a:lnTo>
                <a:lnTo>
                  <a:pt x="263174" y="80814"/>
                </a:lnTo>
                <a:lnTo>
                  <a:pt x="249081" y="80814"/>
                </a:lnTo>
                <a:lnTo>
                  <a:pt x="256704" y="31915"/>
                </a:lnTo>
                <a:close/>
              </a:path>
              <a:path w="695960" h="95884">
                <a:moveTo>
                  <a:pt x="267656" y="63820"/>
                </a:moveTo>
                <a:lnTo>
                  <a:pt x="264169" y="67317"/>
                </a:lnTo>
                <a:lnTo>
                  <a:pt x="259248" y="71756"/>
                </a:lnTo>
                <a:lnTo>
                  <a:pt x="253374" y="77317"/>
                </a:lnTo>
                <a:lnTo>
                  <a:pt x="249081" y="80814"/>
                </a:lnTo>
                <a:lnTo>
                  <a:pt x="263174" y="80814"/>
                </a:lnTo>
                <a:lnTo>
                  <a:pt x="264494" y="79693"/>
                </a:lnTo>
                <a:lnTo>
                  <a:pt x="267185" y="77159"/>
                </a:lnTo>
                <a:lnTo>
                  <a:pt x="273530" y="70814"/>
                </a:lnTo>
                <a:lnTo>
                  <a:pt x="267656" y="63820"/>
                </a:lnTo>
                <a:close/>
              </a:path>
              <a:path w="695960" h="95884">
                <a:moveTo>
                  <a:pt x="261782" y="0"/>
                </a:moveTo>
                <a:lnTo>
                  <a:pt x="249563" y="2073"/>
                </a:lnTo>
                <a:lnTo>
                  <a:pt x="246379" y="21915"/>
                </a:lnTo>
                <a:lnTo>
                  <a:pt x="232254" y="23025"/>
                </a:lnTo>
                <a:lnTo>
                  <a:pt x="230830" y="31915"/>
                </a:lnTo>
                <a:lnTo>
                  <a:pt x="271782" y="31915"/>
                </a:lnTo>
                <a:lnTo>
                  <a:pt x="273373" y="21915"/>
                </a:lnTo>
                <a:lnTo>
                  <a:pt x="258285" y="21915"/>
                </a:lnTo>
                <a:lnTo>
                  <a:pt x="261782" y="0"/>
                </a:lnTo>
                <a:close/>
              </a:path>
              <a:path w="695960" h="95884">
                <a:moveTo>
                  <a:pt x="325916" y="19371"/>
                </a:moveTo>
                <a:lnTo>
                  <a:pt x="323225" y="19371"/>
                </a:lnTo>
                <a:lnTo>
                  <a:pt x="306812" y="23602"/>
                </a:lnTo>
                <a:lnTo>
                  <a:pt x="293614" y="35245"/>
                </a:lnTo>
                <a:lnTo>
                  <a:pt x="284820" y="52722"/>
                </a:lnTo>
                <a:lnTo>
                  <a:pt x="281624" y="74458"/>
                </a:lnTo>
                <a:lnTo>
                  <a:pt x="281624" y="88112"/>
                </a:lnTo>
                <a:lnTo>
                  <a:pt x="286075" y="95735"/>
                </a:lnTo>
                <a:lnTo>
                  <a:pt x="293530" y="95735"/>
                </a:lnTo>
                <a:lnTo>
                  <a:pt x="302054" y="94073"/>
                </a:lnTo>
                <a:lnTo>
                  <a:pt x="311011" y="89227"/>
                </a:lnTo>
                <a:lnTo>
                  <a:pt x="316380" y="84615"/>
                </a:lnTo>
                <a:lnTo>
                  <a:pt x="296231" y="84615"/>
                </a:lnTo>
                <a:lnTo>
                  <a:pt x="294707" y="81405"/>
                </a:lnTo>
                <a:lnTo>
                  <a:pt x="304223" y="40353"/>
                </a:lnTo>
                <a:lnTo>
                  <a:pt x="346675" y="29213"/>
                </a:lnTo>
                <a:lnTo>
                  <a:pt x="347507" y="23978"/>
                </a:lnTo>
                <a:lnTo>
                  <a:pt x="338617" y="21590"/>
                </a:lnTo>
                <a:lnTo>
                  <a:pt x="335759" y="20962"/>
                </a:lnTo>
                <a:lnTo>
                  <a:pt x="331790" y="20166"/>
                </a:lnTo>
                <a:lnTo>
                  <a:pt x="328785" y="19528"/>
                </a:lnTo>
                <a:lnTo>
                  <a:pt x="325916" y="19371"/>
                </a:lnTo>
                <a:close/>
              </a:path>
              <a:path w="695960" h="95884">
                <a:moveTo>
                  <a:pt x="340058" y="70814"/>
                </a:moveTo>
                <a:lnTo>
                  <a:pt x="329089" y="70814"/>
                </a:lnTo>
                <a:lnTo>
                  <a:pt x="324492" y="93829"/>
                </a:lnTo>
                <a:lnTo>
                  <a:pt x="336398" y="93829"/>
                </a:lnTo>
                <a:lnTo>
                  <a:pt x="340058" y="70814"/>
                </a:lnTo>
                <a:close/>
              </a:path>
              <a:path w="695960" h="95884">
                <a:moveTo>
                  <a:pt x="346675" y="29213"/>
                </a:moveTo>
                <a:lnTo>
                  <a:pt x="326398" y="29213"/>
                </a:lnTo>
                <a:lnTo>
                  <a:pt x="328304" y="29381"/>
                </a:lnTo>
                <a:lnTo>
                  <a:pt x="334335" y="30962"/>
                </a:lnTo>
                <a:lnTo>
                  <a:pt x="321658" y="67005"/>
                </a:lnTo>
                <a:lnTo>
                  <a:pt x="302105" y="84615"/>
                </a:lnTo>
                <a:lnTo>
                  <a:pt x="316380" y="84615"/>
                </a:lnTo>
                <a:lnTo>
                  <a:pt x="320117" y="81405"/>
                </a:lnTo>
                <a:lnTo>
                  <a:pt x="329089" y="70814"/>
                </a:lnTo>
                <a:lnTo>
                  <a:pt x="340058" y="70814"/>
                </a:lnTo>
                <a:lnTo>
                  <a:pt x="346675" y="29213"/>
                </a:lnTo>
                <a:close/>
              </a:path>
              <a:path w="695960" h="95884">
                <a:moveTo>
                  <a:pt x="404343" y="19371"/>
                </a:moveTo>
                <a:lnTo>
                  <a:pt x="401642" y="19371"/>
                </a:lnTo>
                <a:lnTo>
                  <a:pt x="385231" y="23602"/>
                </a:lnTo>
                <a:lnTo>
                  <a:pt x="372035" y="35245"/>
                </a:lnTo>
                <a:lnTo>
                  <a:pt x="363246" y="52722"/>
                </a:lnTo>
                <a:lnTo>
                  <a:pt x="360051" y="74458"/>
                </a:lnTo>
                <a:lnTo>
                  <a:pt x="360051" y="88112"/>
                </a:lnTo>
                <a:lnTo>
                  <a:pt x="364491" y="95735"/>
                </a:lnTo>
                <a:lnTo>
                  <a:pt x="371967" y="95735"/>
                </a:lnTo>
                <a:lnTo>
                  <a:pt x="380490" y="94073"/>
                </a:lnTo>
                <a:lnTo>
                  <a:pt x="389443" y="89227"/>
                </a:lnTo>
                <a:lnTo>
                  <a:pt x="394810" y="84615"/>
                </a:lnTo>
                <a:lnTo>
                  <a:pt x="374648" y="84615"/>
                </a:lnTo>
                <a:lnTo>
                  <a:pt x="373124" y="81405"/>
                </a:lnTo>
                <a:lnTo>
                  <a:pt x="382644" y="40353"/>
                </a:lnTo>
                <a:lnTo>
                  <a:pt x="425101" y="29213"/>
                </a:lnTo>
                <a:lnTo>
                  <a:pt x="425934" y="23978"/>
                </a:lnTo>
                <a:lnTo>
                  <a:pt x="417044" y="21590"/>
                </a:lnTo>
                <a:lnTo>
                  <a:pt x="414186" y="20962"/>
                </a:lnTo>
                <a:lnTo>
                  <a:pt x="410217" y="20166"/>
                </a:lnTo>
                <a:lnTo>
                  <a:pt x="407202" y="19528"/>
                </a:lnTo>
                <a:lnTo>
                  <a:pt x="404343" y="19371"/>
                </a:lnTo>
                <a:close/>
              </a:path>
              <a:path w="695960" h="95884">
                <a:moveTo>
                  <a:pt x="418485" y="70814"/>
                </a:moveTo>
                <a:lnTo>
                  <a:pt x="407516" y="70814"/>
                </a:lnTo>
                <a:lnTo>
                  <a:pt x="402909" y="93829"/>
                </a:lnTo>
                <a:lnTo>
                  <a:pt x="414825" y="93829"/>
                </a:lnTo>
                <a:lnTo>
                  <a:pt x="418485" y="70814"/>
                </a:lnTo>
                <a:close/>
              </a:path>
              <a:path w="695960" h="95884">
                <a:moveTo>
                  <a:pt x="425101" y="29213"/>
                </a:moveTo>
                <a:lnTo>
                  <a:pt x="404814" y="29213"/>
                </a:lnTo>
                <a:lnTo>
                  <a:pt x="406720" y="29381"/>
                </a:lnTo>
                <a:lnTo>
                  <a:pt x="412751" y="30962"/>
                </a:lnTo>
                <a:lnTo>
                  <a:pt x="400076" y="67005"/>
                </a:lnTo>
                <a:lnTo>
                  <a:pt x="380522" y="84615"/>
                </a:lnTo>
                <a:lnTo>
                  <a:pt x="394810" y="84615"/>
                </a:lnTo>
                <a:lnTo>
                  <a:pt x="398545" y="81405"/>
                </a:lnTo>
                <a:lnTo>
                  <a:pt x="407516" y="70814"/>
                </a:lnTo>
                <a:lnTo>
                  <a:pt x="418485" y="70814"/>
                </a:lnTo>
                <a:lnTo>
                  <a:pt x="425101" y="29213"/>
                </a:lnTo>
                <a:close/>
              </a:path>
              <a:path w="695960" h="95884">
                <a:moveTo>
                  <a:pt x="463399" y="20962"/>
                </a:moveTo>
                <a:lnTo>
                  <a:pt x="451169" y="23025"/>
                </a:lnTo>
                <a:lnTo>
                  <a:pt x="439902" y="93829"/>
                </a:lnTo>
                <a:lnTo>
                  <a:pt x="451808" y="93829"/>
                </a:lnTo>
                <a:lnTo>
                  <a:pt x="454028" y="79861"/>
                </a:lnTo>
                <a:lnTo>
                  <a:pt x="454677" y="76207"/>
                </a:lnTo>
                <a:lnTo>
                  <a:pt x="456258" y="70165"/>
                </a:lnTo>
                <a:lnTo>
                  <a:pt x="457368" y="67317"/>
                </a:lnTo>
                <a:lnTo>
                  <a:pt x="458153" y="65087"/>
                </a:lnTo>
                <a:lnTo>
                  <a:pt x="459431" y="62710"/>
                </a:lnTo>
                <a:lnTo>
                  <a:pt x="461012" y="60322"/>
                </a:lnTo>
                <a:lnTo>
                  <a:pt x="464834" y="54302"/>
                </a:lnTo>
                <a:lnTo>
                  <a:pt x="468378" y="49841"/>
                </a:lnTo>
                <a:lnTo>
                  <a:pt x="457839" y="49841"/>
                </a:lnTo>
                <a:lnTo>
                  <a:pt x="463399" y="20962"/>
                </a:lnTo>
                <a:close/>
              </a:path>
              <a:path w="695960" h="95884">
                <a:moveTo>
                  <a:pt x="506895" y="30166"/>
                </a:moveTo>
                <a:lnTo>
                  <a:pt x="493890" y="30166"/>
                </a:lnTo>
                <a:lnTo>
                  <a:pt x="494990" y="31747"/>
                </a:lnTo>
                <a:lnTo>
                  <a:pt x="494990" y="36040"/>
                </a:lnTo>
                <a:lnTo>
                  <a:pt x="494665" y="37632"/>
                </a:lnTo>
                <a:lnTo>
                  <a:pt x="494171" y="41119"/>
                </a:lnTo>
                <a:lnTo>
                  <a:pt x="485786" y="93829"/>
                </a:lnTo>
                <a:lnTo>
                  <a:pt x="497848" y="93829"/>
                </a:lnTo>
                <a:lnTo>
                  <a:pt x="506738" y="36993"/>
                </a:lnTo>
                <a:lnTo>
                  <a:pt x="506863" y="35087"/>
                </a:lnTo>
                <a:lnTo>
                  <a:pt x="506895" y="30166"/>
                </a:lnTo>
                <a:close/>
              </a:path>
              <a:path w="695960" h="95884">
                <a:moveTo>
                  <a:pt x="503084" y="20009"/>
                </a:moveTo>
                <a:lnTo>
                  <a:pt x="488163" y="20009"/>
                </a:lnTo>
                <a:lnTo>
                  <a:pt x="480864" y="23653"/>
                </a:lnTo>
                <a:lnTo>
                  <a:pt x="473252" y="31276"/>
                </a:lnTo>
                <a:lnTo>
                  <a:pt x="469273" y="35087"/>
                </a:lnTo>
                <a:lnTo>
                  <a:pt x="466415" y="38417"/>
                </a:lnTo>
                <a:lnTo>
                  <a:pt x="461650" y="44930"/>
                </a:lnTo>
                <a:lnTo>
                  <a:pt x="460698" y="46040"/>
                </a:lnTo>
                <a:lnTo>
                  <a:pt x="459431" y="47632"/>
                </a:lnTo>
                <a:lnTo>
                  <a:pt x="457839" y="49841"/>
                </a:lnTo>
                <a:lnTo>
                  <a:pt x="468378" y="49841"/>
                </a:lnTo>
                <a:lnTo>
                  <a:pt x="470383" y="47317"/>
                </a:lnTo>
                <a:lnTo>
                  <a:pt x="476257" y="41119"/>
                </a:lnTo>
                <a:lnTo>
                  <a:pt x="482770" y="33978"/>
                </a:lnTo>
                <a:lnTo>
                  <a:pt x="488163" y="30166"/>
                </a:lnTo>
                <a:lnTo>
                  <a:pt x="506895" y="30166"/>
                </a:lnTo>
                <a:lnTo>
                  <a:pt x="506895" y="23978"/>
                </a:lnTo>
                <a:lnTo>
                  <a:pt x="503084" y="20009"/>
                </a:lnTo>
                <a:close/>
              </a:path>
              <a:path w="695960" h="95884">
                <a:moveTo>
                  <a:pt x="609457" y="19528"/>
                </a:moveTo>
                <a:lnTo>
                  <a:pt x="599123" y="19528"/>
                </a:lnTo>
                <a:lnTo>
                  <a:pt x="584184" y="23733"/>
                </a:lnTo>
                <a:lnTo>
                  <a:pt x="571738" y="35087"/>
                </a:lnTo>
                <a:lnTo>
                  <a:pt x="563240" y="51611"/>
                </a:lnTo>
                <a:lnTo>
                  <a:pt x="560087" y="71442"/>
                </a:lnTo>
                <a:lnTo>
                  <a:pt x="561274" y="81764"/>
                </a:lnTo>
                <a:lnTo>
                  <a:pt x="564827" y="89159"/>
                </a:lnTo>
                <a:lnTo>
                  <a:pt x="570729" y="93609"/>
                </a:lnTo>
                <a:lnTo>
                  <a:pt x="578966" y="95096"/>
                </a:lnTo>
                <a:lnTo>
                  <a:pt x="587464" y="93609"/>
                </a:lnTo>
                <a:lnTo>
                  <a:pt x="596434" y="89218"/>
                </a:lnTo>
                <a:lnTo>
                  <a:pt x="601809" y="85096"/>
                </a:lnTo>
                <a:lnTo>
                  <a:pt x="575322" y="85096"/>
                </a:lnTo>
                <a:lnTo>
                  <a:pt x="572307" y="80332"/>
                </a:lnTo>
                <a:lnTo>
                  <a:pt x="572307" y="69380"/>
                </a:lnTo>
                <a:lnTo>
                  <a:pt x="572621" y="67956"/>
                </a:lnTo>
                <a:lnTo>
                  <a:pt x="590669" y="56835"/>
                </a:lnTo>
                <a:lnTo>
                  <a:pt x="574202" y="56835"/>
                </a:lnTo>
                <a:lnTo>
                  <a:pt x="577878" y="45654"/>
                </a:lnTo>
                <a:lnTo>
                  <a:pt x="583488" y="36669"/>
                </a:lnTo>
                <a:lnTo>
                  <a:pt x="590287" y="30743"/>
                </a:lnTo>
                <a:lnTo>
                  <a:pt x="597709" y="28585"/>
                </a:lnTo>
                <a:lnTo>
                  <a:pt x="615960" y="28585"/>
                </a:lnTo>
                <a:lnTo>
                  <a:pt x="615960" y="24763"/>
                </a:lnTo>
                <a:lnTo>
                  <a:pt x="609457" y="19528"/>
                </a:lnTo>
                <a:close/>
              </a:path>
              <a:path w="695960" h="95884">
                <a:moveTo>
                  <a:pt x="608976" y="64940"/>
                </a:moveTo>
                <a:lnTo>
                  <a:pt x="601593" y="73381"/>
                </a:lnTo>
                <a:lnTo>
                  <a:pt x="594210" y="79722"/>
                </a:lnTo>
                <a:lnTo>
                  <a:pt x="587188" y="83711"/>
                </a:lnTo>
                <a:lnTo>
                  <a:pt x="580882" y="85096"/>
                </a:lnTo>
                <a:lnTo>
                  <a:pt x="601809" y="85096"/>
                </a:lnTo>
                <a:lnTo>
                  <a:pt x="605895" y="81963"/>
                </a:lnTo>
                <a:lnTo>
                  <a:pt x="615803" y="71914"/>
                </a:lnTo>
                <a:lnTo>
                  <a:pt x="608976" y="64940"/>
                </a:lnTo>
                <a:close/>
              </a:path>
              <a:path w="695960" h="95884">
                <a:moveTo>
                  <a:pt x="615960" y="28585"/>
                </a:moveTo>
                <a:lnTo>
                  <a:pt x="601363" y="28585"/>
                </a:lnTo>
                <a:lnTo>
                  <a:pt x="604850" y="31747"/>
                </a:lnTo>
                <a:lnTo>
                  <a:pt x="604850" y="35726"/>
                </a:lnTo>
                <a:lnTo>
                  <a:pt x="604683" y="36695"/>
                </a:lnTo>
                <a:lnTo>
                  <a:pt x="604211" y="37946"/>
                </a:lnTo>
                <a:lnTo>
                  <a:pt x="574202" y="56835"/>
                </a:lnTo>
                <a:lnTo>
                  <a:pt x="590669" y="56835"/>
                </a:lnTo>
                <a:lnTo>
                  <a:pt x="613101" y="43035"/>
                </a:lnTo>
                <a:lnTo>
                  <a:pt x="615960" y="38899"/>
                </a:lnTo>
                <a:lnTo>
                  <a:pt x="615960" y="28585"/>
                </a:lnTo>
                <a:close/>
              </a:path>
              <a:path w="695960" h="95884">
                <a:moveTo>
                  <a:pt x="651990" y="20962"/>
                </a:moveTo>
                <a:lnTo>
                  <a:pt x="639771" y="23025"/>
                </a:lnTo>
                <a:lnTo>
                  <a:pt x="628504" y="93829"/>
                </a:lnTo>
                <a:lnTo>
                  <a:pt x="640409" y="93829"/>
                </a:lnTo>
                <a:lnTo>
                  <a:pt x="642629" y="79861"/>
                </a:lnTo>
                <a:lnTo>
                  <a:pt x="643268" y="76207"/>
                </a:lnTo>
                <a:lnTo>
                  <a:pt x="644859" y="70165"/>
                </a:lnTo>
                <a:lnTo>
                  <a:pt x="645959" y="67317"/>
                </a:lnTo>
                <a:lnTo>
                  <a:pt x="646755" y="65087"/>
                </a:lnTo>
                <a:lnTo>
                  <a:pt x="648032" y="62710"/>
                </a:lnTo>
                <a:lnTo>
                  <a:pt x="649613" y="60322"/>
                </a:lnTo>
                <a:lnTo>
                  <a:pt x="653425" y="54302"/>
                </a:lnTo>
                <a:lnTo>
                  <a:pt x="656976" y="49841"/>
                </a:lnTo>
                <a:lnTo>
                  <a:pt x="646441" y="49841"/>
                </a:lnTo>
                <a:lnTo>
                  <a:pt x="651990" y="20962"/>
                </a:lnTo>
                <a:close/>
              </a:path>
              <a:path w="695960" h="95884">
                <a:moveTo>
                  <a:pt x="695486" y="30166"/>
                </a:moveTo>
                <a:lnTo>
                  <a:pt x="682481" y="30166"/>
                </a:lnTo>
                <a:lnTo>
                  <a:pt x="683591" y="31747"/>
                </a:lnTo>
                <a:lnTo>
                  <a:pt x="683591" y="36040"/>
                </a:lnTo>
                <a:lnTo>
                  <a:pt x="683277" y="37632"/>
                </a:lnTo>
                <a:lnTo>
                  <a:pt x="682772" y="41119"/>
                </a:lnTo>
                <a:lnTo>
                  <a:pt x="674387" y="93829"/>
                </a:lnTo>
                <a:lnTo>
                  <a:pt x="686439" y="93829"/>
                </a:lnTo>
                <a:lnTo>
                  <a:pt x="695350" y="36993"/>
                </a:lnTo>
                <a:lnTo>
                  <a:pt x="695459" y="35087"/>
                </a:lnTo>
                <a:lnTo>
                  <a:pt x="695486" y="30166"/>
                </a:lnTo>
                <a:close/>
              </a:path>
              <a:path w="695960" h="95884">
                <a:moveTo>
                  <a:pt x="691685" y="20009"/>
                </a:moveTo>
                <a:lnTo>
                  <a:pt x="676775" y="20009"/>
                </a:lnTo>
                <a:lnTo>
                  <a:pt x="669456" y="23653"/>
                </a:lnTo>
                <a:lnTo>
                  <a:pt x="661843" y="31276"/>
                </a:lnTo>
                <a:lnTo>
                  <a:pt x="657875" y="35087"/>
                </a:lnTo>
                <a:lnTo>
                  <a:pt x="655006" y="38417"/>
                </a:lnTo>
                <a:lnTo>
                  <a:pt x="650252" y="44930"/>
                </a:lnTo>
                <a:lnTo>
                  <a:pt x="649299" y="46040"/>
                </a:lnTo>
                <a:lnTo>
                  <a:pt x="648032" y="47632"/>
                </a:lnTo>
                <a:lnTo>
                  <a:pt x="646441" y="49841"/>
                </a:lnTo>
                <a:lnTo>
                  <a:pt x="656976" y="49841"/>
                </a:lnTo>
                <a:lnTo>
                  <a:pt x="658985" y="47317"/>
                </a:lnTo>
                <a:lnTo>
                  <a:pt x="664859" y="41119"/>
                </a:lnTo>
                <a:lnTo>
                  <a:pt x="671372" y="33978"/>
                </a:lnTo>
                <a:lnTo>
                  <a:pt x="676775" y="30166"/>
                </a:lnTo>
                <a:lnTo>
                  <a:pt x="695486" y="30166"/>
                </a:lnTo>
                <a:lnTo>
                  <a:pt x="695486" y="23978"/>
                </a:lnTo>
                <a:lnTo>
                  <a:pt x="691685" y="20009"/>
                </a:lnTo>
                <a:close/>
              </a:path>
            </a:pathLst>
          </a:custGeom>
          <a:solidFill>
            <a:srgbClr val="00B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90656" y="10306398"/>
            <a:ext cx="711353" cy="71182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906482" y="10557209"/>
            <a:ext cx="164892" cy="165102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7120666" y="10600641"/>
            <a:ext cx="586105" cy="125730"/>
            <a:chOff x="17120666" y="10600641"/>
            <a:chExt cx="586105" cy="125730"/>
          </a:xfrm>
        </p:grpSpPr>
        <p:sp>
          <p:nvSpPr>
            <p:cNvPr id="7" name="object 7"/>
            <p:cNvSpPr/>
            <p:nvPr/>
          </p:nvSpPr>
          <p:spPr>
            <a:xfrm>
              <a:off x="17120655" y="10602931"/>
              <a:ext cx="76200" cy="119380"/>
            </a:xfrm>
            <a:custGeom>
              <a:avLst/>
              <a:gdLst/>
              <a:ahLst/>
              <a:cxnLst/>
              <a:rect l="l" t="t" r="r" b="b"/>
              <a:pathLst>
                <a:path w="76200" h="119379">
                  <a:moveTo>
                    <a:pt x="76009" y="102870"/>
                  </a:moveTo>
                  <a:lnTo>
                    <a:pt x="19913" y="102870"/>
                  </a:lnTo>
                  <a:lnTo>
                    <a:pt x="19913" y="0"/>
                  </a:lnTo>
                  <a:lnTo>
                    <a:pt x="0" y="0"/>
                  </a:lnTo>
                  <a:lnTo>
                    <a:pt x="0" y="102870"/>
                  </a:lnTo>
                  <a:lnTo>
                    <a:pt x="0" y="119380"/>
                  </a:lnTo>
                  <a:lnTo>
                    <a:pt x="76009" y="119380"/>
                  </a:lnTo>
                  <a:lnTo>
                    <a:pt x="76009" y="102870"/>
                  </a:lnTo>
                  <a:close/>
                </a:path>
              </a:pathLst>
            </a:custGeom>
            <a:solidFill>
              <a:srgbClr val="0037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217704" y="10602618"/>
              <a:ext cx="88405" cy="11969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37827" y="10602623"/>
              <a:ext cx="103305" cy="12316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481607" y="10600641"/>
              <a:ext cx="224769" cy="124142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18587260" y="10557456"/>
            <a:ext cx="280035" cy="170180"/>
            <a:chOff x="18587260" y="10557456"/>
            <a:chExt cx="280035" cy="170180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587260" y="10557456"/>
              <a:ext cx="129116" cy="16956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758041" y="10602620"/>
              <a:ext cx="108761" cy="121169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18912533" y="10600646"/>
            <a:ext cx="800100" cy="125095"/>
            <a:chOff x="18912533" y="10600646"/>
            <a:chExt cx="800100" cy="125095"/>
          </a:xfrm>
        </p:grpSpPr>
        <p:sp>
          <p:nvSpPr>
            <p:cNvPr id="15" name="object 15"/>
            <p:cNvSpPr/>
            <p:nvPr/>
          </p:nvSpPr>
          <p:spPr>
            <a:xfrm>
              <a:off x="18912533" y="10602629"/>
              <a:ext cx="20320" cy="120014"/>
            </a:xfrm>
            <a:custGeom>
              <a:avLst/>
              <a:gdLst/>
              <a:ahLst/>
              <a:cxnLst/>
              <a:rect l="l" t="t" r="r" b="b"/>
              <a:pathLst>
                <a:path w="20319" h="120015">
                  <a:moveTo>
                    <a:pt x="19905" y="0"/>
                  </a:moveTo>
                  <a:lnTo>
                    <a:pt x="0" y="0"/>
                  </a:lnTo>
                  <a:lnTo>
                    <a:pt x="0" y="119682"/>
                  </a:lnTo>
                  <a:lnTo>
                    <a:pt x="19905" y="119682"/>
                  </a:lnTo>
                  <a:lnTo>
                    <a:pt x="19905" y="0"/>
                  </a:lnTo>
                  <a:close/>
                </a:path>
              </a:pathLst>
            </a:custGeom>
            <a:solidFill>
              <a:srgbClr val="0037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960348" y="10602622"/>
              <a:ext cx="114006" cy="12266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102629" y="10602930"/>
              <a:ext cx="75987" cy="11938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9216295" y="10600646"/>
              <a:ext cx="195335" cy="12389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9447774" y="10602629"/>
              <a:ext cx="20320" cy="120014"/>
            </a:xfrm>
            <a:custGeom>
              <a:avLst/>
              <a:gdLst/>
              <a:ahLst/>
              <a:cxnLst/>
              <a:rect l="l" t="t" r="r" b="b"/>
              <a:pathLst>
                <a:path w="20319" h="120015">
                  <a:moveTo>
                    <a:pt x="19905" y="0"/>
                  </a:moveTo>
                  <a:lnTo>
                    <a:pt x="0" y="0"/>
                  </a:lnTo>
                  <a:lnTo>
                    <a:pt x="0" y="119682"/>
                  </a:lnTo>
                  <a:lnTo>
                    <a:pt x="19905" y="119682"/>
                  </a:lnTo>
                  <a:lnTo>
                    <a:pt x="19905" y="0"/>
                  </a:lnTo>
                  <a:close/>
                </a:path>
              </a:pathLst>
            </a:custGeom>
            <a:solidFill>
              <a:srgbClr val="0037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9494929" y="10602627"/>
              <a:ext cx="217381" cy="119682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-4" y="0"/>
            <a:ext cx="20104100" cy="11308715"/>
            <a:chOff x="-4" y="0"/>
            <a:chExt cx="20104100" cy="11308715"/>
          </a:xfrm>
        </p:grpSpPr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364665" y="10172611"/>
              <a:ext cx="979394" cy="97939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-1" y="10052049"/>
              <a:ext cx="20104100" cy="1256665"/>
            </a:xfrm>
            <a:custGeom>
              <a:avLst/>
              <a:gdLst/>
              <a:ahLst/>
              <a:cxnLst/>
              <a:rect l="l" t="t" r="r" b="b"/>
              <a:pathLst>
                <a:path w="20104100" h="1256665">
                  <a:moveTo>
                    <a:pt x="13409434" y="0"/>
                  </a:moveTo>
                  <a:lnTo>
                    <a:pt x="6694665" y="0"/>
                  </a:lnTo>
                  <a:lnTo>
                    <a:pt x="6694665" y="838089"/>
                  </a:lnTo>
                  <a:lnTo>
                    <a:pt x="13409434" y="838089"/>
                  </a:lnTo>
                  <a:lnTo>
                    <a:pt x="13409434" y="0"/>
                  </a:lnTo>
                  <a:close/>
                </a:path>
                <a:path w="20104100" h="1256665">
                  <a:moveTo>
                    <a:pt x="20104099" y="0"/>
                  </a:moveTo>
                  <a:lnTo>
                    <a:pt x="13409434" y="0"/>
                  </a:lnTo>
                  <a:lnTo>
                    <a:pt x="13409434" y="418416"/>
                  </a:lnTo>
                  <a:lnTo>
                    <a:pt x="15556615" y="418416"/>
                  </a:lnTo>
                  <a:lnTo>
                    <a:pt x="15854470" y="120561"/>
                  </a:lnTo>
                  <a:lnTo>
                    <a:pt x="20104099" y="120561"/>
                  </a:lnTo>
                  <a:lnTo>
                    <a:pt x="20104099" y="0"/>
                  </a:lnTo>
                  <a:close/>
                </a:path>
                <a:path w="20104100" h="1256665">
                  <a:moveTo>
                    <a:pt x="20104099" y="120561"/>
                  </a:moveTo>
                  <a:lnTo>
                    <a:pt x="15854470" y="120561"/>
                  </a:lnTo>
                  <a:lnTo>
                    <a:pt x="16152324" y="418416"/>
                  </a:lnTo>
                  <a:lnTo>
                    <a:pt x="17892554" y="418416"/>
                  </a:lnTo>
                  <a:lnTo>
                    <a:pt x="17892554" y="356565"/>
                  </a:lnTo>
                  <a:lnTo>
                    <a:pt x="18128920" y="356565"/>
                  </a:lnTo>
                  <a:lnTo>
                    <a:pt x="18086569" y="314095"/>
                  </a:lnTo>
                  <a:lnTo>
                    <a:pt x="18146232" y="254348"/>
                  </a:lnTo>
                  <a:lnTo>
                    <a:pt x="20104099" y="254348"/>
                  </a:lnTo>
                  <a:lnTo>
                    <a:pt x="20104099" y="120561"/>
                  </a:lnTo>
                  <a:close/>
                </a:path>
                <a:path w="20104100" h="1256665">
                  <a:moveTo>
                    <a:pt x="18128920" y="356565"/>
                  </a:moveTo>
                  <a:lnTo>
                    <a:pt x="17977128" y="356565"/>
                  </a:lnTo>
                  <a:lnTo>
                    <a:pt x="17977128" y="418416"/>
                  </a:lnTo>
                  <a:lnTo>
                    <a:pt x="18142829" y="418416"/>
                  </a:lnTo>
                  <a:lnTo>
                    <a:pt x="18143418" y="417756"/>
                  </a:lnTo>
                  <a:lnTo>
                    <a:pt x="18143887" y="417181"/>
                  </a:lnTo>
                  <a:lnTo>
                    <a:pt x="18144008" y="415715"/>
                  </a:lnTo>
                  <a:lnTo>
                    <a:pt x="18144117" y="414688"/>
                  </a:lnTo>
                  <a:lnTo>
                    <a:pt x="18143636" y="413882"/>
                  </a:lnTo>
                  <a:lnTo>
                    <a:pt x="18144117" y="413034"/>
                  </a:lnTo>
                  <a:lnTo>
                    <a:pt x="18146264" y="410479"/>
                  </a:lnTo>
                  <a:lnTo>
                    <a:pt x="18146871" y="410155"/>
                  </a:lnTo>
                  <a:lnTo>
                    <a:pt x="18147719" y="409453"/>
                  </a:lnTo>
                  <a:lnTo>
                    <a:pt x="18315494" y="409453"/>
                  </a:lnTo>
                  <a:lnTo>
                    <a:pt x="18315494" y="373936"/>
                  </a:lnTo>
                  <a:lnTo>
                    <a:pt x="18146243" y="373936"/>
                  </a:lnTo>
                  <a:lnTo>
                    <a:pt x="18128920" y="356565"/>
                  </a:lnTo>
                  <a:close/>
                </a:path>
                <a:path w="20104100" h="1256665">
                  <a:moveTo>
                    <a:pt x="18315494" y="409453"/>
                  </a:moveTo>
                  <a:lnTo>
                    <a:pt x="18148724" y="409453"/>
                  </a:lnTo>
                  <a:lnTo>
                    <a:pt x="18149018" y="409621"/>
                  </a:lnTo>
                  <a:lnTo>
                    <a:pt x="18149855" y="411495"/>
                  </a:lnTo>
                  <a:lnTo>
                    <a:pt x="18150798" y="412500"/>
                  </a:lnTo>
                  <a:lnTo>
                    <a:pt x="18150414" y="414688"/>
                  </a:lnTo>
                  <a:lnTo>
                    <a:pt x="18150347" y="415715"/>
                  </a:lnTo>
                  <a:lnTo>
                    <a:pt x="18150798" y="416542"/>
                  </a:lnTo>
                  <a:lnTo>
                    <a:pt x="18151290" y="417285"/>
                  </a:lnTo>
                  <a:lnTo>
                    <a:pt x="18151757" y="417798"/>
                  </a:lnTo>
                  <a:lnTo>
                    <a:pt x="18152473" y="418416"/>
                  </a:lnTo>
                  <a:lnTo>
                    <a:pt x="18315494" y="418416"/>
                  </a:lnTo>
                  <a:lnTo>
                    <a:pt x="18315494" y="409453"/>
                  </a:lnTo>
                  <a:close/>
                </a:path>
                <a:path w="20104100" h="1256665">
                  <a:moveTo>
                    <a:pt x="20104099" y="356565"/>
                  </a:moveTo>
                  <a:lnTo>
                    <a:pt x="18400057" y="356565"/>
                  </a:lnTo>
                  <a:lnTo>
                    <a:pt x="18400057" y="418416"/>
                  </a:lnTo>
                  <a:lnTo>
                    <a:pt x="20104099" y="418416"/>
                  </a:lnTo>
                  <a:lnTo>
                    <a:pt x="20104099" y="356565"/>
                  </a:lnTo>
                  <a:close/>
                </a:path>
                <a:path w="20104100" h="1256665">
                  <a:moveTo>
                    <a:pt x="20104099" y="254348"/>
                  </a:moveTo>
                  <a:lnTo>
                    <a:pt x="18146232" y="254348"/>
                  </a:lnTo>
                  <a:lnTo>
                    <a:pt x="18206000" y="314105"/>
                  </a:lnTo>
                  <a:lnTo>
                    <a:pt x="18146243" y="373936"/>
                  </a:lnTo>
                  <a:lnTo>
                    <a:pt x="18315494" y="373936"/>
                  </a:lnTo>
                  <a:lnTo>
                    <a:pt x="18315494" y="356565"/>
                  </a:lnTo>
                  <a:lnTo>
                    <a:pt x="20104099" y="356565"/>
                  </a:lnTo>
                  <a:lnTo>
                    <a:pt x="20104099" y="254348"/>
                  </a:lnTo>
                  <a:close/>
                </a:path>
                <a:path w="20104100" h="1256665">
                  <a:moveTo>
                    <a:pt x="6694665" y="0"/>
                  </a:moveTo>
                  <a:lnTo>
                    <a:pt x="0" y="0"/>
                  </a:lnTo>
                  <a:lnTo>
                    <a:pt x="0" y="418416"/>
                  </a:lnTo>
                  <a:lnTo>
                    <a:pt x="619708" y="418416"/>
                  </a:lnTo>
                  <a:lnTo>
                    <a:pt x="683591" y="257950"/>
                  </a:lnTo>
                  <a:lnTo>
                    <a:pt x="6694665" y="257950"/>
                  </a:lnTo>
                  <a:lnTo>
                    <a:pt x="6694665" y="0"/>
                  </a:lnTo>
                  <a:close/>
                </a:path>
                <a:path w="20104100" h="1256665">
                  <a:moveTo>
                    <a:pt x="6694665" y="257950"/>
                  </a:moveTo>
                  <a:lnTo>
                    <a:pt x="729475" y="257950"/>
                  </a:lnTo>
                  <a:lnTo>
                    <a:pt x="793358" y="418416"/>
                  </a:lnTo>
                  <a:lnTo>
                    <a:pt x="914307" y="418416"/>
                  </a:lnTo>
                  <a:lnTo>
                    <a:pt x="847649" y="264620"/>
                  </a:lnTo>
                  <a:lnTo>
                    <a:pt x="6694665" y="264620"/>
                  </a:lnTo>
                  <a:lnTo>
                    <a:pt x="6694665" y="257950"/>
                  </a:lnTo>
                  <a:close/>
                </a:path>
                <a:path w="20104100" h="1256665">
                  <a:moveTo>
                    <a:pt x="973352" y="264620"/>
                  </a:moveTo>
                  <a:lnTo>
                    <a:pt x="900024" y="264620"/>
                  </a:lnTo>
                  <a:lnTo>
                    <a:pt x="962651" y="418416"/>
                  </a:lnTo>
                  <a:lnTo>
                    <a:pt x="1002210" y="418416"/>
                  </a:lnTo>
                  <a:lnTo>
                    <a:pt x="1020241" y="376093"/>
                  </a:lnTo>
                  <a:lnTo>
                    <a:pt x="973352" y="264620"/>
                  </a:lnTo>
                  <a:close/>
                </a:path>
                <a:path w="20104100" h="1256665">
                  <a:moveTo>
                    <a:pt x="1186068" y="264620"/>
                  </a:moveTo>
                  <a:lnTo>
                    <a:pt x="1112269" y="264620"/>
                  </a:lnTo>
                  <a:lnTo>
                    <a:pt x="1065349" y="372753"/>
                  </a:lnTo>
                  <a:lnTo>
                    <a:pt x="1085935" y="418416"/>
                  </a:lnTo>
                  <a:lnTo>
                    <a:pt x="1125944" y="418416"/>
                  </a:lnTo>
                  <a:lnTo>
                    <a:pt x="1186068" y="264620"/>
                  </a:lnTo>
                  <a:close/>
                </a:path>
                <a:path w="20104100" h="1256665">
                  <a:moveTo>
                    <a:pt x="6694665" y="264620"/>
                  </a:moveTo>
                  <a:lnTo>
                    <a:pt x="1234496" y="264620"/>
                  </a:lnTo>
                  <a:lnTo>
                    <a:pt x="1171011" y="418416"/>
                  </a:lnTo>
                  <a:lnTo>
                    <a:pt x="6694665" y="418416"/>
                  </a:lnTo>
                  <a:lnTo>
                    <a:pt x="6694665" y="264620"/>
                  </a:lnTo>
                  <a:close/>
                </a:path>
                <a:path w="20104100" h="1256665">
                  <a:moveTo>
                    <a:pt x="1067077" y="264620"/>
                  </a:moveTo>
                  <a:lnTo>
                    <a:pt x="1018942" y="264620"/>
                  </a:lnTo>
                  <a:lnTo>
                    <a:pt x="1044554" y="322471"/>
                  </a:lnTo>
                  <a:lnTo>
                    <a:pt x="1067077" y="264620"/>
                  </a:lnTo>
                  <a:close/>
                </a:path>
                <a:path w="20104100" h="1256665">
                  <a:moveTo>
                    <a:pt x="15592404" y="838089"/>
                  </a:moveTo>
                  <a:lnTo>
                    <a:pt x="13409434" y="838089"/>
                  </a:lnTo>
                  <a:lnTo>
                    <a:pt x="13409434" y="1256506"/>
                  </a:lnTo>
                  <a:lnTo>
                    <a:pt x="20104099" y="1256506"/>
                  </a:lnTo>
                  <a:lnTo>
                    <a:pt x="20104099" y="1099956"/>
                  </a:lnTo>
                  <a:lnTo>
                    <a:pt x="15854281" y="1099956"/>
                  </a:lnTo>
                  <a:lnTo>
                    <a:pt x="15592404" y="838089"/>
                  </a:lnTo>
                  <a:close/>
                </a:path>
                <a:path w="20104100" h="1256665">
                  <a:moveTo>
                    <a:pt x="17892554" y="838089"/>
                  </a:moveTo>
                  <a:lnTo>
                    <a:pt x="16116148" y="838089"/>
                  </a:lnTo>
                  <a:lnTo>
                    <a:pt x="15854281" y="1099956"/>
                  </a:lnTo>
                  <a:lnTo>
                    <a:pt x="20104099" y="1099956"/>
                  </a:lnTo>
                  <a:lnTo>
                    <a:pt x="20104099" y="966169"/>
                  </a:lnTo>
                  <a:lnTo>
                    <a:pt x="18146243" y="966169"/>
                  </a:lnTo>
                  <a:lnTo>
                    <a:pt x="18086569" y="906328"/>
                  </a:lnTo>
                  <a:lnTo>
                    <a:pt x="18128909" y="863921"/>
                  </a:lnTo>
                  <a:lnTo>
                    <a:pt x="17892554" y="863921"/>
                  </a:lnTo>
                  <a:lnTo>
                    <a:pt x="17892554" y="838089"/>
                  </a:lnTo>
                  <a:close/>
                </a:path>
                <a:path w="20104100" h="1256665">
                  <a:moveTo>
                    <a:pt x="18315494" y="846571"/>
                  </a:moveTo>
                  <a:lnTo>
                    <a:pt x="18146232" y="846571"/>
                  </a:lnTo>
                  <a:lnTo>
                    <a:pt x="18206000" y="906328"/>
                  </a:lnTo>
                  <a:lnTo>
                    <a:pt x="18146243" y="966169"/>
                  </a:lnTo>
                  <a:lnTo>
                    <a:pt x="20104099" y="966169"/>
                  </a:lnTo>
                  <a:lnTo>
                    <a:pt x="20104099" y="863921"/>
                  </a:lnTo>
                  <a:lnTo>
                    <a:pt x="18315494" y="863921"/>
                  </a:lnTo>
                  <a:lnTo>
                    <a:pt x="18315494" y="846571"/>
                  </a:lnTo>
                  <a:close/>
                </a:path>
                <a:path w="20104100" h="1256665">
                  <a:moveTo>
                    <a:pt x="18315494" y="838089"/>
                  </a:moveTo>
                  <a:lnTo>
                    <a:pt x="17977128" y="838089"/>
                  </a:lnTo>
                  <a:lnTo>
                    <a:pt x="17977128" y="863921"/>
                  </a:lnTo>
                  <a:lnTo>
                    <a:pt x="18128909" y="863921"/>
                  </a:lnTo>
                  <a:lnTo>
                    <a:pt x="18146232" y="846571"/>
                  </a:lnTo>
                  <a:lnTo>
                    <a:pt x="18315494" y="846571"/>
                  </a:lnTo>
                  <a:lnTo>
                    <a:pt x="18315494" y="838089"/>
                  </a:lnTo>
                  <a:close/>
                </a:path>
                <a:path w="20104100" h="1256665">
                  <a:moveTo>
                    <a:pt x="20104099" y="838089"/>
                  </a:moveTo>
                  <a:lnTo>
                    <a:pt x="18400057" y="838089"/>
                  </a:lnTo>
                  <a:lnTo>
                    <a:pt x="18400057" y="863921"/>
                  </a:lnTo>
                  <a:lnTo>
                    <a:pt x="20104099" y="863921"/>
                  </a:lnTo>
                  <a:lnTo>
                    <a:pt x="20104099" y="838089"/>
                  </a:lnTo>
                  <a:close/>
                </a:path>
                <a:path w="20104100" h="1256665">
                  <a:moveTo>
                    <a:pt x="1078281" y="838089"/>
                  </a:moveTo>
                  <a:lnTo>
                    <a:pt x="0" y="838089"/>
                  </a:lnTo>
                  <a:lnTo>
                    <a:pt x="0" y="1256506"/>
                  </a:lnTo>
                  <a:lnTo>
                    <a:pt x="6694665" y="1256506"/>
                  </a:lnTo>
                  <a:lnTo>
                    <a:pt x="6694665" y="871627"/>
                  </a:lnTo>
                  <a:lnTo>
                    <a:pt x="1092521" y="871627"/>
                  </a:lnTo>
                  <a:lnTo>
                    <a:pt x="1078281" y="838089"/>
                  </a:lnTo>
                  <a:close/>
                </a:path>
                <a:path w="20104100" h="1256665">
                  <a:moveTo>
                    <a:pt x="1292725" y="838089"/>
                  </a:moveTo>
                  <a:lnTo>
                    <a:pt x="1132907" y="838089"/>
                  </a:lnTo>
                  <a:lnTo>
                    <a:pt x="1118866" y="871627"/>
                  </a:lnTo>
                  <a:lnTo>
                    <a:pt x="6694665" y="871627"/>
                  </a:lnTo>
                  <a:lnTo>
                    <a:pt x="6694665" y="864968"/>
                  </a:lnTo>
                  <a:lnTo>
                    <a:pt x="1292725" y="864968"/>
                  </a:lnTo>
                  <a:lnTo>
                    <a:pt x="1292725" y="838089"/>
                  </a:lnTo>
                  <a:close/>
                </a:path>
                <a:path w="20104100" h="1256665">
                  <a:moveTo>
                    <a:pt x="1688702" y="838089"/>
                  </a:moveTo>
                  <a:lnTo>
                    <a:pt x="1476447" y="838089"/>
                  </a:lnTo>
                  <a:lnTo>
                    <a:pt x="1463386" y="849392"/>
                  </a:lnTo>
                  <a:lnTo>
                    <a:pt x="1447415" y="857842"/>
                  </a:lnTo>
                  <a:lnTo>
                    <a:pt x="1428882" y="863136"/>
                  </a:lnTo>
                  <a:lnTo>
                    <a:pt x="1408135" y="864968"/>
                  </a:lnTo>
                  <a:lnTo>
                    <a:pt x="6694665" y="864968"/>
                  </a:lnTo>
                  <a:lnTo>
                    <a:pt x="6694665" y="863827"/>
                  </a:lnTo>
                  <a:lnTo>
                    <a:pt x="2077486" y="863827"/>
                  </a:lnTo>
                  <a:lnTo>
                    <a:pt x="2075846" y="863345"/>
                  </a:lnTo>
                  <a:lnTo>
                    <a:pt x="1688702" y="863345"/>
                  </a:lnTo>
                  <a:lnTo>
                    <a:pt x="1688702" y="838089"/>
                  </a:lnTo>
                  <a:close/>
                </a:path>
                <a:path w="20104100" h="1256665">
                  <a:moveTo>
                    <a:pt x="2112228" y="838089"/>
                  </a:moveTo>
                  <a:lnTo>
                    <a:pt x="2111443" y="838089"/>
                  </a:lnTo>
                  <a:lnTo>
                    <a:pt x="2110513" y="839482"/>
                  </a:lnTo>
                  <a:lnTo>
                    <a:pt x="2109234" y="841283"/>
                  </a:lnTo>
                  <a:lnTo>
                    <a:pt x="2082407" y="863827"/>
                  </a:lnTo>
                  <a:lnTo>
                    <a:pt x="6694665" y="863827"/>
                  </a:lnTo>
                  <a:lnTo>
                    <a:pt x="6694665" y="862560"/>
                  </a:lnTo>
                  <a:lnTo>
                    <a:pt x="2160991" y="862560"/>
                  </a:lnTo>
                  <a:lnTo>
                    <a:pt x="2153910" y="861282"/>
                  </a:lnTo>
                  <a:lnTo>
                    <a:pt x="2107642" y="861282"/>
                  </a:lnTo>
                  <a:lnTo>
                    <a:pt x="2112228" y="838089"/>
                  </a:lnTo>
                  <a:close/>
                </a:path>
                <a:path w="20104100" h="1256665">
                  <a:moveTo>
                    <a:pt x="1750135" y="838089"/>
                  </a:moveTo>
                  <a:lnTo>
                    <a:pt x="1722502" y="838089"/>
                  </a:lnTo>
                  <a:lnTo>
                    <a:pt x="1715371" y="845890"/>
                  </a:lnTo>
                  <a:lnTo>
                    <a:pt x="1709173" y="852392"/>
                  </a:lnTo>
                  <a:lnTo>
                    <a:pt x="1705843" y="855733"/>
                  </a:lnTo>
                  <a:lnTo>
                    <a:pt x="1697110" y="863345"/>
                  </a:lnTo>
                  <a:lnTo>
                    <a:pt x="1890005" y="863345"/>
                  </a:lnTo>
                  <a:lnTo>
                    <a:pt x="1885879" y="863031"/>
                  </a:lnTo>
                  <a:lnTo>
                    <a:pt x="1881081" y="862560"/>
                  </a:lnTo>
                  <a:lnTo>
                    <a:pt x="1769024" y="862560"/>
                  </a:lnTo>
                  <a:lnTo>
                    <a:pt x="1760785" y="861072"/>
                  </a:lnTo>
                  <a:lnTo>
                    <a:pt x="1754879" y="856623"/>
                  </a:lnTo>
                  <a:lnTo>
                    <a:pt x="1751324" y="849228"/>
                  </a:lnTo>
                  <a:lnTo>
                    <a:pt x="1750189" y="839377"/>
                  </a:lnTo>
                  <a:lnTo>
                    <a:pt x="1750135" y="838089"/>
                  </a:lnTo>
                  <a:close/>
                </a:path>
                <a:path w="20104100" h="1256665">
                  <a:moveTo>
                    <a:pt x="1950369" y="838089"/>
                  </a:moveTo>
                  <a:lnTo>
                    <a:pt x="1927731" y="838089"/>
                  </a:lnTo>
                  <a:lnTo>
                    <a:pt x="1921250" y="848458"/>
                  </a:lnTo>
                  <a:lnTo>
                    <a:pt x="1912902" y="856426"/>
                  </a:lnTo>
                  <a:lnTo>
                    <a:pt x="1903050" y="861540"/>
                  </a:lnTo>
                  <a:lnTo>
                    <a:pt x="1892057" y="863345"/>
                  </a:lnTo>
                  <a:lnTo>
                    <a:pt x="2075846" y="863345"/>
                  </a:lnTo>
                  <a:lnTo>
                    <a:pt x="2072004" y="862217"/>
                  </a:lnTo>
                  <a:lnTo>
                    <a:pt x="2071103" y="861282"/>
                  </a:lnTo>
                  <a:lnTo>
                    <a:pt x="1946673" y="861282"/>
                  </a:lnTo>
                  <a:lnTo>
                    <a:pt x="1950369" y="838089"/>
                  </a:lnTo>
                  <a:close/>
                </a:path>
                <a:path w="20104100" h="1256665">
                  <a:moveTo>
                    <a:pt x="1822248" y="838089"/>
                  </a:moveTo>
                  <a:lnTo>
                    <a:pt x="1804594" y="838089"/>
                  </a:lnTo>
                  <a:lnTo>
                    <a:pt x="1805861" y="839377"/>
                  </a:lnTo>
                  <a:lnTo>
                    <a:pt x="1795953" y="849427"/>
                  </a:lnTo>
                  <a:lnTo>
                    <a:pt x="1786492" y="856682"/>
                  </a:lnTo>
                  <a:lnTo>
                    <a:pt x="1777507" y="861080"/>
                  </a:lnTo>
                  <a:lnTo>
                    <a:pt x="1769024" y="862560"/>
                  </a:lnTo>
                  <a:lnTo>
                    <a:pt x="1881081" y="862560"/>
                  </a:lnTo>
                  <a:lnTo>
                    <a:pt x="1877775" y="862235"/>
                  </a:lnTo>
                  <a:lnTo>
                    <a:pt x="1872058" y="861764"/>
                  </a:lnTo>
                  <a:lnTo>
                    <a:pt x="1867932" y="861282"/>
                  </a:lnTo>
                  <a:lnTo>
                    <a:pt x="1818562" y="861282"/>
                  </a:lnTo>
                  <a:lnTo>
                    <a:pt x="1822248" y="838089"/>
                  </a:lnTo>
                  <a:close/>
                </a:path>
                <a:path w="20104100" h="1256665">
                  <a:moveTo>
                    <a:pt x="2214215" y="838089"/>
                  </a:moveTo>
                  <a:lnTo>
                    <a:pt x="2196561" y="838089"/>
                  </a:lnTo>
                  <a:lnTo>
                    <a:pt x="2197817" y="839377"/>
                  </a:lnTo>
                  <a:lnTo>
                    <a:pt x="2187914" y="849427"/>
                  </a:lnTo>
                  <a:lnTo>
                    <a:pt x="2178454" y="856682"/>
                  </a:lnTo>
                  <a:lnTo>
                    <a:pt x="2169469" y="861080"/>
                  </a:lnTo>
                  <a:lnTo>
                    <a:pt x="2160991" y="862560"/>
                  </a:lnTo>
                  <a:lnTo>
                    <a:pt x="6694665" y="862560"/>
                  </a:lnTo>
                  <a:lnTo>
                    <a:pt x="6694665" y="861282"/>
                  </a:lnTo>
                  <a:lnTo>
                    <a:pt x="2210519" y="861282"/>
                  </a:lnTo>
                  <a:lnTo>
                    <a:pt x="2214215" y="838089"/>
                  </a:lnTo>
                  <a:close/>
                </a:path>
                <a:path w="20104100" h="1256665">
                  <a:moveTo>
                    <a:pt x="1871628" y="838089"/>
                  </a:moveTo>
                  <a:lnTo>
                    <a:pt x="1834383" y="838089"/>
                  </a:lnTo>
                  <a:lnTo>
                    <a:pt x="1833598" y="841838"/>
                  </a:lnTo>
                  <a:lnTo>
                    <a:pt x="1830467" y="861282"/>
                  </a:lnTo>
                  <a:lnTo>
                    <a:pt x="1867932" y="861282"/>
                  </a:lnTo>
                  <a:lnTo>
                    <a:pt x="1871628" y="838089"/>
                  </a:lnTo>
                  <a:close/>
                </a:path>
                <a:path w="20104100" h="1256665">
                  <a:moveTo>
                    <a:pt x="1987196" y="838089"/>
                  </a:moveTo>
                  <a:lnTo>
                    <a:pt x="1962275" y="838089"/>
                  </a:lnTo>
                  <a:lnTo>
                    <a:pt x="1958579" y="861282"/>
                  </a:lnTo>
                  <a:lnTo>
                    <a:pt x="1983499" y="861282"/>
                  </a:lnTo>
                  <a:lnTo>
                    <a:pt x="1987196" y="838089"/>
                  </a:lnTo>
                  <a:close/>
                </a:path>
                <a:path w="20104100" h="1256665">
                  <a:moveTo>
                    <a:pt x="2033079" y="838089"/>
                  </a:moveTo>
                  <a:lnTo>
                    <a:pt x="1999865" y="838089"/>
                  </a:lnTo>
                  <a:lnTo>
                    <a:pt x="1998932" y="841283"/>
                  </a:lnTo>
                  <a:lnTo>
                    <a:pt x="1998075" y="844770"/>
                  </a:lnTo>
                  <a:lnTo>
                    <a:pt x="1995405" y="861282"/>
                  </a:lnTo>
                  <a:lnTo>
                    <a:pt x="2029383" y="861282"/>
                  </a:lnTo>
                  <a:lnTo>
                    <a:pt x="2033079" y="838089"/>
                  </a:lnTo>
                  <a:close/>
                </a:path>
                <a:path w="20104100" h="1256665">
                  <a:moveTo>
                    <a:pt x="2063979" y="838089"/>
                  </a:moveTo>
                  <a:lnTo>
                    <a:pt x="2045068" y="838089"/>
                  </a:lnTo>
                  <a:lnTo>
                    <a:pt x="2041445" y="861282"/>
                  </a:lnTo>
                  <a:lnTo>
                    <a:pt x="2071103" y="861282"/>
                  </a:lnTo>
                  <a:lnTo>
                    <a:pt x="2067683" y="857735"/>
                  </a:lnTo>
                  <a:lnTo>
                    <a:pt x="2064849" y="850901"/>
                  </a:lnTo>
                  <a:lnTo>
                    <a:pt x="2063944" y="843188"/>
                  </a:lnTo>
                  <a:lnTo>
                    <a:pt x="2063979" y="838089"/>
                  </a:lnTo>
                  <a:close/>
                </a:path>
                <a:path w="20104100" h="1256665">
                  <a:moveTo>
                    <a:pt x="2142102" y="838089"/>
                  </a:moveTo>
                  <a:lnTo>
                    <a:pt x="2123244" y="838089"/>
                  </a:lnTo>
                  <a:lnTo>
                    <a:pt x="2119558" y="861282"/>
                  </a:lnTo>
                  <a:lnTo>
                    <a:pt x="2153910" y="861282"/>
                  </a:lnTo>
                  <a:lnTo>
                    <a:pt x="2152748" y="861072"/>
                  </a:lnTo>
                  <a:lnTo>
                    <a:pt x="2146843" y="856623"/>
                  </a:lnTo>
                  <a:lnTo>
                    <a:pt x="2143289" y="849228"/>
                  </a:lnTo>
                  <a:lnTo>
                    <a:pt x="2142156" y="839377"/>
                  </a:lnTo>
                  <a:lnTo>
                    <a:pt x="2142102" y="838089"/>
                  </a:lnTo>
                  <a:close/>
                </a:path>
                <a:path w="20104100" h="1256665">
                  <a:moveTo>
                    <a:pt x="2260088" y="838089"/>
                  </a:moveTo>
                  <a:lnTo>
                    <a:pt x="2226885" y="838089"/>
                  </a:lnTo>
                  <a:lnTo>
                    <a:pt x="2225951" y="841283"/>
                  </a:lnTo>
                  <a:lnTo>
                    <a:pt x="2225094" y="844770"/>
                  </a:lnTo>
                  <a:lnTo>
                    <a:pt x="2222424" y="861282"/>
                  </a:lnTo>
                  <a:lnTo>
                    <a:pt x="2256402" y="861282"/>
                  </a:lnTo>
                  <a:lnTo>
                    <a:pt x="2260088" y="838089"/>
                  </a:lnTo>
                  <a:close/>
                </a:path>
                <a:path w="20104100" h="1256665">
                  <a:moveTo>
                    <a:pt x="6694665" y="838089"/>
                  </a:moveTo>
                  <a:lnTo>
                    <a:pt x="2272087" y="838089"/>
                  </a:lnTo>
                  <a:lnTo>
                    <a:pt x="2268464" y="861282"/>
                  </a:lnTo>
                  <a:lnTo>
                    <a:pt x="6694665" y="861282"/>
                  </a:lnTo>
                  <a:lnTo>
                    <a:pt x="6694665" y="838089"/>
                  </a:lnTo>
                  <a:close/>
                </a:path>
                <a:path w="20104100" h="1256665">
                  <a:moveTo>
                    <a:pt x="1794269" y="838089"/>
                  </a:moveTo>
                  <a:lnTo>
                    <a:pt x="1762365" y="838089"/>
                  </a:lnTo>
                  <a:lnTo>
                    <a:pt x="1762365" y="847785"/>
                  </a:lnTo>
                  <a:lnTo>
                    <a:pt x="1765380" y="852549"/>
                  </a:lnTo>
                  <a:lnTo>
                    <a:pt x="1770940" y="852549"/>
                  </a:lnTo>
                  <a:lnTo>
                    <a:pt x="1776167" y="851573"/>
                  </a:lnTo>
                  <a:lnTo>
                    <a:pt x="1781937" y="848739"/>
                  </a:lnTo>
                  <a:lnTo>
                    <a:pt x="1788042" y="844196"/>
                  </a:lnTo>
                  <a:lnTo>
                    <a:pt x="1794269" y="838089"/>
                  </a:lnTo>
                  <a:close/>
                </a:path>
                <a:path w="20104100" h="1256665">
                  <a:moveTo>
                    <a:pt x="2186237" y="838089"/>
                  </a:moveTo>
                  <a:lnTo>
                    <a:pt x="2154321" y="838089"/>
                  </a:lnTo>
                  <a:lnTo>
                    <a:pt x="2154321" y="847785"/>
                  </a:lnTo>
                  <a:lnTo>
                    <a:pt x="2157326" y="852549"/>
                  </a:lnTo>
                  <a:lnTo>
                    <a:pt x="2162897" y="852549"/>
                  </a:lnTo>
                  <a:lnTo>
                    <a:pt x="2168130" y="851573"/>
                  </a:lnTo>
                  <a:lnTo>
                    <a:pt x="2173903" y="848739"/>
                  </a:lnTo>
                  <a:lnTo>
                    <a:pt x="2180009" y="844196"/>
                  </a:lnTo>
                  <a:lnTo>
                    <a:pt x="2186237" y="838089"/>
                  </a:lnTo>
                  <a:close/>
                </a:path>
                <a:path w="20104100" h="1256665">
                  <a:moveTo>
                    <a:pt x="1707801" y="838089"/>
                  </a:moveTo>
                  <a:lnTo>
                    <a:pt x="1700440" y="838089"/>
                  </a:lnTo>
                  <a:lnTo>
                    <a:pt x="1700440" y="845890"/>
                  </a:lnTo>
                  <a:lnTo>
                    <a:pt x="1701874" y="844298"/>
                  </a:lnTo>
                  <a:lnTo>
                    <a:pt x="1703152" y="843188"/>
                  </a:lnTo>
                  <a:lnTo>
                    <a:pt x="1703937" y="842403"/>
                  </a:lnTo>
                  <a:lnTo>
                    <a:pt x="1707801" y="8380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-4" y="10470468"/>
              <a:ext cx="20104102" cy="419673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6694657" y="10890137"/>
              <a:ext cx="6715125" cy="418465"/>
            </a:xfrm>
            <a:custGeom>
              <a:avLst/>
              <a:gdLst/>
              <a:ahLst/>
              <a:cxnLst/>
              <a:rect l="l" t="t" r="r" b="b"/>
              <a:pathLst>
                <a:path w="6715125" h="418465">
                  <a:moveTo>
                    <a:pt x="6714769" y="0"/>
                  </a:moveTo>
                  <a:lnTo>
                    <a:pt x="0" y="0"/>
                  </a:lnTo>
                  <a:lnTo>
                    <a:pt x="0" y="418416"/>
                  </a:lnTo>
                  <a:lnTo>
                    <a:pt x="6714769" y="418416"/>
                  </a:lnTo>
                  <a:lnTo>
                    <a:pt x="67147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65727" y="10366809"/>
              <a:ext cx="18613998" cy="54907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72705" y="10309999"/>
              <a:ext cx="267656" cy="27854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47649" y="10316670"/>
              <a:ext cx="386846" cy="27687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292714" y="10645131"/>
              <a:ext cx="201910" cy="27188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74242" y="10645131"/>
              <a:ext cx="261175" cy="27854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7790657" y="10306398"/>
              <a:ext cx="711353" cy="711821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6906469" y="10557465"/>
              <a:ext cx="290195" cy="165100"/>
            </a:xfrm>
            <a:custGeom>
              <a:avLst/>
              <a:gdLst/>
              <a:ahLst/>
              <a:cxnLst/>
              <a:rect l="l" t="t" r="r" b="b"/>
              <a:pathLst>
                <a:path w="290194" h="165100">
                  <a:moveTo>
                    <a:pt x="130606" y="0"/>
                  </a:moveTo>
                  <a:lnTo>
                    <a:pt x="0" y="0"/>
                  </a:lnTo>
                  <a:lnTo>
                    <a:pt x="0" y="17780"/>
                  </a:lnTo>
                  <a:lnTo>
                    <a:pt x="54610" y="17780"/>
                  </a:lnTo>
                  <a:lnTo>
                    <a:pt x="54610" y="165100"/>
                  </a:lnTo>
                  <a:lnTo>
                    <a:pt x="75996" y="165100"/>
                  </a:lnTo>
                  <a:lnTo>
                    <a:pt x="75996" y="17780"/>
                  </a:lnTo>
                  <a:lnTo>
                    <a:pt x="130606" y="17780"/>
                  </a:lnTo>
                  <a:lnTo>
                    <a:pt x="130606" y="0"/>
                  </a:lnTo>
                  <a:close/>
                </a:path>
                <a:path w="290194" h="165100">
                  <a:moveTo>
                    <a:pt x="164896" y="45161"/>
                  </a:moveTo>
                  <a:lnTo>
                    <a:pt x="145008" y="45161"/>
                  </a:lnTo>
                  <a:lnTo>
                    <a:pt x="145008" y="164846"/>
                  </a:lnTo>
                  <a:lnTo>
                    <a:pt x="164896" y="164846"/>
                  </a:lnTo>
                  <a:lnTo>
                    <a:pt x="164896" y="45161"/>
                  </a:lnTo>
                  <a:close/>
                </a:path>
                <a:path w="290194" h="165100">
                  <a:moveTo>
                    <a:pt x="290182" y="148031"/>
                  </a:moveTo>
                  <a:lnTo>
                    <a:pt x="234099" y="148031"/>
                  </a:lnTo>
                  <a:lnTo>
                    <a:pt x="234099" y="45161"/>
                  </a:lnTo>
                  <a:lnTo>
                    <a:pt x="214185" y="45161"/>
                  </a:lnTo>
                  <a:lnTo>
                    <a:pt x="214185" y="148031"/>
                  </a:lnTo>
                  <a:lnTo>
                    <a:pt x="214185" y="164541"/>
                  </a:lnTo>
                  <a:lnTo>
                    <a:pt x="290182" y="164541"/>
                  </a:lnTo>
                  <a:lnTo>
                    <a:pt x="290182" y="148031"/>
                  </a:lnTo>
                  <a:close/>
                </a:path>
              </a:pathLst>
            </a:custGeom>
            <a:solidFill>
              <a:srgbClr val="0037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7217698" y="10602623"/>
              <a:ext cx="88416" cy="11968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7337822" y="10602623"/>
              <a:ext cx="103305" cy="12316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7481612" y="10600641"/>
              <a:ext cx="224763" cy="12414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8587259" y="10557456"/>
              <a:ext cx="129116" cy="169565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8758043" y="10602623"/>
              <a:ext cx="108761" cy="121169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18912534" y="10602619"/>
              <a:ext cx="20320" cy="120014"/>
            </a:xfrm>
            <a:custGeom>
              <a:avLst/>
              <a:gdLst/>
              <a:ahLst/>
              <a:cxnLst/>
              <a:rect l="l" t="t" r="r" b="b"/>
              <a:pathLst>
                <a:path w="20319" h="120015">
                  <a:moveTo>
                    <a:pt x="19905" y="0"/>
                  </a:moveTo>
                  <a:lnTo>
                    <a:pt x="0" y="0"/>
                  </a:lnTo>
                  <a:lnTo>
                    <a:pt x="0" y="119682"/>
                  </a:lnTo>
                  <a:lnTo>
                    <a:pt x="19905" y="119682"/>
                  </a:lnTo>
                  <a:lnTo>
                    <a:pt x="19905" y="0"/>
                  </a:lnTo>
                  <a:close/>
                </a:path>
              </a:pathLst>
            </a:custGeom>
            <a:solidFill>
              <a:srgbClr val="0037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8960350" y="10602623"/>
              <a:ext cx="114006" cy="122666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19102629" y="10602627"/>
              <a:ext cx="76200" cy="119380"/>
            </a:xfrm>
            <a:custGeom>
              <a:avLst/>
              <a:gdLst/>
              <a:ahLst/>
              <a:cxnLst/>
              <a:rect l="l" t="t" r="r" b="b"/>
              <a:pathLst>
                <a:path w="76200" h="119379">
                  <a:moveTo>
                    <a:pt x="75971" y="102870"/>
                  </a:moveTo>
                  <a:lnTo>
                    <a:pt x="19888" y="102870"/>
                  </a:lnTo>
                  <a:lnTo>
                    <a:pt x="19888" y="66040"/>
                  </a:lnTo>
                  <a:lnTo>
                    <a:pt x="65062" y="66040"/>
                  </a:lnTo>
                  <a:lnTo>
                    <a:pt x="65062" y="49530"/>
                  </a:lnTo>
                  <a:lnTo>
                    <a:pt x="19888" y="49530"/>
                  </a:lnTo>
                  <a:lnTo>
                    <a:pt x="19888" y="16510"/>
                  </a:lnTo>
                  <a:lnTo>
                    <a:pt x="74485" y="16510"/>
                  </a:lnTo>
                  <a:lnTo>
                    <a:pt x="74485" y="0"/>
                  </a:lnTo>
                  <a:lnTo>
                    <a:pt x="0" y="0"/>
                  </a:lnTo>
                  <a:lnTo>
                    <a:pt x="0" y="16510"/>
                  </a:lnTo>
                  <a:lnTo>
                    <a:pt x="0" y="49530"/>
                  </a:lnTo>
                  <a:lnTo>
                    <a:pt x="0" y="66040"/>
                  </a:lnTo>
                  <a:lnTo>
                    <a:pt x="0" y="102870"/>
                  </a:lnTo>
                  <a:lnTo>
                    <a:pt x="0" y="119380"/>
                  </a:lnTo>
                  <a:lnTo>
                    <a:pt x="75971" y="119380"/>
                  </a:lnTo>
                  <a:lnTo>
                    <a:pt x="75971" y="102870"/>
                  </a:lnTo>
                  <a:close/>
                </a:path>
              </a:pathLst>
            </a:custGeom>
            <a:solidFill>
              <a:srgbClr val="0037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9216294" y="10600641"/>
              <a:ext cx="195334" cy="123891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9447785" y="10602619"/>
              <a:ext cx="20320" cy="120014"/>
            </a:xfrm>
            <a:custGeom>
              <a:avLst/>
              <a:gdLst/>
              <a:ahLst/>
              <a:cxnLst/>
              <a:rect l="l" t="t" r="r" b="b"/>
              <a:pathLst>
                <a:path w="20319" h="120015">
                  <a:moveTo>
                    <a:pt x="19905" y="0"/>
                  </a:moveTo>
                  <a:lnTo>
                    <a:pt x="0" y="0"/>
                  </a:lnTo>
                  <a:lnTo>
                    <a:pt x="0" y="119682"/>
                  </a:lnTo>
                  <a:lnTo>
                    <a:pt x="19905" y="119682"/>
                  </a:lnTo>
                  <a:lnTo>
                    <a:pt x="19905" y="0"/>
                  </a:lnTo>
                  <a:close/>
                </a:path>
              </a:pathLst>
            </a:custGeom>
            <a:solidFill>
              <a:srgbClr val="0037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9494933" y="10602623"/>
              <a:ext cx="217373" cy="119682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5364670" y="10172837"/>
              <a:ext cx="979394" cy="97917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0" y="0"/>
              <a:ext cx="20104099" cy="10090613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0052048" y="2074367"/>
              <a:ext cx="10052039" cy="7424899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0" y="942379"/>
              <a:ext cx="13005435" cy="3158490"/>
            </a:xfrm>
            <a:custGeom>
              <a:avLst/>
              <a:gdLst/>
              <a:ahLst/>
              <a:cxnLst/>
              <a:rect l="l" t="t" r="r" b="b"/>
              <a:pathLst>
                <a:path w="13005435" h="3158490">
                  <a:moveTo>
                    <a:pt x="13004839" y="0"/>
                  </a:moveTo>
                  <a:lnTo>
                    <a:pt x="0" y="0"/>
                  </a:lnTo>
                  <a:lnTo>
                    <a:pt x="0" y="3158071"/>
                  </a:lnTo>
                  <a:lnTo>
                    <a:pt x="12062459" y="3158071"/>
                  </a:lnTo>
                  <a:lnTo>
                    <a:pt x="13004839" y="2215691"/>
                  </a:lnTo>
                  <a:lnTo>
                    <a:pt x="130048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198033" y="1341648"/>
              <a:ext cx="2269490" cy="288290"/>
            </a:xfrm>
            <a:custGeom>
              <a:avLst/>
              <a:gdLst/>
              <a:ahLst/>
              <a:cxnLst/>
              <a:rect l="l" t="t" r="r" b="b"/>
              <a:pathLst>
                <a:path w="2269490" h="288289">
                  <a:moveTo>
                    <a:pt x="141074" y="43181"/>
                  </a:moveTo>
                  <a:lnTo>
                    <a:pt x="97892" y="43181"/>
                  </a:lnTo>
                  <a:lnTo>
                    <a:pt x="97892" y="282148"/>
                  </a:lnTo>
                  <a:lnTo>
                    <a:pt x="141074" y="282148"/>
                  </a:lnTo>
                  <a:lnTo>
                    <a:pt x="141074" y="43181"/>
                  </a:lnTo>
                  <a:close/>
                </a:path>
                <a:path w="2269490" h="288289">
                  <a:moveTo>
                    <a:pt x="238966" y="6900"/>
                  </a:moveTo>
                  <a:lnTo>
                    <a:pt x="0" y="6900"/>
                  </a:lnTo>
                  <a:lnTo>
                    <a:pt x="0" y="43181"/>
                  </a:lnTo>
                  <a:lnTo>
                    <a:pt x="238966" y="43181"/>
                  </a:lnTo>
                  <a:lnTo>
                    <a:pt x="238966" y="6900"/>
                  </a:lnTo>
                  <a:close/>
                </a:path>
                <a:path w="2269490" h="288289">
                  <a:moveTo>
                    <a:pt x="408291" y="6900"/>
                  </a:moveTo>
                  <a:lnTo>
                    <a:pt x="315582" y="6900"/>
                  </a:lnTo>
                  <a:lnTo>
                    <a:pt x="315582" y="282148"/>
                  </a:lnTo>
                  <a:lnTo>
                    <a:pt x="359350" y="282148"/>
                  </a:lnTo>
                  <a:lnTo>
                    <a:pt x="359350" y="169858"/>
                  </a:lnTo>
                  <a:lnTo>
                    <a:pt x="448569" y="169858"/>
                  </a:lnTo>
                  <a:lnTo>
                    <a:pt x="446300" y="166403"/>
                  </a:lnTo>
                  <a:lnTo>
                    <a:pt x="472650" y="157042"/>
                  </a:lnTo>
                  <a:lnTo>
                    <a:pt x="493011" y="139417"/>
                  </a:lnTo>
                  <a:lnTo>
                    <a:pt x="496143" y="133587"/>
                  </a:lnTo>
                  <a:lnTo>
                    <a:pt x="359350" y="133587"/>
                  </a:lnTo>
                  <a:lnTo>
                    <a:pt x="359350" y="43181"/>
                  </a:lnTo>
                  <a:lnTo>
                    <a:pt x="497325" y="43181"/>
                  </a:lnTo>
                  <a:lnTo>
                    <a:pt x="484372" y="27055"/>
                  </a:lnTo>
                  <a:lnTo>
                    <a:pt x="452242" y="12011"/>
                  </a:lnTo>
                  <a:lnTo>
                    <a:pt x="408291" y="6900"/>
                  </a:lnTo>
                  <a:close/>
                </a:path>
                <a:path w="2269490" h="288289">
                  <a:moveTo>
                    <a:pt x="448569" y="169858"/>
                  </a:moveTo>
                  <a:lnTo>
                    <a:pt x="399076" y="169858"/>
                  </a:lnTo>
                  <a:lnTo>
                    <a:pt x="471629" y="282148"/>
                  </a:lnTo>
                  <a:lnTo>
                    <a:pt x="522308" y="282148"/>
                  </a:lnTo>
                  <a:lnTo>
                    <a:pt x="448569" y="169858"/>
                  </a:lnTo>
                  <a:close/>
                </a:path>
                <a:path w="2269490" h="288289">
                  <a:moveTo>
                    <a:pt x="497325" y="43181"/>
                  </a:moveTo>
                  <a:lnTo>
                    <a:pt x="402532" y="43181"/>
                  </a:lnTo>
                  <a:lnTo>
                    <a:pt x="421527" y="43379"/>
                  </a:lnTo>
                  <a:lnTo>
                    <a:pt x="433126" y="44333"/>
                  </a:lnTo>
                  <a:lnTo>
                    <a:pt x="462496" y="75607"/>
                  </a:lnTo>
                  <a:lnTo>
                    <a:pt x="463567" y="86939"/>
                  </a:lnTo>
                  <a:lnTo>
                    <a:pt x="462685" y="97449"/>
                  </a:lnTo>
                  <a:lnTo>
                    <a:pt x="431615" y="131715"/>
                  </a:lnTo>
                  <a:lnTo>
                    <a:pt x="402532" y="133587"/>
                  </a:lnTo>
                  <a:lnTo>
                    <a:pt x="496143" y="133587"/>
                  </a:lnTo>
                  <a:lnTo>
                    <a:pt x="506138" y="114987"/>
                  </a:lnTo>
                  <a:lnTo>
                    <a:pt x="510790" y="85212"/>
                  </a:lnTo>
                  <a:lnTo>
                    <a:pt x="504087" y="51600"/>
                  </a:lnTo>
                  <a:lnTo>
                    <a:pt x="497325" y="43181"/>
                  </a:lnTo>
                  <a:close/>
                </a:path>
                <a:path w="2269490" h="288289">
                  <a:moveTo>
                    <a:pt x="713507" y="0"/>
                  </a:moveTo>
                  <a:lnTo>
                    <a:pt x="670325" y="0"/>
                  </a:lnTo>
                  <a:lnTo>
                    <a:pt x="558035" y="282148"/>
                  </a:lnTo>
                  <a:lnTo>
                    <a:pt x="601803" y="282148"/>
                  </a:lnTo>
                  <a:lnTo>
                    <a:pt x="632891" y="205564"/>
                  </a:lnTo>
                  <a:lnTo>
                    <a:pt x="795317" y="205564"/>
                  </a:lnTo>
                  <a:lnTo>
                    <a:pt x="781107" y="169858"/>
                  </a:lnTo>
                  <a:lnTo>
                    <a:pt x="644985" y="169858"/>
                  </a:lnTo>
                  <a:lnTo>
                    <a:pt x="692198" y="46637"/>
                  </a:lnTo>
                  <a:lnTo>
                    <a:pt x="732067" y="46637"/>
                  </a:lnTo>
                  <a:lnTo>
                    <a:pt x="713507" y="0"/>
                  </a:lnTo>
                  <a:close/>
                </a:path>
                <a:path w="2269490" h="288289">
                  <a:moveTo>
                    <a:pt x="795317" y="205564"/>
                  </a:moveTo>
                  <a:lnTo>
                    <a:pt x="750940" y="205564"/>
                  </a:lnTo>
                  <a:lnTo>
                    <a:pt x="782604" y="282148"/>
                  </a:lnTo>
                  <a:lnTo>
                    <a:pt x="825796" y="282148"/>
                  </a:lnTo>
                  <a:lnTo>
                    <a:pt x="795317" y="205564"/>
                  </a:lnTo>
                  <a:close/>
                </a:path>
                <a:path w="2269490" h="288289">
                  <a:moveTo>
                    <a:pt x="732067" y="46637"/>
                  </a:moveTo>
                  <a:lnTo>
                    <a:pt x="692198" y="46637"/>
                  </a:lnTo>
                  <a:lnTo>
                    <a:pt x="738846" y="169858"/>
                  </a:lnTo>
                  <a:lnTo>
                    <a:pt x="781107" y="169858"/>
                  </a:lnTo>
                  <a:lnTo>
                    <a:pt x="732067" y="46637"/>
                  </a:lnTo>
                  <a:close/>
                </a:path>
                <a:path w="2269490" h="288289">
                  <a:moveTo>
                    <a:pt x="951929" y="6900"/>
                  </a:moveTo>
                  <a:lnTo>
                    <a:pt x="908171" y="6900"/>
                  </a:lnTo>
                  <a:lnTo>
                    <a:pt x="908171" y="282138"/>
                  </a:lnTo>
                  <a:lnTo>
                    <a:pt x="951929" y="282138"/>
                  </a:lnTo>
                  <a:lnTo>
                    <a:pt x="951929" y="6900"/>
                  </a:lnTo>
                  <a:close/>
                </a:path>
                <a:path w="2269490" h="288289">
                  <a:moveTo>
                    <a:pt x="1173902" y="61610"/>
                  </a:moveTo>
                  <a:lnTo>
                    <a:pt x="1127002" y="61610"/>
                  </a:lnTo>
                  <a:lnTo>
                    <a:pt x="1128685" y="67027"/>
                  </a:lnTo>
                  <a:lnTo>
                    <a:pt x="1131393" y="72551"/>
                  </a:lnTo>
                  <a:lnTo>
                    <a:pt x="1135505" y="78937"/>
                  </a:lnTo>
                  <a:lnTo>
                    <a:pt x="1141399" y="86939"/>
                  </a:lnTo>
                  <a:lnTo>
                    <a:pt x="1296871" y="285603"/>
                  </a:lnTo>
                  <a:lnTo>
                    <a:pt x="1336608" y="285603"/>
                  </a:lnTo>
                  <a:lnTo>
                    <a:pt x="1336608" y="228024"/>
                  </a:lnTo>
                  <a:lnTo>
                    <a:pt x="1296871" y="228024"/>
                  </a:lnTo>
                  <a:lnTo>
                    <a:pt x="1295404" y="221230"/>
                  </a:lnTo>
                  <a:lnTo>
                    <a:pt x="1292912" y="214274"/>
                  </a:lnTo>
                  <a:lnTo>
                    <a:pt x="1289663" y="207859"/>
                  </a:lnTo>
                  <a:lnTo>
                    <a:pt x="1285929" y="202684"/>
                  </a:lnTo>
                  <a:lnTo>
                    <a:pt x="1173902" y="61610"/>
                  </a:lnTo>
                  <a:close/>
                </a:path>
                <a:path w="2269490" h="288289">
                  <a:moveTo>
                    <a:pt x="1130457" y="6900"/>
                  </a:moveTo>
                  <a:lnTo>
                    <a:pt x="1086699" y="6900"/>
                  </a:lnTo>
                  <a:lnTo>
                    <a:pt x="1086699" y="282148"/>
                  </a:lnTo>
                  <a:lnTo>
                    <a:pt x="1127002" y="282148"/>
                  </a:lnTo>
                  <a:lnTo>
                    <a:pt x="1127002" y="61610"/>
                  </a:lnTo>
                  <a:lnTo>
                    <a:pt x="1173902" y="61610"/>
                  </a:lnTo>
                  <a:lnTo>
                    <a:pt x="1130457" y="6900"/>
                  </a:lnTo>
                  <a:close/>
                </a:path>
                <a:path w="2269490" h="288289">
                  <a:moveTo>
                    <a:pt x="1336608" y="6900"/>
                  </a:moveTo>
                  <a:lnTo>
                    <a:pt x="1296871" y="6900"/>
                  </a:lnTo>
                  <a:lnTo>
                    <a:pt x="1296871" y="228024"/>
                  </a:lnTo>
                  <a:lnTo>
                    <a:pt x="1336608" y="228024"/>
                  </a:lnTo>
                  <a:lnTo>
                    <a:pt x="1336608" y="6900"/>
                  </a:lnTo>
                  <a:close/>
                </a:path>
                <a:path w="2269490" h="288289">
                  <a:moveTo>
                    <a:pt x="1515158" y="6900"/>
                  </a:moveTo>
                  <a:lnTo>
                    <a:pt x="1471400" y="6900"/>
                  </a:lnTo>
                  <a:lnTo>
                    <a:pt x="1471400" y="282138"/>
                  </a:lnTo>
                  <a:lnTo>
                    <a:pt x="1515158" y="282138"/>
                  </a:lnTo>
                  <a:lnTo>
                    <a:pt x="1515158" y="6900"/>
                  </a:lnTo>
                  <a:close/>
                </a:path>
                <a:path w="2269490" h="288289">
                  <a:moveTo>
                    <a:pt x="1737131" y="61610"/>
                  </a:moveTo>
                  <a:lnTo>
                    <a:pt x="1690231" y="61610"/>
                  </a:lnTo>
                  <a:lnTo>
                    <a:pt x="1691913" y="67027"/>
                  </a:lnTo>
                  <a:lnTo>
                    <a:pt x="1694622" y="72551"/>
                  </a:lnTo>
                  <a:lnTo>
                    <a:pt x="1698734" y="78937"/>
                  </a:lnTo>
                  <a:lnTo>
                    <a:pt x="1704628" y="86939"/>
                  </a:lnTo>
                  <a:lnTo>
                    <a:pt x="1860100" y="285603"/>
                  </a:lnTo>
                  <a:lnTo>
                    <a:pt x="1899826" y="285603"/>
                  </a:lnTo>
                  <a:lnTo>
                    <a:pt x="1899826" y="228024"/>
                  </a:lnTo>
                  <a:lnTo>
                    <a:pt x="1860100" y="228024"/>
                  </a:lnTo>
                  <a:lnTo>
                    <a:pt x="1858633" y="221230"/>
                  </a:lnTo>
                  <a:lnTo>
                    <a:pt x="1856141" y="214274"/>
                  </a:lnTo>
                  <a:lnTo>
                    <a:pt x="1852892" y="207859"/>
                  </a:lnTo>
                  <a:lnTo>
                    <a:pt x="1849158" y="202684"/>
                  </a:lnTo>
                  <a:lnTo>
                    <a:pt x="1737131" y="61610"/>
                  </a:lnTo>
                  <a:close/>
                </a:path>
                <a:path w="2269490" h="288289">
                  <a:moveTo>
                    <a:pt x="1693686" y="6900"/>
                  </a:moveTo>
                  <a:lnTo>
                    <a:pt x="1649928" y="6900"/>
                  </a:lnTo>
                  <a:lnTo>
                    <a:pt x="1649928" y="282148"/>
                  </a:lnTo>
                  <a:lnTo>
                    <a:pt x="1690231" y="282148"/>
                  </a:lnTo>
                  <a:lnTo>
                    <a:pt x="1690231" y="61610"/>
                  </a:lnTo>
                  <a:lnTo>
                    <a:pt x="1737131" y="61610"/>
                  </a:lnTo>
                  <a:lnTo>
                    <a:pt x="1693686" y="6900"/>
                  </a:lnTo>
                  <a:close/>
                </a:path>
                <a:path w="2269490" h="288289">
                  <a:moveTo>
                    <a:pt x="1899826" y="6900"/>
                  </a:moveTo>
                  <a:lnTo>
                    <a:pt x="1860100" y="6900"/>
                  </a:lnTo>
                  <a:lnTo>
                    <a:pt x="1860100" y="228024"/>
                  </a:lnTo>
                  <a:lnTo>
                    <a:pt x="1899826" y="228024"/>
                  </a:lnTo>
                  <a:lnTo>
                    <a:pt x="1899826" y="6900"/>
                  </a:lnTo>
                  <a:close/>
                </a:path>
                <a:path w="2269490" h="288289">
                  <a:moveTo>
                    <a:pt x="2161305" y="2303"/>
                  </a:moveTo>
                  <a:lnTo>
                    <a:pt x="2109278" y="9240"/>
                  </a:lnTo>
                  <a:lnTo>
                    <a:pt x="2065156" y="28781"/>
                  </a:lnTo>
                  <a:lnTo>
                    <a:pt x="2031040" y="59018"/>
                  </a:lnTo>
                  <a:lnTo>
                    <a:pt x="2009030" y="98044"/>
                  </a:lnTo>
                  <a:lnTo>
                    <a:pt x="2001227" y="143953"/>
                  </a:lnTo>
                  <a:lnTo>
                    <a:pt x="2009228" y="190544"/>
                  </a:lnTo>
                  <a:lnTo>
                    <a:pt x="2031795" y="230197"/>
                  </a:lnTo>
                  <a:lnTo>
                    <a:pt x="2066773" y="260950"/>
                  </a:lnTo>
                  <a:lnTo>
                    <a:pt x="2112005" y="280841"/>
                  </a:lnTo>
                  <a:lnTo>
                    <a:pt x="2165337" y="287907"/>
                  </a:lnTo>
                  <a:lnTo>
                    <a:pt x="2184340" y="287097"/>
                  </a:lnTo>
                  <a:lnTo>
                    <a:pt x="2226877" y="281590"/>
                  </a:lnTo>
                  <a:lnTo>
                    <a:pt x="2259198" y="274085"/>
                  </a:lnTo>
                  <a:lnTo>
                    <a:pt x="2268988" y="271206"/>
                  </a:lnTo>
                  <a:lnTo>
                    <a:pt x="2268988" y="251625"/>
                  </a:lnTo>
                  <a:lnTo>
                    <a:pt x="2172247" y="251625"/>
                  </a:lnTo>
                  <a:lnTo>
                    <a:pt x="2122843" y="243268"/>
                  </a:lnTo>
                  <a:lnTo>
                    <a:pt x="2083208" y="220173"/>
                  </a:lnTo>
                  <a:lnTo>
                    <a:pt x="2056853" y="185311"/>
                  </a:lnTo>
                  <a:lnTo>
                    <a:pt x="2047288" y="141650"/>
                  </a:lnTo>
                  <a:lnTo>
                    <a:pt x="2055971" y="100434"/>
                  </a:lnTo>
                  <a:lnTo>
                    <a:pt x="2080041" y="67584"/>
                  </a:lnTo>
                  <a:lnTo>
                    <a:pt x="2116526" y="45854"/>
                  </a:lnTo>
                  <a:lnTo>
                    <a:pt x="2162457" y="37998"/>
                  </a:lnTo>
                  <a:lnTo>
                    <a:pt x="2259097" y="37998"/>
                  </a:lnTo>
                  <a:lnTo>
                    <a:pt x="2265533" y="25329"/>
                  </a:lnTo>
                  <a:lnTo>
                    <a:pt x="2224644" y="8628"/>
                  </a:lnTo>
                  <a:lnTo>
                    <a:pt x="2178248" y="2805"/>
                  </a:lnTo>
                  <a:lnTo>
                    <a:pt x="2161305" y="2303"/>
                  </a:lnTo>
                  <a:close/>
                </a:path>
                <a:path w="2269490" h="288289">
                  <a:moveTo>
                    <a:pt x="2268988" y="158927"/>
                  </a:moveTo>
                  <a:lnTo>
                    <a:pt x="2225220" y="158927"/>
                  </a:lnTo>
                  <a:lnTo>
                    <a:pt x="2225220" y="245866"/>
                  </a:lnTo>
                  <a:lnTo>
                    <a:pt x="2207467" y="248710"/>
                  </a:lnTo>
                  <a:lnTo>
                    <a:pt x="2193766" y="250474"/>
                  </a:lnTo>
                  <a:lnTo>
                    <a:pt x="2182549" y="251373"/>
                  </a:lnTo>
                  <a:lnTo>
                    <a:pt x="2172247" y="251625"/>
                  </a:lnTo>
                  <a:lnTo>
                    <a:pt x="2268988" y="251625"/>
                  </a:lnTo>
                  <a:lnTo>
                    <a:pt x="2268988" y="158927"/>
                  </a:lnTo>
                  <a:close/>
                </a:path>
                <a:path w="2269490" h="288289">
                  <a:moveTo>
                    <a:pt x="2259097" y="37998"/>
                  </a:moveTo>
                  <a:lnTo>
                    <a:pt x="2162457" y="37998"/>
                  </a:lnTo>
                  <a:lnTo>
                    <a:pt x="2179193" y="39015"/>
                  </a:lnTo>
                  <a:lnTo>
                    <a:pt x="2196574" y="41814"/>
                  </a:lnTo>
                  <a:lnTo>
                    <a:pt x="2238465" y="56427"/>
                  </a:lnTo>
                  <a:lnTo>
                    <a:pt x="2247104" y="61610"/>
                  </a:lnTo>
                  <a:lnTo>
                    <a:pt x="2259097" y="37998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162530" y="1810492"/>
              <a:ext cx="10219839" cy="1711536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0" y="4095300"/>
              <a:ext cx="6252845" cy="1140460"/>
            </a:xfrm>
            <a:custGeom>
              <a:avLst/>
              <a:gdLst/>
              <a:ahLst/>
              <a:cxnLst/>
              <a:rect l="l" t="t" r="r" b="b"/>
              <a:pathLst>
                <a:path w="6252845" h="1140460">
                  <a:moveTo>
                    <a:pt x="6252794" y="0"/>
                  </a:moveTo>
                  <a:lnTo>
                    <a:pt x="0" y="0"/>
                  </a:lnTo>
                  <a:lnTo>
                    <a:pt x="0" y="1140143"/>
                  </a:lnTo>
                  <a:lnTo>
                    <a:pt x="5833959" y="1140143"/>
                  </a:lnTo>
                  <a:lnTo>
                    <a:pt x="6252794" y="721307"/>
                  </a:lnTo>
                  <a:lnTo>
                    <a:pt x="6252794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230505" y="4391815"/>
              <a:ext cx="4239895" cy="560070"/>
            </a:xfrm>
            <a:custGeom>
              <a:avLst/>
              <a:gdLst/>
              <a:ahLst/>
              <a:cxnLst/>
              <a:rect l="l" t="t" r="r" b="b"/>
              <a:pathLst>
                <a:path w="4239895" h="560070">
                  <a:moveTo>
                    <a:pt x="72552" y="39737"/>
                  </a:moveTo>
                  <a:lnTo>
                    <a:pt x="0" y="39737"/>
                  </a:lnTo>
                  <a:lnTo>
                    <a:pt x="0" y="419777"/>
                  </a:lnTo>
                  <a:lnTo>
                    <a:pt x="228024" y="419777"/>
                  </a:lnTo>
                  <a:lnTo>
                    <a:pt x="228024" y="358167"/>
                  </a:lnTo>
                  <a:lnTo>
                    <a:pt x="72552" y="358167"/>
                  </a:lnTo>
                  <a:lnTo>
                    <a:pt x="72552" y="39737"/>
                  </a:lnTo>
                  <a:close/>
                </a:path>
                <a:path w="4239895" h="560070">
                  <a:moveTo>
                    <a:pt x="380648" y="144540"/>
                  </a:moveTo>
                  <a:lnTo>
                    <a:pt x="337286" y="151864"/>
                  </a:lnTo>
                  <a:lnTo>
                    <a:pt x="300338" y="172455"/>
                  </a:lnTo>
                  <a:lnTo>
                    <a:pt x="271653" y="204240"/>
                  </a:lnTo>
                  <a:lnTo>
                    <a:pt x="253085" y="245146"/>
                  </a:lnTo>
                  <a:lnTo>
                    <a:pt x="246484" y="293101"/>
                  </a:lnTo>
                  <a:lnTo>
                    <a:pt x="252329" y="338452"/>
                  </a:lnTo>
                  <a:lnTo>
                    <a:pt x="269202" y="375649"/>
                  </a:lnTo>
                  <a:lnTo>
                    <a:pt x="296108" y="403587"/>
                  </a:lnTo>
                  <a:lnTo>
                    <a:pt x="332053" y="421161"/>
                  </a:lnTo>
                  <a:lnTo>
                    <a:pt x="376040" y="427264"/>
                  </a:lnTo>
                  <a:lnTo>
                    <a:pt x="398959" y="426076"/>
                  </a:lnTo>
                  <a:lnTo>
                    <a:pt x="442849" y="416574"/>
                  </a:lnTo>
                  <a:lnTo>
                    <a:pt x="483984" y="398622"/>
                  </a:lnTo>
                  <a:lnTo>
                    <a:pt x="492937" y="393862"/>
                  </a:lnTo>
                  <a:lnTo>
                    <a:pt x="482080" y="371412"/>
                  </a:lnTo>
                  <a:lnTo>
                    <a:pt x="384679" y="371412"/>
                  </a:lnTo>
                  <a:lnTo>
                    <a:pt x="366256" y="369127"/>
                  </a:lnTo>
                  <a:lnTo>
                    <a:pt x="324796" y="339162"/>
                  </a:lnTo>
                  <a:lnTo>
                    <a:pt x="315582" y="296556"/>
                  </a:lnTo>
                  <a:lnTo>
                    <a:pt x="492937" y="296556"/>
                  </a:lnTo>
                  <a:lnTo>
                    <a:pt x="492937" y="267185"/>
                  </a:lnTo>
                  <a:lnTo>
                    <a:pt x="490651" y="253364"/>
                  </a:lnTo>
                  <a:lnTo>
                    <a:pt x="319037" y="253364"/>
                  </a:lnTo>
                  <a:lnTo>
                    <a:pt x="326083" y="229155"/>
                  </a:lnTo>
                  <a:lnTo>
                    <a:pt x="338256" y="211260"/>
                  </a:lnTo>
                  <a:lnTo>
                    <a:pt x="355071" y="200166"/>
                  </a:lnTo>
                  <a:lnTo>
                    <a:pt x="376040" y="196360"/>
                  </a:lnTo>
                  <a:lnTo>
                    <a:pt x="472170" y="196360"/>
                  </a:lnTo>
                  <a:lnTo>
                    <a:pt x="461628" y="178655"/>
                  </a:lnTo>
                  <a:lnTo>
                    <a:pt x="426133" y="153500"/>
                  </a:lnTo>
                  <a:lnTo>
                    <a:pt x="380648" y="144540"/>
                  </a:lnTo>
                  <a:close/>
                </a:path>
                <a:path w="4239895" h="560070">
                  <a:moveTo>
                    <a:pt x="467598" y="341466"/>
                  </a:moveTo>
                  <a:lnTo>
                    <a:pt x="427682" y="363089"/>
                  </a:lnTo>
                  <a:lnTo>
                    <a:pt x="384679" y="371412"/>
                  </a:lnTo>
                  <a:lnTo>
                    <a:pt x="482080" y="371412"/>
                  </a:lnTo>
                  <a:lnTo>
                    <a:pt x="467598" y="341466"/>
                  </a:lnTo>
                  <a:close/>
                </a:path>
                <a:path w="4239895" h="560070">
                  <a:moveTo>
                    <a:pt x="472170" y="196360"/>
                  </a:moveTo>
                  <a:lnTo>
                    <a:pt x="376040" y="196360"/>
                  </a:lnTo>
                  <a:lnTo>
                    <a:pt x="396872" y="199518"/>
                  </a:lnTo>
                  <a:lnTo>
                    <a:pt x="411386" y="209532"/>
                  </a:lnTo>
                  <a:lnTo>
                    <a:pt x="420178" y="227211"/>
                  </a:lnTo>
                  <a:lnTo>
                    <a:pt x="423840" y="253364"/>
                  </a:lnTo>
                  <a:lnTo>
                    <a:pt x="490651" y="253364"/>
                  </a:lnTo>
                  <a:lnTo>
                    <a:pt x="484705" y="217414"/>
                  </a:lnTo>
                  <a:lnTo>
                    <a:pt x="472170" y="196360"/>
                  </a:lnTo>
                  <a:close/>
                </a:path>
                <a:path w="4239895" h="560070">
                  <a:moveTo>
                    <a:pt x="650168" y="144540"/>
                  </a:moveTo>
                  <a:lnTo>
                    <a:pt x="606806" y="151864"/>
                  </a:lnTo>
                  <a:lnTo>
                    <a:pt x="569855" y="172455"/>
                  </a:lnTo>
                  <a:lnTo>
                    <a:pt x="541167" y="204240"/>
                  </a:lnTo>
                  <a:lnTo>
                    <a:pt x="522596" y="245146"/>
                  </a:lnTo>
                  <a:lnTo>
                    <a:pt x="515994" y="293101"/>
                  </a:lnTo>
                  <a:lnTo>
                    <a:pt x="521841" y="338452"/>
                  </a:lnTo>
                  <a:lnTo>
                    <a:pt x="538716" y="375649"/>
                  </a:lnTo>
                  <a:lnTo>
                    <a:pt x="565625" y="403587"/>
                  </a:lnTo>
                  <a:lnTo>
                    <a:pt x="601572" y="421161"/>
                  </a:lnTo>
                  <a:lnTo>
                    <a:pt x="645561" y="427264"/>
                  </a:lnTo>
                  <a:lnTo>
                    <a:pt x="668474" y="426076"/>
                  </a:lnTo>
                  <a:lnTo>
                    <a:pt x="712364" y="416574"/>
                  </a:lnTo>
                  <a:lnTo>
                    <a:pt x="753496" y="398622"/>
                  </a:lnTo>
                  <a:lnTo>
                    <a:pt x="762447" y="393862"/>
                  </a:lnTo>
                  <a:lnTo>
                    <a:pt x="751595" y="371412"/>
                  </a:lnTo>
                  <a:lnTo>
                    <a:pt x="654199" y="371412"/>
                  </a:lnTo>
                  <a:lnTo>
                    <a:pt x="635771" y="369127"/>
                  </a:lnTo>
                  <a:lnTo>
                    <a:pt x="594306" y="339162"/>
                  </a:lnTo>
                  <a:lnTo>
                    <a:pt x="585102" y="296556"/>
                  </a:lnTo>
                  <a:lnTo>
                    <a:pt x="762447" y="296556"/>
                  </a:lnTo>
                  <a:lnTo>
                    <a:pt x="762447" y="267185"/>
                  </a:lnTo>
                  <a:lnTo>
                    <a:pt x="760162" y="253364"/>
                  </a:lnTo>
                  <a:lnTo>
                    <a:pt x="588547" y="253364"/>
                  </a:lnTo>
                  <a:lnTo>
                    <a:pt x="595593" y="229155"/>
                  </a:lnTo>
                  <a:lnTo>
                    <a:pt x="607768" y="211260"/>
                  </a:lnTo>
                  <a:lnTo>
                    <a:pt x="624586" y="200166"/>
                  </a:lnTo>
                  <a:lnTo>
                    <a:pt x="645561" y="196360"/>
                  </a:lnTo>
                  <a:lnTo>
                    <a:pt x="741681" y="196360"/>
                  </a:lnTo>
                  <a:lnTo>
                    <a:pt x="731140" y="178655"/>
                  </a:lnTo>
                  <a:lnTo>
                    <a:pt x="695647" y="153500"/>
                  </a:lnTo>
                  <a:lnTo>
                    <a:pt x="650168" y="144540"/>
                  </a:lnTo>
                  <a:close/>
                </a:path>
                <a:path w="4239895" h="560070">
                  <a:moveTo>
                    <a:pt x="737118" y="341466"/>
                  </a:moveTo>
                  <a:lnTo>
                    <a:pt x="697192" y="363089"/>
                  </a:lnTo>
                  <a:lnTo>
                    <a:pt x="654199" y="371412"/>
                  </a:lnTo>
                  <a:lnTo>
                    <a:pt x="751595" y="371412"/>
                  </a:lnTo>
                  <a:lnTo>
                    <a:pt x="737118" y="341466"/>
                  </a:lnTo>
                  <a:close/>
                </a:path>
                <a:path w="4239895" h="560070">
                  <a:moveTo>
                    <a:pt x="741681" y="196360"/>
                  </a:moveTo>
                  <a:lnTo>
                    <a:pt x="645561" y="196360"/>
                  </a:lnTo>
                  <a:lnTo>
                    <a:pt x="666386" y="199518"/>
                  </a:lnTo>
                  <a:lnTo>
                    <a:pt x="680898" y="209532"/>
                  </a:lnTo>
                  <a:lnTo>
                    <a:pt x="689688" y="227211"/>
                  </a:lnTo>
                  <a:lnTo>
                    <a:pt x="693350" y="253364"/>
                  </a:lnTo>
                  <a:lnTo>
                    <a:pt x="760162" y="253364"/>
                  </a:lnTo>
                  <a:lnTo>
                    <a:pt x="754216" y="217414"/>
                  </a:lnTo>
                  <a:lnTo>
                    <a:pt x="741681" y="196360"/>
                  </a:lnTo>
                  <a:close/>
                </a:path>
                <a:path w="4239895" h="560070">
                  <a:moveTo>
                    <a:pt x="866706" y="152016"/>
                  </a:moveTo>
                  <a:lnTo>
                    <a:pt x="807389" y="152016"/>
                  </a:lnTo>
                  <a:lnTo>
                    <a:pt x="807389" y="419777"/>
                  </a:lnTo>
                  <a:lnTo>
                    <a:pt x="875920" y="419777"/>
                  </a:lnTo>
                  <a:lnTo>
                    <a:pt x="875920" y="297132"/>
                  </a:lnTo>
                  <a:lnTo>
                    <a:pt x="877017" y="282806"/>
                  </a:lnTo>
                  <a:lnTo>
                    <a:pt x="894339" y="245877"/>
                  </a:lnTo>
                  <a:lnTo>
                    <a:pt x="927741" y="225720"/>
                  </a:lnTo>
                  <a:lnTo>
                    <a:pt x="951114" y="225720"/>
                  </a:lnTo>
                  <a:lnTo>
                    <a:pt x="956014" y="210757"/>
                  </a:lnTo>
                  <a:lnTo>
                    <a:pt x="869586" y="210757"/>
                  </a:lnTo>
                  <a:lnTo>
                    <a:pt x="866706" y="152016"/>
                  </a:lnTo>
                  <a:close/>
                </a:path>
                <a:path w="4239895" h="560070">
                  <a:moveTo>
                    <a:pt x="951114" y="225720"/>
                  </a:moveTo>
                  <a:lnTo>
                    <a:pt x="935228" y="225720"/>
                  </a:lnTo>
                  <a:lnTo>
                    <a:pt x="940987" y="228024"/>
                  </a:lnTo>
                  <a:lnTo>
                    <a:pt x="948473" y="233783"/>
                  </a:lnTo>
                  <a:lnTo>
                    <a:pt x="951114" y="225720"/>
                  </a:lnTo>
                  <a:close/>
                </a:path>
                <a:path w="4239895" h="560070">
                  <a:moveTo>
                    <a:pt x="932924" y="147985"/>
                  </a:moveTo>
                  <a:lnTo>
                    <a:pt x="917924" y="151395"/>
                  </a:lnTo>
                  <a:lnTo>
                    <a:pt x="903195" y="162310"/>
                  </a:lnTo>
                  <a:lnTo>
                    <a:pt x="887495" y="181756"/>
                  </a:lnTo>
                  <a:lnTo>
                    <a:pt x="869586" y="210757"/>
                  </a:lnTo>
                  <a:lnTo>
                    <a:pt x="956014" y="210757"/>
                  </a:lnTo>
                  <a:lnTo>
                    <a:pt x="970347" y="166989"/>
                  </a:lnTo>
                  <a:lnTo>
                    <a:pt x="961908" y="158675"/>
                  </a:lnTo>
                  <a:lnTo>
                    <a:pt x="952931" y="152736"/>
                  </a:lnTo>
                  <a:lnTo>
                    <a:pt x="943307" y="149172"/>
                  </a:lnTo>
                  <a:lnTo>
                    <a:pt x="932924" y="147985"/>
                  </a:lnTo>
                  <a:close/>
                </a:path>
                <a:path w="4239895" h="560070">
                  <a:moveTo>
                    <a:pt x="1071140" y="0"/>
                  </a:moveTo>
                  <a:lnTo>
                    <a:pt x="1002618" y="0"/>
                  </a:lnTo>
                  <a:lnTo>
                    <a:pt x="1002618" y="412291"/>
                  </a:lnTo>
                  <a:lnTo>
                    <a:pt x="1040617" y="422081"/>
                  </a:lnTo>
                  <a:lnTo>
                    <a:pt x="1081839" y="427426"/>
                  </a:lnTo>
                  <a:lnTo>
                    <a:pt x="1094752" y="427840"/>
                  </a:lnTo>
                  <a:lnTo>
                    <a:pt x="1148185" y="420912"/>
                  </a:lnTo>
                  <a:lnTo>
                    <a:pt x="1191670" y="400883"/>
                  </a:lnTo>
                  <a:lnTo>
                    <a:pt x="1216288" y="376595"/>
                  </a:lnTo>
                  <a:lnTo>
                    <a:pt x="1102814" y="376595"/>
                  </a:lnTo>
                  <a:lnTo>
                    <a:pt x="1095840" y="376235"/>
                  </a:lnTo>
                  <a:lnTo>
                    <a:pt x="1088921" y="375012"/>
                  </a:lnTo>
                  <a:lnTo>
                    <a:pt x="1081029" y="372708"/>
                  </a:lnTo>
                  <a:lnTo>
                    <a:pt x="1071140" y="369109"/>
                  </a:lnTo>
                  <a:lnTo>
                    <a:pt x="1071140" y="209606"/>
                  </a:lnTo>
                  <a:lnTo>
                    <a:pt x="1082729" y="204072"/>
                  </a:lnTo>
                  <a:lnTo>
                    <a:pt x="1093023" y="200319"/>
                  </a:lnTo>
                  <a:lnTo>
                    <a:pt x="1102882" y="198187"/>
                  </a:lnTo>
                  <a:lnTo>
                    <a:pt x="1113170" y="197512"/>
                  </a:lnTo>
                  <a:lnTo>
                    <a:pt x="1230701" y="197512"/>
                  </a:lnTo>
                  <a:lnTo>
                    <a:pt x="1220566" y="179447"/>
                  </a:lnTo>
                  <a:lnTo>
                    <a:pt x="1192179" y="158927"/>
                  </a:lnTo>
                  <a:lnTo>
                    <a:pt x="1071140" y="158927"/>
                  </a:lnTo>
                  <a:lnTo>
                    <a:pt x="1071140" y="0"/>
                  </a:lnTo>
                  <a:close/>
                </a:path>
                <a:path w="4239895" h="560070">
                  <a:moveTo>
                    <a:pt x="1230701" y="197512"/>
                  </a:moveTo>
                  <a:lnTo>
                    <a:pt x="1113170" y="197512"/>
                  </a:lnTo>
                  <a:lnTo>
                    <a:pt x="1140525" y="203125"/>
                  </a:lnTo>
                  <a:lnTo>
                    <a:pt x="1161401" y="219103"/>
                  </a:lnTo>
                  <a:lnTo>
                    <a:pt x="1174719" y="244151"/>
                  </a:lnTo>
                  <a:lnTo>
                    <a:pt x="1179398" y="276975"/>
                  </a:lnTo>
                  <a:lnTo>
                    <a:pt x="1173504" y="316346"/>
                  </a:lnTo>
                  <a:lnTo>
                    <a:pt x="1157299" y="347946"/>
                  </a:lnTo>
                  <a:lnTo>
                    <a:pt x="1132998" y="368965"/>
                  </a:lnTo>
                  <a:lnTo>
                    <a:pt x="1102814" y="376595"/>
                  </a:lnTo>
                  <a:lnTo>
                    <a:pt x="1216288" y="376595"/>
                  </a:lnTo>
                  <a:lnTo>
                    <a:pt x="1224102" y="368886"/>
                  </a:lnTo>
                  <a:lnTo>
                    <a:pt x="1244372" y="326054"/>
                  </a:lnTo>
                  <a:lnTo>
                    <a:pt x="1251375" y="273520"/>
                  </a:lnTo>
                  <a:lnTo>
                    <a:pt x="1243367" y="220086"/>
                  </a:lnTo>
                  <a:lnTo>
                    <a:pt x="1230701" y="197512"/>
                  </a:lnTo>
                  <a:close/>
                </a:path>
                <a:path w="4239895" h="560070">
                  <a:moveTo>
                    <a:pt x="1137933" y="144540"/>
                  </a:moveTo>
                  <a:lnTo>
                    <a:pt x="1119803" y="145411"/>
                  </a:lnTo>
                  <a:lnTo>
                    <a:pt x="1102593" y="148062"/>
                  </a:lnTo>
                  <a:lnTo>
                    <a:pt x="1086354" y="152548"/>
                  </a:lnTo>
                  <a:lnTo>
                    <a:pt x="1071140" y="158927"/>
                  </a:lnTo>
                  <a:lnTo>
                    <a:pt x="1192179" y="158927"/>
                  </a:lnTo>
                  <a:lnTo>
                    <a:pt x="1184809" y="153599"/>
                  </a:lnTo>
                  <a:lnTo>
                    <a:pt x="1137933" y="144540"/>
                  </a:lnTo>
                  <a:close/>
                </a:path>
                <a:path w="4239895" h="560070">
                  <a:moveTo>
                    <a:pt x="1370021" y="152016"/>
                  </a:moveTo>
                  <a:lnTo>
                    <a:pt x="1301499" y="152016"/>
                  </a:lnTo>
                  <a:lnTo>
                    <a:pt x="1301499" y="419777"/>
                  </a:lnTo>
                  <a:lnTo>
                    <a:pt x="1370021" y="419777"/>
                  </a:lnTo>
                  <a:lnTo>
                    <a:pt x="1370021" y="152016"/>
                  </a:lnTo>
                  <a:close/>
                </a:path>
                <a:path w="4239895" h="560070">
                  <a:moveTo>
                    <a:pt x="1336053" y="9214"/>
                  </a:moveTo>
                  <a:lnTo>
                    <a:pt x="1320945" y="12858"/>
                  </a:lnTo>
                  <a:lnTo>
                    <a:pt x="1308482" y="22819"/>
                  </a:lnTo>
                  <a:lnTo>
                    <a:pt x="1300014" y="37640"/>
                  </a:lnTo>
                  <a:lnTo>
                    <a:pt x="1296892" y="55862"/>
                  </a:lnTo>
                  <a:lnTo>
                    <a:pt x="1300014" y="74077"/>
                  </a:lnTo>
                  <a:lnTo>
                    <a:pt x="1308482" y="88895"/>
                  </a:lnTo>
                  <a:lnTo>
                    <a:pt x="1320945" y="98855"/>
                  </a:lnTo>
                  <a:lnTo>
                    <a:pt x="1336053" y="102499"/>
                  </a:lnTo>
                  <a:lnTo>
                    <a:pt x="1351070" y="98855"/>
                  </a:lnTo>
                  <a:lnTo>
                    <a:pt x="1363331" y="88895"/>
                  </a:lnTo>
                  <a:lnTo>
                    <a:pt x="1371597" y="74077"/>
                  </a:lnTo>
                  <a:lnTo>
                    <a:pt x="1374628" y="55862"/>
                  </a:lnTo>
                  <a:lnTo>
                    <a:pt x="1371597" y="37640"/>
                  </a:lnTo>
                  <a:lnTo>
                    <a:pt x="1363331" y="22819"/>
                  </a:lnTo>
                  <a:lnTo>
                    <a:pt x="1351070" y="12858"/>
                  </a:lnTo>
                  <a:lnTo>
                    <a:pt x="1336053" y="9214"/>
                  </a:lnTo>
                  <a:close/>
                </a:path>
                <a:path w="4239895" h="560070">
                  <a:moveTo>
                    <a:pt x="1511692" y="152016"/>
                  </a:moveTo>
                  <a:lnTo>
                    <a:pt x="1443170" y="152016"/>
                  </a:lnTo>
                  <a:lnTo>
                    <a:pt x="1443170" y="400773"/>
                  </a:lnTo>
                  <a:lnTo>
                    <a:pt x="1442288" y="422810"/>
                  </a:lnTo>
                  <a:lnTo>
                    <a:pt x="1434910" y="461265"/>
                  </a:lnTo>
                  <a:lnTo>
                    <a:pt x="1417040" y="500465"/>
                  </a:lnTo>
                  <a:lnTo>
                    <a:pt x="1399412" y="524004"/>
                  </a:lnTo>
                  <a:lnTo>
                    <a:pt x="1450081" y="559700"/>
                  </a:lnTo>
                  <a:lnTo>
                    <a:pt x="1476887" y="522376"/>
                  </a:lnTo>
                  <a:lnTo>
                    <a:pt x="1497368" y="486860"/>
                  </a:lnTo>
                  <a:lnTo>
                    <a:pt x="1511692" y="453179"/>
                  </a:lnTo>
                  <a:lnTo>
                    <a:pt x="1511692" y="152016"/>
                  </a:lnTo>
                  <a:close/>
                </a:path>
                <a:path w="4239895" h="560070">
                  <a:moveTo>
                    <a:pt x="1477148" y="9214"/>
                  </a:moveTo>
                  <a:lnTo>
                    <a:pt x="1462130" y="12858"/>
                  </a:lnTo>
                  <a:lnTo>
                    <a:pt x="1449865" y="22819"/>
                  </a:lnTo>
                  <a:lnTo>
                    <a:pt x="1441595" y="37640"/>
                  </a:lnTo>
                  <a:lnTo>
                    <a:pt x="1438563" y="55862"/>
                  </a:lnTo>
                  <a:lnTo>
                    <a:pt x="1441595" y="74077"/>
                  </a:lnTo>
                  <a:lnTo>
                    <a:pt x="1449865" y="88895"/>
                  </a:lnTo>
                  <a:lnTo>
                    <a:pt x="1462130" y="98855"/>
                  </a:lnTo>
                  <a:lnTo>
                    <a:pt x="1477148" y="102499"/>
                  </a:lnTo>
                  <a:lnTo>
                    <a:pt x="1492161" y="98855"/>
                  </a:lnTo>
                  <a:lnTo>
                    <a:pt x="1504422" y="88895"/>
                  </a:lnTo>
                  <a:lnTo>
                    <a:pt x="1512691" y="74077"/>
                  </a:lnTo>
                  <a:lnTo>
                    <a:pt x="1515723" y="55862"/>
                  </a:lnTo>
                  <a:lnTo>
                    <a:pt x="1512691" y="37640"/>
                  </a:lnTo>
                  <a:lnTo>
                    <a:pt x="1504422" y="22819"/>
                  </a:lnTo>
                  <a:lnTo>
                    <a:pt x="1492161" y="12858"/>
                  </a:lnTo>
                  <a:lnTo>
                    <a:pt x="1477148" y="9214"/>
                  </a:lnTo>
                  <a:close/>
                </a:path>
                <a:path w="4239895" h="560070">
                  <a:moveTo>
                    <a:pt x="1695393" y="144540"/>
                  </a:moveTo>
                  <a:lnTo>
                    <a:pt x="1652032" y="151864"/>
                  </a:lnTo>
                  <a:lnTo>
                    <a:pt x="1615083" y="172455"/>
                  </a:lnTo>
                  <a:lnTo>
                    <a:pt x="1586399" y="204240"/>
                  </a:lnTo>
                  <a:lnTo>
                    <a:pt x="1567830" y="245146"/>
                  </a:lnTo>
                  <a:lnTo>
                    <a:pt x="1561229" y="293101"/>
                  </a:lnTo>
                  <a:lnTo>
                    <a:pt x="1567075" y="338452"/>
                  </a:lnTo>
                  <a:lnTo>
                    <a:pt x="1583948" y="375649"/>
                  </a:lnTo>
                  <a:lnTo>
                    <a:pt x="1610854" y="403587"/>
                  </a:lnTo>
                  <a:lnTo>
                    <a:pt x="1646798" y="421161"/>
                  </a:lnTo>
                  <a:lnTo>
                    <a:pt x="1690786" y="427264"/>
                  </a:lnTo>
                  <a:lnTo>
                    <a:pt x="1713705" y="426076"/>
                  </a:lnTo>
                  <a:lnTo>
                    <a:pt x="1757595" y="416574"/>
                  </a:lnTo>
                  <a:lnTo>
                    <a:pt x="1798729" y="398622"/>
                  </a:lnTo>
                  <a:lnTo>
                    <a:pt x="1807683" y="393862"/>
                  </a:lnTo>
                  <a:lnTo>
                    <a:pt x="1796826" y="371412"/>
                  </a:lnTo>
                  <a:lnTo>
                    <a:pt x="1699424" y="371412"/>
                  </a:lnTo>
                  <a:lnTo>
                    <a:pt x="1681001" y="369127"/>
                  </a:lnTo>
                  <a:lnTo>
                    <a:pt x="1639541" y="339162"/>
                  </a:lnTo>
                  <a:lnTo>
                    <a:pt x="1630327" y="296556"/>
                  </a:lnTo>
                  <a:lnTo>
                    <a:pt x="1807683" y="296556"/>
                  </a:lnTo>
                  <a:lnTo>
                    <a:pt x="1807683" y="267185"/>
                  </a:lnTo>
                  <a:lnTo>
                    <a:pt x="1805396" y="253364"/>
                  </a:lnTo>
                  <a:lnTo>
                    <a:pt x="1633782" y="253364"/>
                  </a:lnTo>
                  <a:lnTo>
                    <a:pt x="1640828" y="229155"/>
                  </a:lnTo>
                  <a:lnTo>
                    <a:pt x="1653002" y="211260"/>
                  </a:lnTo>
                  <a:lnTo>
                    <a:pt x="1669816" y="200166"/>
                  </a:lnTo>
                  <a:lnTo>
                    <a:pt x="1690786" y="196360"/>
                  </a:lnTo>
                  <a:lnTo>
                    <a:pt x="1786912" y="196360"/>
                  </a:lnTo>
                  <a:lnTo>
                    <a:pt x="1776369" y="178655"/>
                  </a:lnTo>
                  <a:lnTo>
                    <a:pt x="1740874" y="153500"/>
                  </a:lnTo>
                  <a:lnTo>
                    <a:pt x="1695393" y="144540"/>
                  </a:lnTo>
                  <a:close/>
                </a:path>
                <a:path w="4239895" h="560070">
                  <a:moveTo>
                    <a:pt x="1782343" y="341466"/>
                  </a:moveTo>
                  <a:lnTo>
                    <a:pt x="1742427" y="363089"/>
                  </a:lnTo>
                  <a:lnTo>
                    <a:pt x="1699424" y="371412"/>
                  </a:lnTo>
                  <a:lnTo>
                    <a:pt x="1796826" y="371412"/>
                  </a:lnTo>
                  <a:lnTo>
                    <a:pt x="1782343" y="341466"/>
                  </a:lnTo>
                  <a:close/>
                </a:path>
                <a:path w="4239895" h="560070">
                  <a:moveTo>
                    <a:pt x="1786912" y="196360"/>
                  </a:moveTo>
                  <a:lnTo>
                    <a:pt x="1690786" y="196360"/>
                  </a:lnTo>
                  <a:lnTo>
                    <a:pt x="1711617" y="199518"/>
                  </a:lnTo>
                  <a:lnTo>
                    <a:pt x="1726131" y="209532"/>
                  </a:lnTo>
                  <a:lnTo>
                    <a:pt x="1734923" y="227211"/>
                  </a:lnTo>
                  <a:lnTo>
                    <a:pt x="1738585" y="253364"/>
                  </a:lnTo>
                  <a:lnTo>
                    <a:pt x="1805396" y="253364"/>
                  </a:lnTo>
                  <a:lnTo>
                    <a:pt x="1799449" y="217414"/>
                  </a:lnTo>
                  <a:lnTo>
                    <a:pt x="1786912" y="196360"/>
                  </a:lnTo>
                  <a:close/>
                </a:path>
                <a:path w="4239895" h="560070">
                  <a:moveTo>
                    <a:pt x="1964913" y="144540"/>
                  </a:moveTo>
                  <a:lnTo>
                    <a:pt x="1921551" y="151864"/>
                  </a:lnTo>
                  <a:lnTo>
                    <a:pt x="1884600" y="172455"/>
                  </a:lnTo>
                  <a:lnTo>
                    <a:pt x="1855913" y="204240"/>
                  </a:lnTo>
                  <a:lnTo>
                    <a:pt x="1837342" y="245146"/>
                  </a:lnTo>
                  <a:lnTo>
                    <a:pt x="1830740" y="293101"/>
                  </a:lnTo>
                  <a:lnTo>
                    <a:pt x="1836586" y="338452"/>
                  </a:lnTo>
                  <a:lnTo>
                    <a:pt x="1853462" y="375649"/>
                  </a:lnTo>
                  <a:lnTo>
                    <a:pt x="1880371" y="403587"/>
                  </a:lnTo>
                  <a:lnTo>
                    <a:pt x="1916317" y="421161"/>
                  </a:lnTo>
                  <a:lnTo>
                    <a:pt x="1960306" y="427264"/>
                  </a:lnTo>
                  <a:lnTo>
                    <a:pt x="1983219" y="426076"/>
                  </a:lnTo>
                  <a:lnTo>
                    <a:pt x="2027109" y="416574"/>
                  </a:lnTo>
                  <a:lnTo>
                    <a:pt x="2068240" y="398622"/>
                  </a:lnTo>
                  <a:lnTo>
                    <a:pt x="2077193" y="393862"/>
                  </a:lnTo>
                  <a:lnTo>
                    <a:pt x="2066336" y="371412"/>
                  </a:lnTo>
                  <a:lnTo>
                    <a:pt x="1968945" y="371412"/>
                  </a:lnTo>
                  <a:lnTo>
                    <a:pt x="1950516" y="369127"/>
                  </a:lnTo>
                  <a:lnTo>
                    <a:pt x="1909051" y="339162"/>
                  </a:lnTo>
                  <a:lnTo>
                    <a:pt x="1899837" y="296556"/>
                  </a:lnTo>
                  <a:lnTo>
                    <a:pt x="2077193" y="296556"/>
                  </a:lnTo>
                  <a:lnTo>
                    <a:pt x="2077193" y="267185"/>
                  </a:lnTo>
                  <a:lnTo>
                    <a:pt x="2074907" y="253364"/>
                  </a:lnTo>
                  <a:lnTo>
                    <a:pt x="1903292" y="253364"/>
                  </a:lnTo>
                  <a:lnTo>
                    <a:pt x="1910338" y="229155"/>
                  </a:lnTo>
                  <a:lnTo>
                    <a:pt x="1922513" y="211260"/>
                  </a:lnTo>
                  <a:lnTo>
                    <a:pt x="1939331" y="200166"/>
                  </a:lnTo>
                  <a:lnTo>
                    <a:pt x="1960306" y="196360"/>
                  </a:lnTo>
                  <a:lnTo>
                    <a:pt x="2056426" y="196360"/>
                  </a:lnTo>
                  <a:lnTo>
                    <a:pt x="2045885" y="178655"/>
                  </a:lnTo>
                  <a:lnTo>
                    <a:pt x="2010393" y="153500"/>
                  </a:lnTo>
                  <a:lnTo>
                    <a:pt x="1964913" y="144540"/>
                  </a:lnTo>
                  <a:close/>
                </a:path>
                <a:path w="4239895" h="560070">
                  <a:moveTo>
                    <a:pt x="2051853" y="341466"/>
                  </a:moveTo>
                  <a:lnTo>
                    <a:pt x="2011938" y="363089"/>
                  </a:lnTo>
                  <a:lnTo>
                    <a:pt x="1968945" y="371412"/>
                  </a:lnTo>
                  <a:lnTo>
                    <a:pt x="2066336" y="371412"/>
                  </a:lnTo>
                  <a:lnTo>
                    <a:pt x="2051853" y="341466"/>
                  </a:lnTo>
                  <a:close/>
                </a:path>
                <a:path w="4239895" h="560070">
                  <a:moveTo>
                    <a:pt x="2056426" y="196360"/>
                  </a:moveTo>
                  <a:lnTo>
                    <a:pt x="1960306" y="196360"/>
                  </a:lnTo>
                  <a:lnTo>
                    <a:pt x="1981132" y="199518"/>
                  </a:lnTo>
                  <a:lnTo>
                    <a:pt x="1995643" y="209532"/>
                  </a:lnTo>
                  <a:lnTo>
                    <a:pt x="2004433" y="227211"/>
                  </a:lnTo>
                  <a:lnTo>
                    <a:pt x="2008095" y="253364"/>
                  </a:lnTo>
                  <a:lnTo>
                    <a:pt x="2074907" y="253364"/>
                  </a:lnTo>
                  <a:lnTo>
                    <a:pt x="2068961" y="217414"/>
                  </a:lnTo>
                  <a:lnTo>
                    <a:pt x="2056426" y="196360"/>
                  </a:lnTo>
                  <a:close/>
                </a:path>
                <a:path w="4239895" h="560070">
                  <a:moveTo>
                    <a:pt x="2196990" y="152016"/>
                  </a:moveTo>
                  <a:lnTo>
                    <a:pt x="2127893" y="152016"/>
                  </a:lnTo>
                  <a:lnTo>
                    <a:pt x="2127893" y="419777"/>
                  </a:lnTo>
                  <a:lnTo>
                    <a:pt x="2196990" y="419777"/>
                  </a:lnTo>
                  <a:lnTo>
                    <a:pt x="2196990" y="258547"/>
                  </a:lnTo>
                  <a:lnTo>
                    <a:pt x="2206205" y="248756"/>
                  </a:lnTo>
                  <a:lnTo>
                    <a:pt x="2226892" y="227868"/>
                  </a:lnTo>
                  <a:lnTo>
                    <a:pt x="2244285" y="213348"/>
                  </a:lnTo>
                  <a:lnTo>
                    <a:pt x="2258760" y="204872"/>
                  </a:lnTo>
                  <a:lnTo>
                    <a:pt x="2270695" y="202119"/>
                  </a:lnTo>
                  <a:lnTo>
                    <a:pt x="2359426" y="202119"/>
                  </a:lnTo>
                  <a:lnTo>
                    <a:pt x="2358641" y="196360"/>
                  </a:lnTo>
                  <a:lnTo>
                    <a:pt x="2196990" y="196360"/>
                  </a:lnTo>
                  <a:lnTo>
                    <a:pt x="2196990" y="152016"/>
                  </a:lnTo>
                  <a:close/>
                </a:path>
                <a:path w="4239895" h="560070">
                  <a:moveTo>
                    <a:pt x="2359426" y="202119"/>
                  </a:moveTo>
                  <a:lnTo>
                    <a:pt x="2270695" y="202119"/>
                  </a:lnTo>
                  <a:lnTo>
                    <a:pt x="2281250" y="204530"/>
                  </a:lnTo>
                  <a:lnTo>
                    <a:pt x="2288188" y="212340"/>
                  </a:lnTo>
                  <a:lnTo>
                    <a:pt x="2291994" y="226410"/>
                  </a:lnTo>
                  <a:lnTo>
                    <a:pt x="2293155" y="247605"/>
                  </a:lnTo>
                  <a:lnTo>
                    <a:pt x="2293155" y="419777"/>
                  </a:lnTo>
                  <a:lnTo>
                    <a:pt x="2362252" y="419777"/>
                  </a:lnTo>
                  <a:lnTo>
                    <a:pt x="2362252" y="222851"/>
                  </a:lnTo>
                  <a:lnTo>
                    <a:pt x="2359426" y="202119"/>
                  </a:lnTo>
                  <a:close/>
                </a:path>
                <a:path w="4239895" h="560070">
                  <a:moveTo>
                    <a:pt x="2289699" y="146833"/>
                  </a:moveTo>
                  <a:lnTo>
                    <a:pt x="2265419" y="149631"/>
                  </a:lnTo>
                  <a:lnTo>
                    <a:pt x="2242701" y="158423"/>
                  </a:lnTo>
                  <a:lnTo>
                    <a:pt x="2220305" y="173801"/>
                  </a:lnTo>
                  <a:lnTo>
                    <a:pt x="2196990" y="196360"/>
                  </a:lnTo>
                  <a:lnTo>
                    <a:pt x="2358641" y="196360"/>
                  </a:lnTo>
                  <a:lnTo>
                    <a:pt x="2357719" y="189593"/>
                  </a:lnTo>
                  <a:lnTo>
                    <a:pt x="2344117" y="165837"/>
                  </a:lnTo>
                  <a:lnTo>
                    <a:pt x="2321444" y="151584"/>
                  </a:lnTo>
                  <a:lnTo>
                    <a:pt x="2289699" y="146833"/>
                  </a:lnTo>
                  <a:close/>
                </a:path>
                <a:path w="4239895" h="560070">
                  <a:moveTo>
                    <a:pt x="2505672" y="0"/>
                  </a:moveTo>
                  <a:lnTo>
                    <a:pt x="2437150" y="0"/>
                  </a:lnTo>
                  <a:lnTo>
                    <a:pt x="2437150" y="419777"/>
                  </a:lnTo>
                  <a:lnTo>
                    <a:pt x="2505672" y="419777"/>
                  </a:lnTo>
                  <a:lnTo>
                    <a:pt x="2505672" y="282158"/>
                  </a:lnTo>
                  <a:lnTo>
                    <a:pt x="2574825" y="282158"/>
                  </a:lnTo>
                  <a:lnTo>
                    <a:pt x="2570173" y="275248"/>
                  </a:lnTo>
                  <a:lnTo>
                    <a:pt x="2576014" y="267761"/>
                  </a:lnTo>
                  <a:lnTo>
                    <a:pt x="2505672" y="267761"/>
                  </a:lnTo>
                  <a:lnTo>
                    <a:pt x="2505672" y="0"/>
                  </a:lnTo>
                  <a:close/>
                </a:path>
                <a:path w="4239895" h="560070">
                  <a:moveTo>
                    <a:pt x="2574825" y="282158"/>
                  </a:moveTo>
                  <a:lnTo>
                    <a:pt x="2505672" y="282158"/>
                  </a:lnTo>
                  <a:lnTo>
                    <a:pt x="2589167" y="419777"/>
                  </a:lnTo>
                  <a:lnTo>
                    <a:pt x="2667478" y="419777"/>
                  </a:lnTo>
                  <a:lnTo>
                    <a:pt x="2574825" y="282158"/>
                  </a:lnTo>
                  <a:close/>
                </a:path>
                <a:path w="4239895" h="560070">
                  <a:moveTo>
                    <a:pt x="2666327" y="152016"/>
                  </a:moveTo>
                  <a:lnTo>
                    <a:pt x="2589167" y="152016"/>
                  </a:lnTo>
                  <a:lnTo>
                    <a:pt x="2505672" y="267761"/>
                  </a:lnTo>
                  <a:lnTo>
                    <a:pt x="2576014" y="267761"/>
                  </a:lnTo>
                  <a:lnTo>
                    <a:pt x="2666327" y="152016"/>
                  </a:lnTo>
                  <a:close/>
                </a:path>
                <a:path w="4239895" h="560070">
                  <a:moveTo>
                    <a:pt x="2812626" y="144540"/>
                  </a:moveTo>
                  <a:lnTo>
                    <a:pt x="2769205" y="151528"/>
                  </a:lnTo>
                  <a:lnTo>
                    <a:pt x="2732113" y="171146"/>
                  </a:lnTo>
                  <a:lnTo>
                    <a:pt x="2703259" y="201379"/>
                  </a:lnTo>
                  <a:lnTo>
                    <a:pt x="2684547" y="240207"/>
                  </a:lnTo>
                  <a:lnTo>
                    <a:pt x="2677887" y="285614"/>
                  </a:lnTo>
                  <a:lnTo>
                    <a:pt x="2684547" y="331302"/>
                  </a:lnTo>
                  <a:lnTo>
                    <a:pt x="2703259" y="370301"/>
                  </a:lnTo>
                  <a:lnTo>
                    <a:pt x="2732113" y="400620"/>
                  </a:lnTo>
                  <a:lnTo>
                    <a:pt x="2769205" y="420271"/>
                  </a:lnTo>
                  <a:lnTo>
                    <a:pt x="2812626" y="427264"/>
                  </a:lnTo>
                  <a:lnTo>
                    <a:pt x="2856047" y="420271"/>
                  </a:lnTo>
                  <a:lnTo>
                    <a:pt x="2893138" y="400620"/>
                  </a:lnTo>
                  <a:lnTo>
                    <a:pt x="2919839" y="372564"/>
                  </a:lnTo>
                  <a:lnTo>
                    <a:pt x="2812626" y="372564"/>
                  </a:lnTo>
                  <a:lnTo>
                    <a:pt x="2788152" y="365698"/>
                  </a:lnTo>
                  <a:lnTo>
                    <a:pt x="2767999" y="347010"/>
                  </a:lnTo>
                  <a:lnTo>
                    <a:pt x="2754325" y="319361"/>
                  </a:lnTo>
                  <a:lnTo>
                    <a:pt x="2749288" y="285614"/>
                  </a:lnTo>
                  <a:lnTo>
                    <a:pt x="2754325" y="252195"/>
                  </a:lnTo>
                  <a:lnTo>
                    <a:pt x="2767999" y="224718"/>
                  </a:lnTo>
                  <a:lnTo>
                    <a:pt x="2788152" y="206095"/>
                  </a:lnTo>
                  <a:lnTo>
                    <a:pt x="2812626" y="199240"/>
                  </a:lnTo>
                  <a:lnTo>
                    <a:pt x="2919952" y="199240"/>
                  </a:lnTo>
                  <a:lnTo>
                    <a:pt x="2893138" y="171146"/>
                  </a:lnTo>
                  <a:lnTo>
                    <a:pt x="2856047" y="151528"/>
                  </a:lnTo>
                  <a:lnTo>
                    <a:pt x="2812626" y="144540"/>
                  </a:lnTo>
                  <a:close/>
                </a:path>
                <a:path w="4239895" h="560070">
                  <a:moveTo>
                    <a:pt x="2919952" y="199240"/>
                  </a:moveTo>
                  <a:lnTo>
                    <a:pt x="2812626" y="199240"/>
                  </a:lnTo>
                  <a:lnTo>
                    <a:pt x="2837096" y="206095"/>
                  </a:lnTo>
                  <a:lnTo>
                    <a:pt x="2857249" y="224718"/>
                  </a:lnTo>
                  <a:lnTo>
                    <a:pt x="2870925" y="252195"/>
                  </a:lnTo>
                  <a:lnTo>
                    <a:pt x="2875964" y="285614"/>
                  </a:lnTo>
                  <a:lnTo>
                    <a:pt x="2870925" y="319361"/>
                  </a:lnTo>
                  <a:lnTo>
                    <a:pt x="2857249" y="347010"/>
                  </a:lnTo>
                  <a:lnTo>
                    <a:pt x="2837096" y="365698"/>
                  </a:lnTo>
                  <a:lnTo>
                    <a:pt x="2812626" y="372564"/>
                  </a:lnTo>
                  <a:lnTo>
                    <a:pt x="2919839" y="372564"/>
                  </a:lnTo>
                  <a:lnTo>
                    <a:pt x="2921993" y="370301"/>
                  </a:lnTo>
                  <a:lnTo>
                    <a:pt x="2940704" y="331302"/>
                  </a:lnTo>
                  <a:lnTo>
                    <a:pt x="2947365" y="285614"/>
                  </a:lnTo>
                  <a:lnTo>
                    <a:pt x="2940704" y="240207"/>
                  </a:lnTo>
                  <a:lnTo>
                    <a:pt x="2921993" y="201379"/>
                  </a:lnTo>
                  <a:lnTo>
                    <a:pt x="2919952" y="199240"/>
                  </a:lnTo>
                  <a:close/>
                </a:path>
                <a:path w="4239895" h="560070">
                  <a:moveTo>
                    <a:pt x="3071204" y="152016"/>
                  </a:moveTo>
                  <a:lnTo>
                    <a:pt x="3002107" y="152016"/>
                  </a:lnTo>
                  <a:lnTo>
                    <a:pt x="3002107" y="419777"/>
                  </a:lnTo>
                  <a:lnTo>
                    <a:pt x="3071204" y="419777"/>
                  </a:lnTo>
                  <a:lnTo>
                    <a:pt x="3071204" y="258547"/>
                  </a:lnTo>
                  <a:lnTo>
                    <a:pt x="3080419" y="248756"/>
                  </a:lnTo>
                  <a:lnTo>
                    <a:pt x="3101100" y="227868"/>
                  </a:lnTo>
                  <a:lnTo>
                    <a:pt x="3118491" y="213348"/>
                  </a:lnTo>
                  <a:lnTo>
                    <a:pt x="3132968" y="204872"/>
                  </a:lnTo>
                  <a:lnTo>
                    <a:pt x="3144909" y="202119"/>
                  </a:lnTo>
                  <a:lnTo>
                    <a:pt x="3398901" y="202119"/>
                  </a:lnTo>
                  <a:lnTo>
                    <a:pt x="3398509" y="199240"/>
                  </a:lnTo>
                  <a:lnTo>
                    <a:pt x="3234163" y="199240"/>
                  </a:lnTo>
                  <a:lnTo>
                    <a:pt x="3233132" y="196360"/>
                  </a:lnTo>
                  <a:lnTo>
                    <a:pt x="3071204" y="196360"/>
                  </a:lnTo>
                  <a:lnTo>
                    <a:pt x="3071204" y="152016"/>
                  </a:lnTo>
                  <a:close/>
                </a:path>
                <a:path w="4239895" h="560070">
                  <a:moveTo>
                    <a:pt x="3310747" y="202119"/>
                  </a:moveTo>
                  <a:lnTo>
                    <a:pt x="3144909" y="202119"/>
                  </a:lnTo>
                  <a:lnTo>
                    <a:pt x="3155464" y="204530"/>
                  </a:lnTo>
                  <a:lnTo>
                    <a:pt x="3162402" y="212340"/>
                  </a:lnTo>
                  <a:lnTo>
                    <a:pt x="3166208" y="226410"/>
                  </a:lnTo>
                  <a:lnTo>
                    <a:pt x="3167289" y="246147"/>
                  </a:lnTo>
                  <a:lnTo>
                    <a:pt x="3167369" y="419777"/>
                  </a:lnTo>
                  <a:lnTo>
                    <a:pt x="3236466" y="419777"/>
                  </a:lnTo>
                  <a:lnTo>
                    <a:pt x="3236466" y="259123"/>
                  </a:lnTo>
                  <a:lnTo>
                    <a:pt x="3248136" y="246147"/>
                  </a:lnTo>
                  <a:lnTo>
                    <a:pt x="3284265" y="213295"/>
                  </a:lnTo>
                  <a:lnTo>
                    <a:pt x="3303359" y="203397"/>
                  </a:lnTo>
                  <a:lnTo>
                    <a:pt x="3310747" y="202119"/>
                  </a:lnTo>
                  <a:close/>
                </a:path>
                <a:path w="4239895" h="560070">
                  <a:moveTo>
                    <a:pt x="3398901" y="202119"/>
                  </a:moveTo>
                  <a:lnTo>
                    <a:pt x="3310747" y="202119"/>
                  </a:lnTo>
                  <a:lnTo>
                    <a:pt x="3320969" y="204530"/>
                  </a:lnTo>
                  <a:lnTo>
                    <a:pt x="3327736" y="212340"/>
                  </a:lnTo>
                  <a:lnTo>
                    <a:pt x="3331479" y="226410"/>
                  </a:lnTo>
                  <a:lnTo>
                    <a:pt x="3332552" y="246147"/>
                  </a:lnTo>
                  <a:lnTo>
                    <a:pt x="3332631" y="419777"/>
                  </a:lnTo>
                  <a:lnTo>
                    <a:pt x="3401728" y="419777"/>
                  </a:lnTo>
                  <a:lnTo>
                    <a:pt x="3401728" y="222851"/>
                  </a:lnTo>
                  <a:lnTo>
                    <a:pt x="3398901" y="202119"/>
                  </a:lnTo>
                  <a:close/>
                </a:path>
                <a:path w="4239895" h="560070">
                  <a:moveTo>
                    <a:pt x="3329176" y="146833"/>
                  </a:moveTo>
                  <a:lnTo>
                    <a:pt x="3303638" y="150081"/>
                  </a:lnTo>
                  <a:lnTo>
                    <a:pt x="3279506" y="159862"/>
                  </a:lnTo>
                  <a:lnTo>
                    <a:pt x="3256455" y="176231"/>
                  </a:lnTo>
                  <a:lnTo>
                    <a:pt x="3234163" y="199240"/>
                  </a:lnTo>
                  <a:lnTo>
                    <a:pt x="3398509" y="199240"/>
                  </a:lnTo>
                  <a:lnTo>
                    <a:pt x="3397193" y="189593"/>
                  </a:lnTo>
                  <a:lnTo>
                    <a:pt x="3383589" y="165837"/>
                  </a:lnTo>
                  <a:lnTo>
                    <a:pt x="3360916" y="151584"/>
                  </a:lnTo>
                  <a:lnTo>
                    <a:pt x="3329176" y="146833"/>
                  </a:lnTo>
                  <a:close/>
                </a:path>
                <a:path w="4239895" h="560070">
                  <a:moveTo>
                    <a:pt x="3163914" y="146833"/>
                  </a:moveTo>
                  <a:lnTo>
                    <a:pt x="3139627" y="149631"/>
                  </a:lnTo>
                  <a:lnTo>
                    <a:pt x="3116907" y="158423"/>
                  </a:lnTo>
                  <a:lnTo>
                    <a:pt x="3094513" y="173801"/>
                  </a:lnTo>
                  <a:lnTo>
                    <a:pt x="3071204" y="196360"/>
                  </a:lnTo>
                  <a:lnTo>
                    <a:pt x="3233132" y="196360"/>
                  </a:lnTo>
                  <a:lnTo>
                    <a:pt x="3226100" y="176716"/>
                  </a:lnTo>
                  <a:lnTo>
                    <a:pt x="3211560" y="160294"/>
                  </a:lnTo>
                  <a:lnTo>
                    <a:pt x="3190759" y="150243"/>
                  </a:lnTo>
                  <a:lnTo>
                    <a:pt x="3163914" y="146833"/>
                  </a:lnTo>
                  <a:close/>
                </a:path>
                <a:path w="4239895" h="560070">
                  <a:moveTo>
                    <a:pt x="3477789" y="341466"/>
                  </a:moveTo>
                  <a:lnTo>
                    <a:pt x="3455905" y="397317"/>
                  </a:lnTo>
                  <a:lnTo>
                    <a:pt x="3475161" y="406775"/>
                  </a:lnTo>
                  <a:lnTo>
                    <a:pt x="3490745" y="413370"/>
                  </a:lnTo>
                  <a:lnTo>
                    <a:pt x="3533902" y="424348"/>
                  </a:lnTo>
                  <a:lnTo>
                    <a:pt x="3565891" y="427264"/>
                  </a:lnTo>
                  <a:lnTo>
                    <a:pt x="3609832" y="421460"/>
                  </a:lnTo>
                  <a:lnTo>
                    <a:pt x="3643623" y="405021"/>
                  </a:lnTo>
                  <a:lnTo>
                    <a:pt x="3665322" y="379406"/>
                  </a:lnTo>
                  <a:lnTo>
                    <a:pt x="3666366" y="374868"/>
                  </a:lnTo>
                  <a:lnTo>
                    <a:pt x="3565315" y="374868"/>
                  </a:lnTo>
                  <a:lnTo>
                    <a:pt x="3557963" y="374544"/>
                  </a:lnTo>
                  <a:lnTo>
                    <a:pt x="3509386" y="359462"/>
                  </a:lnTo>
                  <a:lnTo>
                    <a:pt x="3495451" y="352030"/>
                  </a:lnTo>
                  <a:lnTo>
                    <a:pt x="3477789" y="341466"/>
                  </a:lnTo>
                  <a:close/>
                </a:path>
                <a:path w="4239895" h="560070">
                  <a:moveTo>
                    <a:pt x="3573954" y="142812"/>
                  </a:moveTo>
                  <a:lnTo>
                    <a:pt x="3529498" y="148902"/>
                  </a:lnTo>
                  <a:lnTo>
                    <a:pt x="3495137" y="166057"/>
                  </a:lnTo>
                  <a:lnTo>
                    <a:pt x="3472975" y="192605"/>
                  </a:lnTo>
                  <a:lnTo>
                    <a:pt x="3465119" y="226872"/>
                  </a:lnTo>
                  <a:lnTo>
                    <a:pt x="3469276" y="251672"/>
                  </a:lnTo>
                  <a:lnTo>
                    <a:pt x="3481963" y="272799"/>
                  </a:lnTo>
                  <a:lnTo>
                    <a:pt x="3503502" y="290685"/>
                  </a:lnTo>
                  <a:lnTo>
                    <a:pt x="3534216" y="305760"/>
                  </a:lnTo>
                  <a:lnTo>
                    <a:pt x="3580288" y="323613"/>
                  </a:lnTo>
                  <a:lnTo>
                    <a:pt x="3592286" y="329237"/>
                  </a:lnTo>
                  <a:lnTo>
                    <a:pt x="3600724" y="335779"/>
                  </a:lnTo>
                  <a:lnTo>
                    <a:pt x="3605708" y="343292"/>
                  </a:lnTo>
                  <a:lnTo>
                    <a:pt x="3607345" y="351832"/>
                  </a:lnTo>
                  <a:lnTo>
                    <a:pt x="3604502" y="361505"/>
                  </a:lnTo>
                  <a:lnTo>
                    <a:pt x="3596260" y="368749"/>
                  </a:lnTo>
                  <a:lnTo>
                    <a:pt x="3583054" y="373293"/>
                  </a:lnTo>
                  <a:lnTo>
                    <a:pt x="3565315" y="374868"/>
                  </a:lnTo>
                  <a:lnTo>
                    <a:pt x="3666366" y="374868"/>
                  </a:lnTo>
                  <a:lnTo>
                    <a:pt x="3672987" y="346073"/>
                  </a:lnTo>
                  <a:lnTo>
                    <a:pt x="3671018" y="328545"/>
                  </a:lnTo>
                  <a:lnTo>
                    <a:pt x="3665434" y="312100"/>
                  </a:lnTo>
                  <a:lnTo>
                    <a:pt x="3631866" y="278820"/>
                  </a:lnTo>
                  <a:lnTo>
                    <a:pt x="3588264" y="258826"/>
                  </a:lnTo>
                  <a:lnTo>
                    <a:pt x="3564739" y="249908"/>
                  </a:lnTo>
                  <a:lnTo>
                    <a:pt x="3549316" y="243555"/>
                  </a:lnTo>
                  <a:lnTo>
                    <a:pt x="3538968" y="237096"/>
                  </a:lnTo>
                  <a:lnTo>
                    <a:pt x="3533155" y="229990"/>
                  </a:lnTo>
                  <a:lnTo>
                    <a:pt x="3531337" y="221700"/>
                  </a:lnTo>
                  <a:lnTo>
                    <a:pt x="3534450" y="211423"/>
                  </a:lnTo>
                  <a:lnTo>
                    <a:pt x="3543287" y="203415"/>
                  </a:lnTo>
                  <a:lnTo>
                    <a:pt x="3557090" y="198214"/>
                  </a:lnTo>
                  <a:lnTo>
                    <a:pt x="3575105" y="196360"/>
                  </a:lnTo>
                  <a:lnTo>
                    <a:pt x="3666869" y="196360"/>
                  </a:lnTo>
                  <a:lnTo>
                    <a:pt x="3677018" y="170445"/>
                  </a:lnTo>
                  <a:lnTo>
                    <a:pt x="3634754" y="151737"/>
                  </a:lnTo>
                  <a:lnTo>
                    <a:pt x="3594609" y="144106"/>
                  </a:lnTo>
                  <a:lnTo>
                    <a:pt x="3583877" y="143136"/>
                  </a:lnTo>
                  <a:lnTo>
                    <a:pt x="3573954" y="142812"/>
                  </a:lnTo>
                  <a:close/>
                </a:path>
                <a:path w="4239895" h="560070">
                  <a:moveTo>
                    <a:pt x="3666869" y="196360"/>
                  </a:moveTo>
                  <a:lnTo>
                    <a:pt x="3575105" y="196360"/>
                  </a:lnTo>
                  <a:lnTo>
                    <a:pt x="3590316" y="197620"/>
                  </a:lnTo>
                  <a:lnTo>
                    <a:pt x="3606123" y="201255"/>
                  </a:lnTo>
                  <a:lnTo>
                    <a:pt x="3641899" y="217668"/>
                  </a:lnTo>
                  <a:lnTo>
                    <a:pt x="3655145" y="226296"/>
                  </a:lnTo>
                  <a:lnTo>
                    <a:pt x="3666869" y="196360"/>
                  </a:lnTo>
                  <a:close/>
                </a:path>
                <a:path w="4239895" h="560070">
                  <a:moveTo>
                    <a:pt x="3804313" y="202695"/>
                  </a:moveTo>
                  <a:lnTo>
                    <a:pt x="3739236" y="202695"/>
                  </a:lnTo>
                  <a:lnTo>
                    <a:pt x="3739236" y="369109"/>
                  </a:lnTo>
                  <a:lnTo>
                    <a:pt x="3742404" y="394955"/>
                  </a:lnTo>
                  <a:lnTo>
                    <a:pt x="3752050" y="413084"/>
                  </a:lnTo>
                  <a:lnTo>
                    <a:pt x="3768391" y="423764"/>
                  </a:lnTo>
                  <a:lnTo>
                    <a:pt x="3791643" y="427264"/>
                  </a:lnTo>
                  <a:lnTo>
                    <a:pt x="3806498" y="426049"/>
                  </a:lnTo>
                  <a:lnTo>
                    <a:pt x="3822377" y="422297"/>
                  </a:lnTo>
                  <a:lnTo>
                    <a:pt x="3839011" y="415845"/>
                  </a:lnTo>
                  <a:lnTo>
                    <a:pt x="3856133" y="406532"/>
                  </a:lnTo>
                  <a:lnTo>
                    <a:pt x="3876866" y="393862"/>
                  </a:lnTo>
                  <a:lnTo>
                    <a:pt x="3862278" y="360470"/>
                  </a:lnTo>
                  <a:lnTo>
                    <a:pt x="3818124" y="360470"/>
                  </a:lnTo>
                  <a:lnTo>
                    <a:pt x="3811354" y="358653"/>
                  </a:lnTo>
                  <a:lnTo>
                    <a:pt x="3807119" y="352408"/>
                  </a:lnTo>
                  <a:lnTo>
                    <a:pt x="3804934" y="340548"/>
                  </a:lnTo>
                  <a:lnTo>
                    <a:pt x="3804313" y="321885"/>
                  </a:lnTo>
                  <a:lnTo>
                    <a:pt x="3804313" y="202695"/>
                  </a:lnTo>
                  <a:close/>
                </a:path>
                <a:path w="4239895" h="560070">
                  <a:moveTo>
                    <a:pt x="3854982" y="343769"/>
                  </a:moveTo>
                  <a:lnTo>
                    <a:pt x="3842339" y="351724"/>
                  </a:lnTo>
                  <a:lnTo>
                    <a:pt x="3832450" y="356871"/>
                  </a:lnTo>
                  <a:lnTo>
                    <a:pt x="3824612" y="359642"/>
                  </a:lnTo>
                  <a:lnTo>
                    <a:pt x="3818124" y="360470"/>
                  </a:lnTo>
                  <a:lnTo>
                    <a:pt x="3862278" y="360470"/>
                  </a:lnTo>
                  <a:lnTo>
                    <a:pt x="3854982" y="343769"/>
                  </a:lnTo>
                  <a:close/>
                </a:path>
                <a:path w="4239895" h="560070">
                  <a:moveTo>
                    <a:pt x="3804313" y="71976"/>
                  </a:moveTo>
                  <a:lnTo>
                    <a:pt x="3739236" y="71976"/>
                  </a:lnTo>
                  <a:lnTo>
                    <a:pt x="3739236" y="152016"/>
                  </a:lnTo>
                  <a:lnTo>
                    <a:pt x="3699510" y="158927"/>
                  </a:lnTo>
                  <a:lnTo>
                    <a:pt x="3699510" y="202695"/>
                  </a:lnTo>
                  <a:lnTo>
                    <a:pt x="3862468" y="202695"/>
                  </a:lnTo>
                  <a:lnTo>
                    <a:pt x="3862468" y="152016"/>
                  </a:lnTo>
                  <a:lnTo>
                    <a:pt x="3804313" y="152016"/>
                  </a:lnTo>
                  <a:lnTo>
                    <a:pt x="3804313" y="71976"/>
                  </a:lnTo>
                  <a:close/>
                </a:path>
                <a:path w="4239895" h="560070">
                  <a:moveTo>
                    <a:pt x="4228729" y="137629"/>
                  </a:moveTo>
                  <a:lnTo>
                    <a:pt x="4050798" y="137629"/>
                  </a:lnTo>
                  <a:lnTo>
                    <a:pt x="4050798" y="332827"/>
                  </a:lnTo>
                  <a:lnTo>
                    <a:pt x="4091100" y="336282"/>
                  </a:lnTo>
                  <a:lnTo>
                    <a:pt x="4125780" y="343400"/>
                  </a:lnTo>
                  <a:lnTo>
                    <a:pt x="4150418" y="357805"/>
                  </a:lnTo>
                  <a:lnTo>
                    <a:pt x="4165121" y="379443"/>
                  </a:lnTo>
                  <a:lnTo>
                    <a:pt x="4169998" y="408259"/>
                  </a:lnTo>
                  <a:lnTo>
                    <a:pt x="4167704" y="427453"/>
                  </a:lnTo>
                  <a:lnTo>
                    <a:pt x="4137172" y="470446"/>
                  </a:lnTo>
                  <a:lnTo>
                    <a:pt x="4092715" y="483080"/>
                  </a:lnTo>
                  <a:lnTo>
                    <a:pt x="4067499" y="484267"/>
                  </a:lnTo>
                  <a:lnTo>
                    <a:pt x="4062316" y="484267"/>
                  </a:lnTo>
                  <a:lnTo>
                    <a:pt x="4054253" y="484843"/>
                  </a:lnTo>
                  <a:lnTo>
                    <a:pt x="4043887" y="484843"/>
                  </a:lnTo>
                  <a:lnTo>
                    <a:pt x="4043887" y="546454"/>
                  </a:lnTo>
                  <a:lnTo>
                    <a:pt x="4100316" y="544440"/>
                  </a:lnTo>
                  <a:lnTo>
                    <a:pt x="4137748" y="537250"/>
                  </a:lnTo>
                  <a:lnTo>
                    <a:pt x="4174183" y="521701"/>
                  </a:lnTo>
                  <a:lnTo>
                    <a:pt x="4208816" y="493106"/>
                  </a:lnTo>
                  <a:lnTo>
                    <a:pt x="4236225" y="436567"/>
                  </a:lnTo>
                  <a:lnTo>
                    <a:pt x="4239671" y="401924"/>
                  </a:lnTo>
                  <a:lnTo>
                    <a:pt x="4232959" y="356409"/>
                  </a:lnTo>
                  <a:lnTo>
                    <a:pt x="4213613" y="320233"/>
                  </a:lnTo>
                  <a:lnTo>
                    <a:pt x="4182824" y="294961"/>
                  </a:lnTo>
                  <a:lnTo>
                    <a:pt x="4141779" y="282158"/>
                  </a:lnTo>
                  <a:lnTo>
                    <a:pt x="4116440" y="278703"/>
                  </a:lnTo>
                  <a:lnTo>
                    <a:pt x="4116440" y="195208"/>
                  </a:lnTo>
                  <a:lnTo>
                    <a:pt x="4228729" y="195208"/>
                  </a:lnTo>
                  <a:lnTo>
                    <a:pt x="4228729" y="1376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215196" y="8545937"/>
              <a:ext cx="6802138" cy="329005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215197" y="8964772"/>
              <a:ext cx="4924436" cy="29282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58" y="10829567"/>
              <a:ext cx="3443957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9518650" cy="1570990"/>
            </a:xfrm>
            <a:custGeom>
              <a:avLst/>
              <a:gdLst/>
              <a:ahLst/>
              <a:cxnLst/>
              <a:rect l="l" t="t" r="r" b="b"/>
              <a:pathLst>
                <a:path w="9518650" h="1570990">
                  <a:moveTo>
                    <a:pt x="9518034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9099199" y="1570632"/>
                  </a:lnTo>
                  <a:lnTo>
                    <a:pt x="9518034" y="1151797"/>
                  </a:lnTo>
                  <a:lnTo>
                    <a:pt x="9518034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72738" y="2620315"/>
              <a:ext cx="2545715" cy="504190"/>
            </a:xfrm>
            <a:custGeom>
              <a:avLst/>
              <a:gdLst/>
              <a:ahLst/>
              <a:cxnLst/>
              <a:rect l="l" t="t" r="r" b="b"/>
              <a:pathLst>
                <a:path w="2545715" h="504189">
                  <a:moveTo>
                    <a:pt x="183774" y="29842"/>
                  </a:moveTo>
                  <a:lnTo>
                    <a:pt x="132164" y="35688"/>
                  </a:lnTo>
                  <a:lnTo>
                    <a:pt x="87493" y="52529"/>
                  </a:lnTo>
                  <a:lnTo>
                    <a:pt x="50850" y="79318"/>
                  </a:lnTo>
                  <a:lnTo>
                    <a:pt x="23327" y="115008"/>
                  </a:lnTo>
                  <a:lnTo>
                    <a:pt x="6013" y="158552"/>
                  </a:lnTo>
                  <a:lnTo>
                    <a:pt x="0" y="208904"/>
                  </a:lnTo>
                  <a:lnTo>
                    <a:pt x="6122" y="258749"/>
                  </a:lnTo>
                  <a:lnTo>
                    <a:pt x="23676" y="302238"/>
                  </a:lnTo>
                  <a:lnTo>
                    <a:pt x="51439" y="338163"/>
                  </a:lnTo>
                  <a:lnTo>
                    <a:pt x="88191" y="365318"/>
                  </a:lnTo>
                  <a:lnTo>
                    <a:pt x="132709" y="382496"/>
                  </a:lnTo>
                  <a:lnTo>
                    <a:pt x="183774" y="388490"/>
                  </a:lnTo>
                  <a:lnTo>
                    <a:pt x="234618" y="382496"/>
                  </a:lnTo>
                  <a:lnTo>
                    <a:pt x="278989" y="365318"/>
                  </a:lnTo>
                  <a:lnTo>
                    <a:pt x="315651" y="338163"/>
                  </a:lnTo>
                  <a:lnTo>
                    <a:pt x="321254" y="330900"/>
                  </a:lnTo>
                  <a:lnTo>
                    <a:pt x="183774" y="330900"/>
                  </a:lnTo>
                  <a:lnTo>
                    <a:pt x="138412" y="321704"/>
                  </a:lnTo>
                  <a:lnTo>
                    <a:pt x="102423" y="296210"/>
                  </a:lnTo>
                  <a:lnTo>
                    <a:pt x="78705" y="257563"/>
                  </a:lnTo>
                  <a:lnTo>
                    <a:pt x="70154" y="208904"/>
                  </a:lnTo>
                  <a:lnTo>
                    <a:pt x="78705" y="160466"/>
                  </a:lnTo>
                  <a:lnTo>
                    <a:pt x="102423" y="121794"/>
                  </a:lnTo>
                  <a:lnTo>
                    <a:pt x="138412" y="96178"/>
                  </a:lnTo>
                  <a:lnTo>
                    <a:pt x="183774" y="86908"/>
                  </a:lnTo>
                  <a:lnTo>
                    <a:pt x="322083" y="86908"/>
                  </a:lnTo>
                  <a:lnTo>
                    <a:pt x="316240" y="79318"/>
                  </a:lnTo>
                  <a:lnTo>
                    <a:pt x="279687" y="52529"/>
                  </a:lnTo>
                  <a:lnTo>
                    <a:pt x="235163" y="35688"/>
                  </a:lnTo>
                  <a:lnTo>
                    <a:pt x="183774" y="29842"/>
                  </a:lnTo>
                  <a:close/>
                </a:path>
                <a:path w="2545715" h="504189">
                  <a:moveTo>
                    <a:pt x="322083" y="86908"/>
                  </a:moveTo>
                  <a:lnTo>
                    <a:pt x="183774" y="86908"/>
                  </a:lnTo>
                  <a:lnTo>
                    <a:pt x="228833" y="96178"/>
                  </a:lnTo>
                  <a:lnTo>
                    <a:pt x="264667" y="121794"/>
                  </a:lnTo>
                  <a:lnTo>
                    <a:pt x="288328" y="160466"/>
                  </a:lnTo>
                  <a:lnTo>
                    <a:pt x="296870" y="208904"/>
                  </a:lnTo>
                  <a:lnTo>
                    <a:pt x="288328" y="257563"/>
                  </a:lnTo>
                  <a:lnTo>
                    <a:pt x="264667" y="296210"/>
                  </a:lnTo>
                  <a:lnTo>
                    <a:pt x="228833" y="321704"/>
                  </a:lnTo>
                  <a:lnTo>
                    <a:pt x="183774" y="330900"/>
                  </a:lnTo>
                  <a:lnTo>
                    <a:pt x="321254" y="330900"/>
                  </a:lnTo>
                  <a:lnTo>
                    <a:pt x="343368" y="302238"/>
                  </a:lnTo>
                  <a:lnTo>
                    <a:pt x="360905" y="258749"/>
                  </a:lnTo>
                  <a:lnTo>
                    <a:pt x="367025" y="208904"/>
                  </a:lnTo>
                  <a:lnTo>
                    <a:pt x="361014" y="158552"/>
                  </a:lnTo>
                  <a:lnTo>
                    <a:pt x="343717" y="115008"/>
                  </a:lnTo>
                  <a:lnTo>
                    <a:pt x="322083" y="86908"/>
                  </a:lnTo>
                  <a:close/>
                </a:path>
                <a:path w="2545715" h="504189">
                  <a:moveTo>
                    <a:pt x="483231" y="138226"/>
                  </a:moveTo>
                  <a:lnTo>
                    <a:pt x="420395" y="138226"/>
                  </a:lnTo>
                  <a:lnTo>
                    <a:pt x="420395" y="381684"/>
                  </a:lnTo>
                  <a:lnTo>
                    <a:pt x="483231" y="381684"/>
                  </a:lnTo>
                  <a:lnTo>
                    <a:pt x="483231" y="235081"/>
                  </a:lnTo>
                  <a:lnTo>
                    <a:pt x="491608" y="226181"/>
                  </a:lnTo>
                  <a:lnTo>
                    <a:pt x="526227" y="193983"/>
                  </a:lnTo>
                  <a:lnTo>
                    <a:pt x="630918" y="183774"/>
                  </a:lnTo>
                  <a:lnTo>
                    <a:pt x="630204" y="178539"/>
                  </a:lnTo>
                  <a:lnTo>
                    <a:pt x="483231" y="178539"/>
                  </a:lnTo>
                  <a:lnTo>
                    <a:pt x="483231" y="138226"/>
                  </a:lnTo>
                  <a:close/>
                </a:path>
                <a:path w="2545715" h="504189">
                  <a:moveTo>
                    <a:pt x="630918" y="183774"/>
                  </a:moveTo>
                  <a:lnTo>
                    <a:pt x="550245" y="183774"/>
                  </a:lnTo>
                  <a:lnTo>
                    <a:pt x="559840" y="185966"/>
                  </a:lnTo>
                  <a:lnTo>
                    <a:pt x="566147" y="193067"/>
                  </a:lnTo>
                  <a:lnTo>
                    <a:pt x="569607" y="205861"/>
                  </a:lnTo>
                  <a:lnTo>
                    <a:pt x="570663" y="225134"/>
                  </a:lnTo>
                  <a:lnTo>
                    <a:pt x="570663" y="381684"/>
                  </a:lnTo>
                  <a:lnTo>
                    <a:pt x="633488" y="381684"/>
                  </a:lnTo>
                  <a:lnTo>
                    <a:pt x="633488" y="202622"/>
                  </a:lnTo>
                  <a:lnTo>
                    <a:pt x="630918" y="183774"/>
                  </a:lnTo>
                  <a:close/>
                </a:path>
                <a:path w="2545715" h="504189">
                  <a:moveTo>
                    <a:pt x="567521" y="133514"/>
                  </a:moveTo>
                  <a:lnTo>
                    <a:pt x="545443" y="136058"/>
                  </a:lnTo>
                  <a:lnTo>
                    <a:pt x="524787" y="144050"/>
                  </a:lnTo>
                  <a:lnTo>
                    <a:pt x="504426" y="158030"/>
                  </a:lnTo>
                  <a:lnTo>
                    <a:pt x="483231" y="178539"/>
                  </a:lnTo>
                  <a:lnTo>
                    <a:pt x="630204" y="178539"/>
                  </a:lnTo>
                  <a:lnTo>
                    <a:pt x="629365" y="172387"/>
                  </a:lnTo>
                  <a:lnTo>
                    <a:pt x="616996" y="150791"/>
                  </a:lnTo>
                  <a:lnTo>
                    <a:pt x="596382" y="137833"/>
                  </a:lnTo>
                  <a:lnTo>
                    <a:pt x="567521" y="133514"/>
                  </a:lnTo>
                  <a:close/>
                </a:path>
                <a:path w="2545715" h="504189">
                  <a:moveTo>
                    <a:pt x="804163" y="130886"/>
                  </a:moveTo>
                  <a:lnTo>
                    <a:pt x="797357" y="130886"/>
                  </a:lnTo>
                  <a:lnTo>
                    <a:pt x="752024" y="141554"/>
                  </a:lnTo>
                  <a:lnTo>
                    <a:pt x="715086" y="170680"/>
                  </a:lnTo>
                  <a:lnTo>
                    <a:pt x="690225" y="213942"/>
                  </a:lnTo>
                  <a:lnTo>
                    <a:pt x="681120" y="267018"/>
                  </a:lnTo>
                  <a:lnTo>
                    <a:pt x="688646" y="315599"/>
                  </a:lnTo>
                  <a:lnTo>
                    <a:pt x="709524" y="354066"/>
                  </a:lnTo>
                  <a:lnTo>
                    <a:pt x="741201" y="379377"/>
                  </a:lnTo>
                  <a:lnTo>
                    <a:pt x="781128" y="388490"/>
                  </a:lnTo>
                  <a:lnTo>
                    <a:pt x="793104" y="387615"/>
                  </a:lnTo>
                  <a:lnTo>
                    <a:pt x="834128" y="369684"/>
                  </a:lnTo>
                  <a:lnTo>
                    <a:pt x="851282" y="348701"/>
                  </a:lnTo>
                  <a:lnTo>
                    <a:pt x="913584" y="348701"/>
                  </a:lnTo>
                  <a:lnTo>
                    <a:pt x="913584" y="337183"/>
                  </a:lnTo>
                  <a:lnTo>
                    <a:pt x="797357" y="337183"/>
                  </a:lnTo>
                  <a:lnTo>
                    <a:pt x="776913" y="331669"/>
                  </a:lnTo>
                  <a:lnTo>
                    <a:pt x="761031" y="316240"/>
                  </a:lnTo>
                  <a:lnTo>
                    <a:pt x="750745" y="292563"/>
                  </a:lnTo>
                  <a:lnTo>
                    <a:pt x="747087" y="262306"/>
                  </a:lnTo>
                  <a:lnTo>
                    <a:pt x="751637" y="230353"/>
                  </a:lnTo>
                  <a:lnTo>
                    <a:pt x="764238" y="204978"/>
                  </a:lnTo>
                  <a:lnTo>
                    <a:pt x="783318" y="188240"/>
                  </a:lnTo>
                  <a:lnTo>
                    <a:pt x="807305" y="182203"/>
                  </a:lnTo>
                  <a:lnTo>
                    <a:pt x="913584" y="182203"/>
                  </a:lnTo>
                  <a:lnTo>
                    <a:pt x="913584" y="148173"/>
                  </a:lnTo>
                  <a:lnTo>
                    <a:pt x="851282" y="148173"/>
                  </a:lnTo>
                  <a:lnTo>
                    <a:pt x="842309" y="142349"/>
                  </a:lnTo>
                  <a:lnTo>
                    <a:pt x="834856" y="138487"/>
                  </a:lnTo>
                  <a:lnTo>
                    <a:pt x="827502" y="135804"/>
                  </a:lnTo>
                  <a:lnTo>
                    <a:pt x="818823" y="133514"/>
                  </a:lnTo>
                  <a:lnTo>
                    <a:pt x="811493" y="131943"/>
                  </a:lnTo>
                  <a:lnTo>
                    <a:pt x="804163" y="130886"/>
                  </a:lnTo>
                  <a:close/>
                </a:path>
                <a:path w="2545715" h="504189">
                  <a:moveTo>
                    <a:pt x="913584" y="348701"/>
                  </a:moveTo>
                  <a:lnTo>
                    <a:pt x="851282" y="348701"/>
                  </a:lnTo>
                  <a:lnTo>
                    <a:pt x="851282" y="381684"/>
                  </a:lnTo>
                  <a:lnTo>
                    <a:pt x="913584" y="381684"/>
                  </a:lnTo>
                  <a:lnTo>
                    <a:pt x="913584" y="348701"/>
                  </a:lnTo>
                  <a:close/>
                </a:path>
                <a:path w="2545715" h="504189">
                  <a:moveTo>
                    <a:pt x="913584" y="182203"/>
                  </a:moveTo>
                  <a:lnTo>
                    <a:pt x="807305" y="182203"/>
                  </a:lnTo>
                  <a:lnTo>
                    <a:pt x="821269" y="183880"/>
                  </a:lnTo>
                  <a:lnTo>
                    <a:pt x="833417" y="188551"/>
                  </a:lnTo>
                  <a:lnTo>
                    <a:pt x="851013" y="226214"/>
                  </a:lnTo>
                  <a:lnTo>
                    <a:pt x="851282" y="236128"/>
                  </a:lnTo>
                  <a:lnTo>
                    <a:pt x="851282" y="300524"/>
                  </a:lnTo>
                  <a:lnTo>
                    <a:pt x="839176" y="316196"/>
                  </a:lnTo>
                  <a:lnTo>
                    <a:pt x="825891" y="327692"/>
                  </a:lnTo>
                  <a:lnTo>
                    <a:pt x="811820" y="334770"/>
                  </a:lnTo>
                  <a:lnTo>
                    <a:pt x="797357" y="337183"/>
                  </a:lnTo>
                  <a:lnTo>
                    <a:pt x="913584" y="337183"/>
                  </a:lnTo>
                  <a:lnTo>
                    <a:pt x="913584" y="182203"/>
                  </a:lnTo>
                  <a:close/>
                </a:path>
                <a:path w="2545715" h="504189">
                  <a:moveTo>
                    <a:pt x="913584" y="0"/>
                  </a:moveTo>
                  <a:lnTo>
                    <a:pt x="851282" y="0"/>
                  </a:lnTo>
                  <a:lnTo>
                    <a:pt x="851282" y="148173"/>
                  </a:lnTo>
                  <a:lnTo>
                    <a:pt x="913584" y="148173"/>
                  </a:lnTo>
                  <a:lnTo>
                    <a:pt x="913584" y="0"/>
                  </a:lnTo>
                  <a:close/>
                </a:path>
                <a:path w="2545715" h="504189">
                  <a:moveTo>
                    <a:pt x="1080584" y="131409"/>
                  </a:moveTo>
                  <a:lnTo>
                    <a:pt x="1032148" y="141693"/>
                  </a:lnTo>
                  <a:lnTo>
                    <a:pt x="993480" y="170091"/>
                  </a:lnTo>
                  <a:lnTo>
                    <a:pt x="967867" y="212919"/>
                  </a:lnTo>
                  <a:lnTo>
                    <a:pt x="958599" y="266494"/>
                  </a:lnTo>
                  <a:lnTo>
                    <a:pt x="966844" y="316924"/>
                  </a:lnTo>
                  <a:lnTo>
                    <a:pt x="990404" y="355375"/>
                  </a:lnTo>
                  <a:lnTo>
                    <a:pt x="1027510" y="379884"/>
                  </a:lnTo>
                  <a:lnTo>
                    <a:pt x="1076396" y="388490"/>
                  </a:lnTo>
                  <a:lnTo>
                    <a:pt x="1097233" y="387410"/>
                  </a:lnTo>
                  <a:lnTo>
                    <a:pt x="1137144" y="378772"/>
                  </a:lnTo>
                  <a:lnTo>
                    <a:pt x="1174547" y="362452"/>
                  </a:lnTo>
                  <a:lnTo>
                    <a:pt x="1182686" y="358125"/>
                  </a:lnTo>
                  <a:lnTo>
                    <a:pt x="1172813" y="337706"/>
                  </a:lnTo>
                  <a:lnTo>
                    <a:pt x="1084249" y="337706"/>
                  </a:lnTo>
                  <a:lnTo>
                    <a:pt x="1067496" y="335629"/>
                  </a:lnTo>
                  <a:lnTo>
                    <a:pt x="1029801" y="308388"/>
                  </a:lnTo>
                  <a:lnTo>
                    <a:pt x="1021424" y="269635"/>
                  </a:lnTo>
                  <a:lnTo>
                    <a:pt x="1182686" y="269635"/>
                  </a:lnTo>
                  <a:lnTo>
                    <a:pt x="1182686" y="242935"/>
                  </a:lnTo>
                  <a:lnTo>
                    <a:pt x="1180608" y="230369"/>
                  </a:lnTo>
                  <a:lnTo>
                    <a:pt x="1024565" y="230369"/>
                  </a:lnTo>
                  <a:lnTo>
                    <a:pt x="1030970" y="208356"/>
                  </a:lnTo>
                  <a:lnTo>
                    <a:pt x="1042038" y="192085"/>
                  </a:lnTo>
                  <a:lnTo>
                    <a:pt x="1057328" y="181999"/>
                  </a:lnTo>
                  <a:lnTo>
                    <a:pt x="1076396" y="178539"/>
                  </a:lnTo>
                  <a:lnTo>
                    <a:pt x="1163805" y="178539"/>
                  </a:lnTo>
                  <a:lnTo>
                    <a:pt x="1154217" y="162434"/>
                  </a:lnTo>
                  <a:lnTo>
                    <a:pt x="1121942" y="139558"/>
                  </a:lnTo>
                  <a:lnTo>
                    <a:pt x="1080584" y="131409"/>
                  </a:lnTo>
                  <a:close/>
                </a:path>
                <a:path w="2545715" h="504189">
                  <a:moveTo>
                    <a:pt x="1159650" y="310482"/>
                  </a:moveTo>
                  <a:lnTo>
                    <a:pt x="1123349" y="330140"/>
                  </a:lnTo>
                  <a:lnTo>
                    <a:pt x="1084249" y="337706"/>
                  </a:lnTo>
                  <a:lnTo>
                    <a:pt x="1172813" y="337706"/>
                  </a:lnTo>
                  <a:lnTo>
                    <a:pt x="1159650" y="310482"/>
                  </a:lnTo>
                  <a:close/>
                </a:path>
                <a:path w="2545715" h="504189">
                  <a:moveTo>
                    <a:pt x="1163805" y="178539"/>
                  </a:moveTo>
                  <a:lnTo>
                    <a:pt x="1076396" y="178539"/>
                  </a:lnTo>
                  <a:lnTo>
                    <a:pt x="1095334" y="181410"/>
                  </a:lnTo>
                  <a:lnTo>
                    <a:pt x="1108529" y="190515"/>
                  </a:lnTo>
                  <a:lnTo>
                    <a:pt x="1116521" y="206589"/>
                  </a:lnTo>
                  <a:lnTo>
                    <a:pt x="1119850" y="230369"/>
                  </a:lnTo>
                  <a:lnTo>
                    <a:pt x="1180608" y="230369"/>
                  </a:lnTo>
                  <a:lnTo>
                    <a:pt x="1175201" y="197679"/>
                  </a:lnTo>
                  <a:lnTo>
                    <a:pt x="1163805" y="178539"/>
                  </a:lnTo>
                  <a:close/>
                </a:path>
                <a:path w="2545715" h="504189">
                  <a:moveTo>
                    <a:pt x="1277427" y="138226"/>
                  </a:moveTo>
                  <a:lnTo>
                    <a:pt x="1223502" y="138226"/>
                  </a:lnTo>
                  <a:lnTo>
                    <a:pt x="1223502" y="381684"/>
                  </a:lnTo>
                  <a:lnTo>
                    <a:pt x="1285803" y="381684"/>
                  </a:lnTo>
                  <a:lnTo>
                    <a:pt x="1285803" y="270159"/>
                  </a:lnTo>
                  <a:lnTo>
                    <a:pt x="1286801" y="257136"/>
                  </a:lnTo>
                  <a:lnTo>
                    <a:pt x="1309884" y="215841"/>
                  </a:lnTo>
                  <a:lnTo>
                    <a:pt x="1332933" y="205239"/>
                  </a:lnTo>
                  <a:lnTo>
                    <a:pt x="1354181" y="205239"/>
                  </a:lnTo>
                  <a:lnTo>
                    <a:pt x="1358641" y="191627"/>
                  </a:lnTo>
                  <a:lnTo>
                    <a:pt x="1280044" y="191627"/>
                  </a:lnTo>
                  <a:lnTo>
                    <a:pt x="1277427" y="138226"/>
                  </a:lnTo>
                  <a:close/>
                </a:path>
                <a:path w="2545715" h="504189">
                  <a:moveTo>
                    <a:pt x="1436584" y="138226"/>
                  </a:moveTo>
                  <a:lnTo>
                    <a:pt x="1370607" y="138226"/>
                  </a:lnTo>
                  <a:lnTo>
                    <a:pt x="1448102" y="381684"/>
                  </a:lnTo>
                  <a:lnTo>
                    <a:pt x="1510927" y="381684"/>
                  </a:lnTo>
                  <a:lnTo>
                    <a:pt x="1529268" y="316765"/>
                  </a:lnTo>
                  <a:lnTo>
                    <a:pt x="1482132" y="316765"/>
                  </a:lnTo>
                  <a:lnTo>
                    <a:pt x="1481609" y="309959"/>
                  </a:lnTo>
                  <a:lnTo>
                    <a:pt x="1436584" y="138226"/>
                  </a:lnTo>
                  <a:close/>
                </a:path>
                <a:path w="2545715" h="504189">
                  <a:moveTo>
                    <a:pt x="1603578" y="240840"/>
                  </a:moveTo>
                  <a:lnTo>
                    <a:pt x="1550717" y="240840"/>
                  </a:lnTo>
                  <a:lnTo>
                    <a:pt x="1590517" y="381684"/>
                  </a:lnTo>
                  <a:lnTo>
                    <a:pt x="1652818" y="381684"/>
                  </a:lnTo>
                  <a:lnTo>
                    <a:pt x="1673480" y="316765"/>
                  </a:lnTo>
                  <a:lnTo>
                    <a:pt x="1620359" y="316765"/>
                  </a:lnTo>
                  <a:lnTo>
                    <a:pt x="1620359" y="309435"/>
                  </a:lnTo>
                  <a:lnTo>
                    <a:pt x="1603578" y="240840"/>
                  </a:lnTo>
                  <a:close/>
                </a:path>
                <a:path w="2545715" h="504189">
                  <a:moveTo>
                    <a:pt x="1578475" y="138226"/>
                  </a:moveTo>
                  <a:lnTo>
                    <a:pt x="1515639" y="138226"/>
                  </a:lnTo>
                  <a:lnTo>
                    <a:pt x="1522969" y="166497"/>
                  </a:lnTo>
                  <a:lnTo>
                    <a:pt x="1482656" y="309959"/>
                  </a:lnTo>
                  <a:lnTo>
                    <a:pt x="1482132" y="316765"/>
                  </a:lnTo>
                  <a:lnTo>
                    <a:pt x="1529268" y="316765"/>
                  </a:lnTo>
                  <a:lnTo>
                    <a:pt x="1550717" y="240840"/>
                  </a:lnTo>
                  <a:lnTo>
                    <a:pt x="1603578" y="240840"/>
                  </a:lnTo>
                  <a:lnTo>
                    <a:pt x="1578475" y="138226"/>
                  </a:lnTo>
                  <a:close/>
                </a:path>
                <a:path w="2545715" h="504189">
                  <a:moveTo>
                    <a:pt x="1730303" y="138226"/>
                  </a:moveTo>
                  <a:lnTo>
                    <a:pt x="1668001" y="138226"/>
                  </a:lnTo>
                  <a:lnTo>
                    <a:pt x="1621406" y="309435"/>
                  </a:lnTo>
                  <a:lnTo>
                    <a:pt x="1620359" y="316765"/>
                  </a:lnTo>
                  <a:lnTo>
                    <a:pt x="1673480" y="316765"/>
                  </a:lnTo>
                  <a:lnTo>
                    <a:pt x="1730303" y="138226"/>
                  </a:lnTo>
                  <a:close/>
                </a:path>
                <a:path w="2545715" h="504189">
                  <a:moveTo>
                    <a:pt x="1354181" y="205239"/>
                  </a:moveTo>
                  <a:lnTo>
                    <a:pt x="1339739" y="205239"/>
                  </a:lnTo>
                  <a:lnTo>
                    <a:pt x="1344974" y="207334"/>
                  </a:lnTo>
                  <a:lnTo>
                    <a:pt x="1351780" y="212569"/>
                  </a:lnTo>
                  <a:lnTo>
                    <a:pt x="1354181" y="205239"/>
                  </a:lnTo>
                  <a:close/>
                </a:path>
                <a:path w="2545715" h="504189">
                  <a:moveTo>
                    <a:pt x="1337645" y="134561"/>
                  </a:moveTo>
                  <a:lnTo>
                    <a:pt x="1324006" y="137661"/>
                  </a:lnTo>
                  <a:lnTo>
                    <a:pt x="1310611" y="147584"/>
                  </a:lnTo>
                  <a:lnTo>
                    <a:pt x="1296333" y="165262"/>
                  </a:lnTo>
                  <a:lnTo>
                    <a:pt x="1280044" y="191627"/>
                  </a:lnTo>
                  <a:lnTo>
                    <a:pt x="1358641" y="191627"/>
                  </a:lnTo>
                  <a:lnTo>
                    <a:pt x="1371675" y="151838"/>
                  </a:lnTo>
                  <a:lnTo>
                    <a:pt x="1364002" y="144279"/>
                  </a:lnTo>
                  <a:lnTo>
                    <a:pt x="1355838" y="138880"/>
                  </a:lnTo>
                  <a:lnTo>
                    <a:pt x="1347085" y="135641"/>
                  </a:lnTo>
                  <a:lnTo>
                    <a:pt x="1337645" y="134561"/>
                  </a:lnTo>
                  <a:close/>
                </a:path>
                <a:path w="2545715" h="504189">
                  <a:moveTo>
                    <a:pt x="1869032" y="131409"/>
                  </a:moveTo>
                  <a:lnTo>
                    <a:pt x="1820590" y="141693"/>
                  </a:lnTo>
                  <a:lnTo>
                    <a:pt x="1781918" y="170091"/>
                  </a:lnTo>
                  <a:lnTo>
                    <a:pt x="1756304" y="212919"/>
                  </a:lnTo>
                  <a:lnTo>
                    <a:pt x="1747035" y="266494"/>
                  </a:lnTo>
                  <a:lnTo>
                    <a:pt x="1755281" y="316924"/>
                  </a:lnTo>
                  <a:lnTo>
                    <a:pt x="1778842" y="355375"/>
                  </a:lnTo>
                  <a:lnTo>
                    <a:pt x="1815951" y="379884"/>
                  </a:lnTo>
                  <a:lnTo>
                    <a:pt x="1864843" y="388490"/>
                  </a:lnTo>
                  <a:lnTo>
                    <a:pt x="1885679" y="387410"/>
                  </a:lnTo>
                  <a:lnTo>
                    <a:pt x="1925583" y="378772"/>
                  </a:lnTo>
                  <a:lnTo>
                    <a:pt x="1962983" y="362452"/>
                  </a:lnTo>
                  <a:lnTo>
                    <a:pt x="1971123" y="358125"/>
                  </a:lnTo>
                  <a:lnTo>
                    <a:pt x="1961250" y="337706"/>
                  </a:lnTo>
                  <a:lnTo>
                    <a:pt x="1872696" y="337706"/>
                  </a:lnTo>
                  <a:lnTo>
                    <a:pt x="1855937" y="335629"/>
                  </a:lnTo>
                  <a:lnTo>
                    <a:pt x="1818237" y="308388"/>
                  </a:lnTo>
                  <a:lnTo>
                    <a:pt x="1809861" y="269635"/>
                  </a:lnTo>
                  <a:lnTo>
                    <a:pt x="1971123" y="269635"/>
                  </a:lnTo>
                  <a:lnTo>
                    <a:pt x="1971123" y="242935"/>
                  </a:lnTo>
                  <a:lnTo>
                    <a:pt x="1969045" y="230369"/>
                  </a:lnTo>
                  <a:lnTo>
                    <a:pt x="1813002" y="230369"/>
                  </a:lnTo>
                  <a:lnTo>
                    <a:pt x="1819407" y="208356"/>
                  </a:lnTo>
                  <a:lnTo>
                    <a:pt x="1830476" y="192085"/>
                  </a:lnTo>
                  <a:lnTo>
                    <a:pt x="1845769" y="181999"/>
                  </a:lnTo>
                  <a:lnTo>
                    <a:pt x="1864843" y="178539"/>
                  </a:lnTo>
                  <a:lnTo>
                    <a:pt x="1952243" y="178539"/>
                  </a:lnTo>
                  <a:lnTo>
                    <a:pt x="1942655" y="162434"/>
                  </a:lnTo>
                  <a:lnTo>
                    <a:pt x="1910383" y="139558"/>
                  </a:lnTo>
                  <a:lnTo>
                    <a:pt x="1869032" y="131409"/>
                  </a:lnTo>
                  <a:close/>
                </a:path>
                <a:path w="2545715" h="504189">
                  <a:moveTo>
                    <a:pt x="1948087" y="310482"/>
                  </a:moveTo>
                  <a:lnTo>
                    <a:pt x="1911790" y="330140"/>
                  </a:lnTo>
                  <a:lnTo>
                    <a:pt x="1872696" y="337706"/>
                  </a:lnTo>
                  <a:lnTo>
                    <a:pt x="1961250" y="337706"/>
                  </a:lnTo>
                  <a:lnTo>
                    <a:pt x="1948087" y="310482"/>
                  </a:lnTo>
                  <a:close/>
                </a:path>
                <a:path w="2545715" h="504189">
                  <a:moveTo>
                    <a:pt x="1952243" y="178539"/>
                  </a:moveTo>
                  <a:lnTo>
                    <a:pt x="1864843" y="178539"/>
                  </a:lnTo>
                  <a:lnTo>
                    <a:pt x="1883781" y="181410"/>
                  </a:lnTo>
                  <a:lnTo>
                    <a:pt x="1896976" y="190515"/>
                  </a:lnTo>
                  <a:lnTo>
                    <a:pt x="1904968" y="206589"/>
                  </a:lnTo>
                  <a:lnTo>
                    <a:pt x="1908297" y="230369"/>
                  </a:lnTo>
                  <a:lnTo>
                    <a:pt x="1969045" y="230369"/>
                  </a:lnTo>
                  <a:lnTo>
                    <a:pt x="1963638" y="197679"/>
                  </a:lnTo>
                  <a:lnTo>
                    <a:pt x="1952243" y="178539"/>
                  </a:lnTo>
                  <a:close/>
                </a:path>
                <a:path w="2545715" h="504189">
                  <a:moveTo>
                    <a:pt x="2065874" y="138226"/>
                  </a:moveTo>
                  <a:lnTo>
                    <a:pt x="2011938" y="138226"/>
                  </a:lnTo>
                  <a:lnTo>
                    <a:pt x="2011938" y="381684"/>
                  </a:lnTo>
                  <a:lnTo>
                    <a:pt x="2074250" y="381684"/>
                  </a:lnTo>
                  <a:lnTo>
                    <a:pt x="2074250" y="270159"/>
                  </a:lnTo>
                  <a:lnTo>
                    <a:pt x="2075248" y="257136"/>
                  </a:lnTo>
                  <a:lnTo>
                    <a:pt x="2098325" y="215841"/>
                  </a:lnTo>
                  <a:lnTo>
                    <a:pt x="2121369" y="205239"/>
                  </a:lnTo>
                  <a:lnTo>
                    <a:pt x="2142618" y="205239"/>
                  </a:lnTo>
                  <a:lnTo>
                    <a:pt x="2147077" y="191627"/>
                  </a:lnTo>
                  <a:lnTo>
                    <a:pt x="2068491" y="191627"/>
                  </a:lnTo>
                  <a:lnTo>
                    <a:pt x="2065874" y="138226"/>
                  </a:lnTo>
                  <a:close/>
                </a:path>
                <a:path w="2545715" h="504189">
                  <a:moveTo>
                    <a:pt x="2142618" y="205239"/>
                  </a:moveTo>
                  <a:lnTo>
                    <a:pt x="2128176" y="205239"/>
                  </a:lnTo>
                  <a:lnTo>
                    <a:pt x="2133411" y="207334"/>
                  </a:lnTo>
                  <a:lnTo>
                    <a:pt x="2140217" y="212569"/>
                  </a:lnTo>
                  <a:lnTo>
                    <a:pt x="2142618" y="205239"/>
                  </a:lnTo>
                  <a:close/>
                </a:path>
                <a:path w="2545715" h="504189">
                  <a:moveTo>
                    <a:pt x="2126081" y="134561"/>
                  </a:moveTo>
                  <a:lnTo>
                    <a:pt x="2112445" y="137661"/>
                  </a:lnTo>
                  <a:lnTo>
                    <a:pt x="2099053" y="147584"/>
                  </a:lnTo>
                  <a:lnTo>
                    <a:pt x="2084779" y="165262"/>
                  </a:lnTo>
                  <a:lnTo>
                    <a:pt x="2068491" y="191627"/>
                  </a:lnTo>
                  <a:lnTo>
                    <a:pt x="2147077" y="191627"/>
                  </a:lnTo>
                  <a:lnTo>
                    <a:pt x="2160112" y="151838"/>
                  </a:lnTo>
                  <a:lnTo>
                    <a:pt x="2152439" y="144279"/>
                  </a:lnTo>
                  <a:lnTo>
                    <a:pt x="2144275" y="138880"/>
                  </a:lnTo>
                  <a:lnTo>
                    <a:pt x="2135522" y="135641"/>
                  </a:lnTo>
                  <a:lnTo>
                    <a:pt x="2126081" y="134561"/>
                  </a:lnTo>
                  <a:close/>
                </a:path>
                <a:path w="2545715" h="504189">
                  <a:moveTo>
                    <a:pt x="2251198" y="138226"/>
                  </a:moveTo>
                  <a:lnTo>
                    <a:pt x="2188373" y="138226"/>
                  </a:lnTo>
                  <a:lnTo>
                    <a:pt x="2188373" y="503680"/>
                  </a:lnTo>
                  <a:lnTo>
                    <a:pt x="2251198" y="503680"/>
                  </a:lnTo>
                  <a:lnTo>
                    <a:pt x="2251198" y="371737"/>
                  </a:lnTo>
                  <a:lnTo>
                    <a:pt x="2357971" y="371737"/>
                  </a:lnTo>
                  <a:lnTo>
                    <a:pt x="2386609" y="349812"/>
                  </a:lnTo>
                  <a:lnTo>
                    <a:pt x="2393338" y="338230"/>
                  </a:lnTo>
                  <a:lnTo>
                    <a:pt x="2295699" y="338230"/>
                  </a:lnTo>
                  <a:lnTo>
                    <a:pt x="2287633" y="337674"/>
                  </a:lnTo>
                  <a:lnTo>
                    <a:pt x="2251852" y="312642"/>
                  </a:lnTo>
                  <a:lnTo>
                    <a:pt x="2251198" y="301582"/>
                  </a:lnTo>
                  <a:lnTo>
                    <a:pt x="2251198" y="220422"/>
                  </a:lnTo>
                  <a:lnTo>
                    <a:pt x="2263084" y="203628"/>
                  </a:lnTo>
                  <a:lnTo>
                    <a:pt x="2276002" y="191693"/>
                  </a:lnTo>
                  <a:lnTo>
                    <a:pt x="2290002" y="184568"/>
                  </a:lnTo>
                  <a:lnTo>
                    <a:pt x="2305134" y="182203"/>
                  </a:lnTo>
                  <a:lnTo>
                    <a:pt x="2401234" y="182203"/>
                  </a:lnTo>
                  <a:lnTo>
                    <a:pt x="2395235" y="171209"/>
                  </a:lnTo>
                  <a:lnTo>
                    <a:pt x="2251198" y="171209"/>
                  </a:lnTo>
                  <a:lnTo>
                    <a:pt x="2251198" y="138226"/>
                  </a:lnTo>
                  <a:close/>
                </a:path>
                <a:path w="2545715" h="504189">
                  <a:moveTo>
                    <a:pt x="2357971" y="371737"/>
                  </a:moveTo>
                  <a:lnTo>
                    <a:pt x="2251198" y="371737"/>
                  </a:lnTo>
                  <a:lnTo>
                    <a:pt x="2259207" y="378240"/>
                  </a:lnTo>
                  <a:lnTo>
                    <a:pt x="2296223" y="389014"/>
                  </a:lnTo>
                  <a:lnTo>
                    <a:pt x="2302505" y="389014"/>
                  </a:lnTo>
                  <a:lnTo>
                    <a:pt x="2349050" y="378567"/>
                  </a:lnTo>
                  <a:lnTo>
                    <a:pt x="2357971" y="371737"/>
                  </a:lnTo>
                  <a:close/>
                </a:path>
                <a:path w="2545715" h="504189">
                  <a:moveTo>
                    <a:pt x="2401234" y="182203"/>
                  </a:moveTo>
                  <a:lnTo>
                    <a:pt x="2305134" y="182203"/>
                  </a:lnTo>
                  <a:lnTo>
                    <a:pt x="2325355" y="187717"/>
                  </a:lnTo>
                  <a:lnTo>
                    <a:pt x="2341258" y="203145"/>
                  </a:lnTo>
                  <a:lnTo>
                    <a:pt x="2351663" y="226819"/>
                  </a:lnTo>
                  <a:lnTo>
                    <a:pt x="2355394" y="257070"/>
                  </a:lnTo>
                  <a:lnTo>
                    <a:pt x="2350780" y="288972"/>
                  </a:lnTo>
                  <a:lnTo>
                    <a:pt x="2338115" y="314735"/>
                  </a:lnTo>
                  <a:lnTo>
                    <a:pt x="2319167" y="331956"/>
                  </a:lnTo>
                  <a:lnTo>
                    <a:pt x="2295699" y="338230"/>
                  </a:lnTo>
                  <a:lnTo>
                    <a:pt x="2393338" y="338230"/>
                  </a:lnTo>
                  <a:lnTo>
                    <a:pt x="2411699" y="306625"/>
                  </a:lnTo>
                  <a:lnTo>
                    <a:pt x="2420837" y="252882"/>
                  </a:lnTo>
                  <a:lnTo>
                    <a:pt x="2413294" y="204305"/>
                  </a:lnTo>
                  <a:lnTo>
                    <a:pt x="2401234" y="182203"/>
                  </a:lnTo>
                  <a:close/>
                </a:path>
                <a:path w="2545715" h="504189">
                  <a:moveTo>
                    <a:pt x="2319793" y="131409"/>
                  </a:moveTo>
                  <a:lnTo>
                    <a:pt x="2277899" y="143461"/>
                  </a:lnTo>
                  <a:lnTo>
                    <a:pt x="2251198" y="171209"/>
                  </a:lnTo>
                  <a:lnTo>
                    <a:pt x="2395235" y="171209"/>
                  </a:lnTo>
                  <a:lnTo>
                    <a:pt x="2392304" y="165837"/>
                  </a:lnTo>
                  <a:lnTo>
                    <a:pt x="2360318" y="140524"/>
                  </a:lnTo>
                  <a:lnTo>
                    <a:pt x="2319793" y="131409"/>
                  </a:lnTo>
                  <a:close/>
                </a:path>
                <a:path w="2545715" h="504189">
                  <a:moveTo>
                    <a:pt x="2504070" y="304723"/>
                  </a:moveTo>
                  <a:lnTo>
                    <a:pt x="2487807" y="307954"/>
                  </a:lnTo>
                  <a:lnTo>
                    <a:pt x="2474490" y="316830"/>
                  </a:lnTo>
                  <a:lnTo>
                    <a:pt x="2465491" y="330123"/>
                  </a:lnTo>
                  <a:lnTo>
                    <a:pt x="2462186" y="346607"/>
                  </a:lnTo>
                  <a:lnTo>
                    <a:pt x="2465491" y="362869"/>
                  </a:lnTo>
                  <a:lnTo>
                    <a:pt x="2474490" y="376187"/>
                  </a:lnTo>
                  <a:lnTo>
                    <a:pt x="2487807" y="385185"/>
                  </a:lnTo>
                  <a:lnTo>
                    <a:pt x="2504070" y="388490"/>
                  </a:lnTo>
                  <a:lnTo>
                    <a:pt x="2520251" y="385185"/>
                  </a:lnTo>
                  <a:lnTo>
                    <a:pt x="2533388" y="376187"/>
                  </a:lnTo>
                  <a:lnTo>
                    <a:pt x="2542207" y="362869"/>
                  </a:lnTo>
                  <a:lnTo>
                    <a:pt x="2545430" y="346607"/>
                  </a:lnTo>
                  <a:lnTo>
                    <a:pt x="2542207" y="330123"/>
                  </a:lnTo>
                  <a:lnTo>
                    <a:pt x="2533388" y="316830"/>
                  </a:lnTo>
                  <a:lnTo>
                    <a:pt x="2520251" y="307954"/>
                  </a:lnTo>
                  <a:lnTo>
                    <a:pt x="2504070" y="304723"/>
                  </a:lnTo>
                  <a:close/>
                </a:path>
                <a:path w="2545715" h="504189">
                  <a:moveTo>
                    <a:pt x="2504070" y="131409"/>
                  </a:moveTo>
                  <a:lnTo>
                    <a:pt x="2487807" y="134716"/>
                  </a:lnTo>
                  <a:lnTo>
                    <a:pt x="2474490" y="143718"/>
                  </a:lnTo>
                  <a:lnTo>
                    <a:pt x="2465491" y="157039"/>
                  </a:lnTo>
                  <a:lnTo>
                    <a:pt x="2462186" y="173303"/>
                  </a:lnTo>
                  <a:lnTo>
                    <a:pt x="2465491" y="189566"/>
                  </a:lnTo>
                  <a:lnTo>
                    <a:pt x="2474490" y="202883"/>
                  </a:lnTo>
                  <a:lnTo>
                    <a:pt x="2487807" y="211882"/>
                  </a:lnTo>
                  <a:lnTo>
                    <a:pt x="2504070" y="215187"/>
                  </a:lnTo>
                  <a:lnTo>
                    <a:pt x="2520251" y="211882"/>
                  </a:lnTo>
                  <a:lnTo>
                    <a:pt x="2533388" y="202883"/>
                  </a:lnTo>
                  <a:lnTo>
                    <a:pt x="2542207" y="189566"/>
                  </a:lnTo>
                  <a:lnTo>
                    <a:pt x="2545430" y="173303"/>
                  </a:lnTo>
                  <a:lnTo>
                    <a:pt x="2542207" y="157039"/>
                  </a:lnTo>
                  <a:lnTo>
                    <a:pt x="2533388" y="143718"/>
                  </a:lnTo>
                  <a:lnTo>
                    <a:pt x="2520251" y="134716"/>
                  </a:lnTo>
                  <a:lnTo>
                    <a:pt x="2504070" y="13140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51133" y="2620315"/>
              <a:ext cx="9531521" cy="51310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63624" y="4581475"/>
              <a:ext cx="5432598" cy="40704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63624" y="3953221"/>
              <a:ext cx="5119728" cy="40704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63624" y="5209728"/>
              <a:ext cx="3512699" cy="41039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263624" y="5832536"/>
              <a:ext cx="2029460" cy="412750"/>
            </a:xfrm>
            <a:custGeom>
              <a:avLst/>
              <a:gdLst/>
              <a:ahLst/>
              <a:cxnLst/>
              <a:rect l="l" t="t" r="r" b="b"/>
              <a:pathLst>
                <a:path w="2029460" h="412750">
                  <a:moveTo>
                    <a:pt x="66584" y="147409"/>
                  </a:moveTo>
                  <a:lnTo>
                    <a:pt x="40635" y="152631"/>
                  </a:lnTo>
                  <a:lnTo>
                    <a:pt x="19474" y="166883"/>
                  </a:lnTo>
                  <a:lnTo>
                    <a:pt x="5222" y="188044"/>
                  </a:lnTo>
                  <a:lnTo>
                    <a:pt x="0" y="213993"/>
                  </a:lnTo>
                  <a:lnTo>
                    <a:pt x="5222" y="239942"/>
                  </a:lnTo>
                  <a:lnTo>
                    <a:pt x="19474" y="261103"/>
                  </a:lnTo>
                  <a:lnTo>
                    <a:pt x="40635" y="275355"/>
                  </a:lnTo>
                  <a:lnTo>
                    <a:pt x="66584" y="280577"/>
                  </a:lnTo>
                  <a:lnTo>
                    <a:pt x="92533" y="275355"/>
                  </a:lnTo>
                  <a:lnTo>
                    <a:pt x="113694" y="261103"/>
                  </a:lnTo>
                  <a:lnTo>
                    <a:pt x="127946" y="239942"/>
                  </a:lnTo>
                  <a:lnTo>
                    <a:pt x="133168" y="213993"/>
                  </a:lnTo>
                  <a:lnTo>
                    <a:pt x="127946" y="188044"/>
                  </a:lnTo>
                  <a:lnTo>
                    <a:pt x="113694" y="166883"/>
                  </a:lnTo>
                  <a:lnTo>
                    <a:pt x="92533" y="152631"/>
                  </a:lnTo>
                  <a:lnTo>
                    <a:pt x="66584" y="147409"/>
                  </a:lnTo>
                  <a:close/>
                </a:path>
                <a:path w="2029460" h="412750">
                  <a:moveTo>
                    <a:pt x="518078" y="34344"/>
                  </a:moveTo>
                  <a:lnTo>
                    <a:pt x="470760" y="34344"/>
                  </a:lnTo>
                  <a:lnTo>
                    <a:pt x="370669" y="310723"/>
                  </a:lnTo>
                  <a:lnTo>
                    <a:pt x="425945" y="310723"/>
                  </a:lnTo>
                  <a:lnTo>
                    <a:pt x="448562" y="242474"/>
                  </a:lnTo>
                  <a:lnTo>
                    <a:pt x="593445" y="242474"/>
                  </a:lnTo>
                  <a:lnTo>
                    <a:pt x="577216" y="197658"/>
                  </a:lnTo>
                  <a:lnTo>
                    <a:pt x="462802" y="197658"/>
                  </a:lnTo>
                  <a:lnTo>
                    <a:pt x="494623" y="97578"/>
                  </a:lnTo>
                  <a:lnTo>
                    <a:pt x="540976" y="97578"/>
                  </a:lnTo>
                  <a:lnTo>
                    <a:pt x="518078" y="34344"/>
                  </a:lnTo>
                  <a:close/>
                </a:path>
                <a:path w="2029460" h="412750">
                  <a:moveTo>
                    <a:pt x="593445" y="242474"/>
                  </a:moveTo>
                  <a:lnTo>
                    <a:pt x="541114" y="242474"/>
                  </a:lnTo>
                  <a:lnTo>
                    <a:pt x="562883" y="310723"/>
                  </a:lnTo>
                  <a:lnTo>
                    <a:pt x="618159" y="310723"/>
                  </a:lnTo>
                  <a:lnTo>
                    <a:pt x="593445" y="242474"/>
                  </a:lnTo>
                  <a:close/>
                </a:path>
                <a:path w="2029460" h="412750">
                  <a:moveTo>
                    <a:pt x="540976" y="97578"/>
                  </a:moveTo>
                  <a:lnTo>
                    <a:pt x="494623" y="97578"/>
                  </a:lnTo>
                  <a:lnTo>
                    <a:pt x="526874" y="197658"/>
                  </a:lnTo>
                  <a:lnTo>
                    <a:pt x="577216" y="197658"/>
                  </a:lnTo>
                  <a:lnTo>
                    <a:pt x="540976" y="97578"/>
                  </a:lnTo>
                  <a:close/>
                </a:path>
                <a:path w="2029460" h="412750">
                  <a:moveTo>
                    <a:pt x="766877" y="253772"/>
                  </a:moveTo>
                  <a:lnTo>
                    <a:pt x="750961" y="294399"/>
                  </a:lnTo>
                  <a:lnTo>
                    <a:pt x="764966" y="301275"/>
                  </a:lnTo>
                  <a:lnTo>
                    <a:pt x="776300" y="306069"/>
                  </a:lnTo>
                  <a:lnTo>
                    <a:pt x="815819" y="315226"/>
                  </a:lnTo>
                  <a:lnTo>
                    <a:pt x="830948" y="316168"/>
                  </a:lnTo>
                  <a:lnTo>
                    <a:pt x="862904" y="311948"/>
                  </a:lnTo>
                  <a:lnTo>
                    <a:pt x="887482" y="299996"/>
                  </a:lnTo>
                  <a:lnTo>
                    <a:pt x="903265" y="281368"/>
                  </a:lnTo>
                  <a:lnTo>
                    <a:pt x="904025" y="278064"/>
                  </a:lnTo>
                  <a:lnTo>
                    <a:pt x="823409" y="278064"/>
                  </a:lnTo>
                  <a:lnTo>
                    <a:pt x="816289" y="276808"/>
                  </a:lnTo>
                  <a:lnTo>
                    <a:pt x="808750" y="274295"/>
                  </a:lnTo>
                  <a:lnTo>
                    <a:pt x="798972" y="270853"/>
                  </a:lnTo>
                  <a:lnTo>
                    <a:pt x="789859" y="266860"/>
                  </a:lnTo>
                  <a:lnTo>
                    <a:pt x="779723" y="261455"/>
                  </a:lnTo>
                  <a:lnTo>
                    <a:pt x="766877" y="253772"/>
                  </a:lnTo>
                  <a:close/>
                </a:path>
                <a:path w="2029460" h="412750">
                  <a:moveTo>
                    <a:pt x="703203" y="152853"/>
                  </a:moveTo>
                  <a:lnTo>
                    <a:pt x="653372" y="152853"/>
                  </a:lnTo>
                  <a:lnTo>
                    <a:pt x="653372" y="310723"/>
                  </a:lnTo>
                  <a:lnTo>
                    <a:pt x="703203" y="310723"/>
                  </a:lnTo>
                  <a:lnTo>
                    <a:pt x="703203" y="152853"/>
                  </a:lnTo>
                  <a:close/>
                </a:path>
                <a:path w="2029460" h="412750">
                  <a:moveTo>
                    <a:pt x="836812" y="109305"/>
                  </a:moveTo>
                  <a:lnTo>
                    <a:pt x="804482" y="113734"/>
                  </a:lnTo>
                  <a:lnTo>
                    <a:pt x="779493" y="126210"/>
                  </a:lnTo>
                  <a:lnTo>
                    <a:pt x="763375" y="145519"/>
                  </a:lnTo>
                  <a:lnTo>
                    <a:pt x="757662" y="170445"/>
                  </a:lnTo>
                  <a:lnTo>
                    <a:pt x="760686" y="188475"/>
                  </a:lnTo>
                  <a:lnTo>
                    <a:pt x="769912" y="203838"/>
                  </a:lnTo>
                  <a:lnTo>
                    <a:pt x="785576" y="216846"/>
                  </a:lnTo>
                  <a:lnTo>
                    <a:pt x="807912" y="227815"/>
                  </a:lnTo>
                  <a:lnTo>
                    <a:pt x="841419" y="240798"/>
                  </a:lnTo>
                  <a:lnTo>
                    <a:pt x="850149" y="244883"/>
                  </a:lnTo>
                  <a:lnTo>
                    <a:pt x="856288" y="249637"/>
                  </a:lnTo>
                  <a:lnTo>
                    <a:pt x="859913" y="255101"/>
                  </a:lnTo>
                  <a:lnTo>
                    <a:pt x="861104" y="261311"/>
                  </a:lnTo>
                  <a:lnTo>
                    <a:pt x="859036" y="268346"/>
                  </a:lnTo>
                  <a:lnTo>
                    <a:pt x="853042" y="273614"/>
                  </a:lnTo>
                  <a:lnTo>
                    <a:pt x="843435" y="276919"/>
                  </a:lnTo>
                  <a:lnTo>
                    <a:pt x="830529" y="278064"/>
                  </a:lnTo>
                  <a:lnTo>
                    <a:pt x="904025" y="278064"/>
                  </a:lnTo>
                  <a:lnTo>
                    <a:pt x="908841" y="257123"/>
                  </a:lnTo>
                  <a:lnTo>
                    <a:pt x="907408" y="244380"/>
                  </a:lnTo>
                  <a:lnTo>
                    <a:pt x="903344" y="232420"/>
                  </a:lnTo>
                  <a:lnTo>
                    <a:pt x="864293" y="201061"/>
                  </a:lnTo>
                  <a:lnTo>
                    <a:pt x="830110" y="187188"/>
                  </a:lnTo>
                  <a:lnTo>
                    <a:pt x="818893" y="182573"/>
                  </a:lnTo>
                  <a:lnTo>
                    <a:pt x="811367" y="177878"/>
                  </a:lnTo>
                  <a:lnTo>
                    <a:pt x="807140" y="172709"/>
                  </a:lnTo>
                  <a:lnTo>
                    <a:pt x="805818" y="166675"/>
                  </a:lnTo>
                  <a:lnTo>
                    <a:pt x="808082" y="159201"/>
                  </a:lnTo>
                  <a:lnTo>
                    <a:pt x="814509" y="153377"/>
                  </a:lnTo>
                  <a:lnTo>
                    <a:pt x="824548" y="149594"/>
                  </a:lnTo>
                  <a:lnTo>
                    <a:pt x="837649" y="148246"/>
                  </a:lnTo>
                  <a:lnTo>
                    <a:pt x="904389" y="148246"/>
                  </a:lnTo>
                  <a:lnTo>
                    <a:pt x="911773" y="129399"/>
                  </a:lnTo>
                  <a:lnTo>
                    <a:pt x="869052" y="113075"/>
                  </a:lnTo>
                  <a:lnTo>
                    <a:pt x="844030" y="109541"/>
                  </a:lnTo>
                  <a:lnTo>
                    <a:pt x="836812" y="109305"/>
                  </a:lnTo>
                  <a:close/>
                </a:path>
                <a:path w="2029460" h="412750">
                  <a:moveTo>
                    <a:pt x="904389" y="148246"/>
                  </a:moveTo>
                  <a:lnTo>
                    <a:pt x="837649" y="148246"/>
                  </a:lnTo>
                  <a:lnTo>
                    <a:pt x="848714" y="149162"/>
                  </a:lnTo>
                  <a:lnTo>
                    <a:pt x="860209" y="151806"/>
                  </a:lnTo>
                  <a:lnTo>
                    <a:pt x="895857" y="170026"/>
                  </a:lnTo>
                  <a:lnTo>
                    <a:pt x="904389" y="148246"/>
                  </a:lnTo>
                  <a:close/>
                </a:path>
                <a:path w="2029460" h="412750">
                  <a:moveTo>
                    <a:pt x="745087" y="0"/>
                  </a:moveTo>
                  <a:lnTo>
                    <a:pt x="737967" y="0"/>
                  </a:lnTo>
                  <a:lnTo>
                    <a:pt x="702136" y="6131"/>
                  </a:lnTo>
                  <a:lnTo>
                    <a:pt x="675569" y="23924"/>
                  </a:lnTo>
                  <a:lnTo>
                    <a:pt x="659053" y="52474"/>
                  </a:lnTo>
                  <a:lnTo>
                    <a:pt x="653372" y="90876"/>
                  </a:lnTo>
                  <a:lnTo>
                    <a:pt x="653372" y="116006"/>
                  </a:lnTo>
                  <a:lnTo>
                    <a:pt x="621551" y="121022"/>
                  </a:lnTo>
                  <a:lnTo>
                    <a:pt x="621551" y="152853"/>
                  </a:lnTo>
                  <a:lnTo>
                    <a:pt x="744249" y="152853"/>
                  </a:lnTo>
                  <a:lnTo>
                    <a:pt x="744249" y="116006"/>
                  </a:lnTo>
                  <a:lnTo>
                    <a:pt x="703203" y="116006"/>
                  </a:lnTo>
                  <a:lnTo>
                    <a:pt x="703203" y="104698"/>
                  </a:lnTo>
                  <a:lnTo>
                    <a:pt x="708151" y="62766"/>
                  </a:lnTo>
                  <a:lnTo>
                    <a:pt x="741317" y="41464"/>
                  </a:lnTo>
                  <a:lnTo>
                    <a:pt x="788533" y="41464"/>
                  </a:lnTo>
                  <a:lnTo>
                    <a:pt x="803294" y="15915"/>
                  </a:lnTo>
                  <a:lnTo>
                    <a:pt x="761830" y="2094"/>
                  </a:lnTo>
                  <a:lnTo>
                    <a:pt x="753463" y="837"/>
                  </a:lnTo>
                  <a:lnTo>
                    <a:pt x="745087" y="0"/>
                  </a:lnTo>
                  <a:close/>
                </a:path>
                <a:path w="2029460" h="412750">
                  <a:moveTo>
                    <a:pt x="788533" y="41464"/>
                  </a:moveTo>
                  <a:lnTo>
                    <a:pt x="741317" y="41464"/>
                  </a:lnTo>
                  <a:lnTo>
                    <a:pt x="750661" y="42066"/>
                  </a:lnTo>
                  <a:lnTo>
                    <a:pt x="759845" y="44082"/>
                  </a:lnTo>
                  <a:lnTo>
                    <a:pt x="769815" y="47825"/>
                  </a:lnTo>
                  <a:lnTo>
                    <a:pt x="781515" y="53610"/>
                  </a:lnTo>
                  <a:lnTo>
                    <a:pt x="788533" y="41464"/>
                  </a:lnTo>
                  <a:close/>
                </a:path>
                <a:path w="2029460" h="412750">
                  <a:moveTo>
                    <a:pt x="1001833" y="5444"/>
                  </a:moveTo>
                  <a:lnTo>
                    <a:pt x="952002" y="5444"/>
                  </a:lnTo>
                  <a:lnTo>
                    <a:pt x="952002" y="310723"/>
                  </a:lnTo>
                  <a:lnTo>
                    <a:pt x="1001833" y="310723"/>
                  </a:lnTo>
                  <a:lnTo>
                    <a:pt x="1001833" y="5444"/>
                  </a:lnTo>
                  <a:close/>
                </a:path>
                <a:path w="2029460" h="412750">
                  <a:moveTo>
                    <a:pt x="1105285" y="116006"/>
                  </a:moveTo>
                  <a:lnTo>
                    <a:pt x="1055035" y="116006"/>
                  </a:lnTo>
                  <a:lnTo>
                    <a:pt x="1055035" y="259217"/>
                  </a:lnTo>
                  <a:lnTo>
                    <a:pt x="1058332" y="283337"/>
                  </a:lnTo>
                  <a:lnTo>
                    <a:pt x="1068224" y="300467"/>
                  </a:lnTo>
                  <a:lnTo>
                    <a:pt x="1084712" y="310685"/>
                  </a:lnTo>
                  <a:lnTo>
                    <a:pt x="1107798" y="314074"/>
                  </a:lnTo>
                  <a:lnTo>
                    <a:pt x="1125455" y="312099"/>
                  </a:lnTo>
                  <a:lnTo>
                    <a:pt x="1141977" y="305807"/>
                  </a:lnTo>
                  <a:lnTo>
                    <a:pt x="1158264" y="294646"/>
                  </a:lnTo>
                  <a:lnTo>
                    <a:pt x="1175220" y="278064"/>
                  </a:lnTo>
                  <a:lnTo>
                    <a:pt x="1225470" y="278064"/>
                  </a:lnTo>
                  <a:lnTo>
                    <a:pt x="1225470" y="274295"/>
                  </a:lnTo>
                  <a:lnTo>
                    <a:pt x="1121201" y="274295"/>
                  </a:lnTo>
                  <a:lnTo>
                    <a:pt x="1113767" y="272482"/>
                  </a:lnTo>
                  <a:lnTo>
                    <a:pt x="1108845" y="266705"/>
                  </a:lnTo>
                  <a:lnTo>
                    <a:pt x="1106123" y="256453"/>
                  </a:lnTo>
                  <a:lnTo>
                    <a:pt x="1105285" y="241217"/>
                  </a:lnTo>
                  <a:lnTo>
                    <a:pt x="1105285" y="116006"/>
                  </a:lnTo>
                  <a:close/>
                </a:path>
                <a:path w="2029460" h="412750">
                  <a:moveTo>
                    <a:pt x="1225470" y="278064"/>
                  </a:moveTo>
                  <a:lnTo>
                    <a:pt x="1175220" y="278064"/>
                  </a:lnTo>
                  <a:lnTo>
                    <a:pt x="1175220" y="310723"/>
                  </a:lnTo>
                  <a:lnTo>
                    <a:pt x="1225470" y="310723"/>
                  </a:lnTo>
                  <a:lnTo>
                    <a:pt x="1225470" y="278064"/>
                  </a:lnTo>
                  <a:close/>
                </a:path>
                <a:path w="2029460" h="412750">
                  <a:moveTo>
                    <a:pt x="1225470" y="116006"/>
                  </a:moveTo>
                  <a:lnTo>
                    <a:pt x="1175220" y="116006"/>
                  </a:lnTo>
                  <a:lnTo>
                    <a:pt x="1175220" y="233259"/>
                  </a:lnTo>
                  <a:lnTo>
                    <a:pt x="1168519" y="240380"/>
                  </a:lnTo>
                  <a:lnTo>
                    <a:pt x="1153467" y="255393"/>
                  </a:lnTo>
                  <a:lnTo>
                    <a:pt x="1140772" y="265972"/>
                  </a:lnTo>
                  <a:lnTo>
                    <a:pt x="1130121" y="272234"/>
                  </a:lnTo>
                  <a:lnTo>
                    <a:pt x="1121201" y="274295"/>
                  </a:lnTo>
                  <a:lnTo>
                    <a:pt x="1225470" y="274295"/>
                  </a:lnTo>
                  <a:lnTo>
                    <a:pt x="1225470" y="116006"/>
                  </a:lnTo>
                  <a:close/>
                </a:path>
                <a:path w="2029460" h="412750">
                  <a:moveTo>
                    <a:pt x="1331875" y="116006"/>
                  </a:moveTo>
                  <a:lnTo>
                    <a:pt x="1282044" y="116006"/>
                  </a:lnTo>
                  <a:lnTo>
                    <a:pt x="1282044" y="310733"/>
                  </a:lnTo>
                  <a:lnTo>
                    <a:pt x="1331875" y="310733"/>
                  </a:lnTo>
                  <a:lnTo>
                    <a:pt x="1331875" y="116006"/>
                  </a:lnTo>
                  <a:close/>
                </a:path>
                <a:path w="2029460" h="412750">
                  <a:moveTo>
                    <a:pt x="1307164" y="12146"/>
                  </a:moveTo>
                  <a:lnTo>
                    <a:pt x="1296178" y="14796"/>
                  </a:lnTo>
                  <a:lnTo>
                    <a:pt x="1287117" y="22041"/>
                  </a:lnTo>
                  <a:lnTo>
                    <a:pt x="1280963" y="32819"/>
                  </a:lnTo>
                  <a:lnTo>
                    <a:pt x="1278694" y="46071"/>
                  </a:lnTo>
                  <a:lnTo>
                    <a:pt x="1280963" y="59318"/>
                  </a:lnTo>
                  <a:lnTo>
                    <a:pt x="1287117" y="70093"/>
                  </a:lnTo>
                  <a:lnTo>
                    <a:pt x="1296178" y="77336"/>
                  </a:lnTo>
                  <a:lnTo>
                    <a:pt x="1307164" y="79987"/>
                  </a:lnTo>
                  <a:lnTo>
                    <a:pt x="1318086" y="77336"/>
                  </a:lnTo>
                  <a:lnTo>
                    <a:pt x="1327006" y="70093"/>
                  </a:lnTo>
                  <a:lnTo>
                    <a:pt x="1333020" y="59318"/>
                  </a:lnTo>
                  <a:lnTo>
                    <a:pt x="1335226" y="46071"/>
                  </a:lnTo>
                  <a:lnTo>
                    <a:pt x="1333020" y="32819"/>
                  </a:lnTo>
                  <a:lnTo>
                    <a:pt x="1327006" y="22041"/>
                  </a:lnTo>
                  <a:lnTo>
                    <a:pt x="1318086" y="14796"/>
                  </a:lnTo>
                  <a:lnTo>
                    <a:pt x="1307164" y="12146"/>
                  </a:lnTo>
                  <a:close/>
                </a:path>
                <a:path w="2029460" h="412750">
                  <a:moveTo>
                    <a:pt x="1436155" y="152853"/>
                  </a:moveTo>
                  <a:lnTo>
                    <a:pt x="1388837" y="152853"/>
                  </a:lnTo>
                  <a:lnTo>
                    <a:pt x="1388837" y="273876"/>
                  </a:lnTo>
                  <a:lnTo>
                    <a:pt x="1391140" y="292676"/>
                  </a:lnTo>
                  <a:lnTo>
                    <a:pt x="1398156" y="305859"/>
                  </a:lnTo>
                  <a:lnTo>
                    <a:pt x="1410040" y="313624"/>
                  </a:lnTo>
                  <a:lnTo>
                    <a:pt x="1426951" y="316168"/>
                  </a:lnTo>
                  <a:lnTo>
                    <a:pt x="1437749" y="315285"/>
                  </a:lnTo>
                  <a:lnTo>
                    <a:pt x="1449297" y="312557"/>
                  </a:lnTo>
                  <a:lnTo>
                    <a:pt x="1461396" y="307868"/>
                  </a:lnTo>
                  <a:lnTo>
                    <a:pt x="1473850" y="301100"/>
                  </a:lnTo>
                  <a:lnTo>
                    <a:pt x="1488928" y="291886"/>
                  </a:lnTo>
                  <a:lnTo>
                    <a:pt x="1478317" y="267593"/>
                  </a:lnTo>
                  <a:lnTo>
                    <a:pt x="1446207" y="267593"/>
                  </a:lnTo>
                  <a:lnTo>
                    <a:pt x="1441279" y="266272"/>
                  </a:lnTo>
                  <a:lnTo>
                    <a:pt x="1438197" y="261731"/>
                  </a:lnTo>
                  <a:lnTo>
                    <a:pt x="1436606" y="253109"/>
                  </a:lnTo>
                  <a:lnTo>
                    <a:pt x="1436155" y="239542"/>
                  </a:lnTo>
                  <a:lnTo>
                    <a:pt x="1436155" y="152853"/>
                  </a:lnTo>
                  <a:close/>
                </a:path>
                <a:path w="2029460" h="412750">
                  <a:moveTo>
                    <a:pt x="1473012" y="255447"/>
                  </a:moveTo>
                  <a:lnTo>
                    <a:pt x="1463817" y="261232"/>
                  </a:lnTo>
                  <a:lnTo>
                    <a:pt x="1456625" y="264976"/>
                  </a:lnTo>
                  <a:lnTo>
                    <a:pt x="1450925" y="266991"/>
                  </a:lnTo>
                  <a:lnTo>
                    <a:pt x="1446207" y="267593"/>
                  </a:lnTo>
                  <a:lnTo>
                    <a:pt x="1478317" y="267593"/>
                  </a:lnTo>
                  <a:lnTo>
                    <a:pt x="1473012" y="255447"/>
                  </a:lnTo>
                  <a:close/>
                </a:path>
                <a:path w="2029460" h="412750">
                  <a:moveTo>
                    <a:pt x="1436155" y="57788"/>
                  </a:moveTo>
                  <a:lnTo>
                    <a:pt x="1388837" y="57788"/>
                  </a:lnTo>
                  <a:lnTo>
                    <a:pt x="1388837" y="116006"/>
                  </a:lnTo>
                  <a:lnTo>
                    <a:pt x="1359948" y="121022"/>
                  </a:lnTo>
                  <a:lnTo>
                    <a:pt x="1359948" y="152853"/>
                  </a:lnTo>
                  <a:lnTo>
                    <a:pt x="1478457" y="152853"/>
                  </a:lnTo>
                  <a:lnTo>
                    <a:pt x="1478457" y="116006"/>
                  </a:lnTo>
                  <a:lnTo>
                    <a:pt x="1436155" y="116006"/>
                  </a:lnTo>
                  <a:lnTo>
                    <a:pt x="1436155" y="57788"/>
                  </a:lnTo>
                  <a:close/>
                </a:path>
                <a:path w="2029460" h="412750">
                  <a:moveTo>
                    <a:pt x="1564737" y="116006"/>
                  </a:moveTo>
                  <a:lnTo>
                    <a:pt x="1514906" y="116006"/>
                  </a:lnTo>
                  <a:lnTo>
                    <a:pt x="1514906" y="310733"/>
                  </a:lnTo>
                  <a:lnTo>
                    <a:pt x="1564737" y="310733"/>
                  </a:lnTo>
                  <a:lnTo>
                    <a:pt x="1564737" y="116006"/>
                  </a:lnTo>
                  <a:close/>
                </a:path>
                <a:path w="2029460" h="412750">
                  <a:moveTo>
                    <a:pt x="1540036" y="12146"/>
                  </a:moveTo>
                  <a:lnTo>
                    <a:pt x="1529048" y="14796"/>
                  </a:lnTo>
                  <a:lnTo>
                    <a:pt x="1519985" y="22041"/>
                  </a:lnTo>
                  <a:lnTo>
                    <a:pt x="1513826" y="32819"/>
                  </a:lnTo>
                  <a:lnTo>
                    <a:pt x="1511556" y="46071"/>
                  </a:lnTo>
                  <a:lnTo>
                    <a:pt x="1513826" y="59318"/>
                  </a:lnTo>
                  <a:lnTo>
                    <a:pt x="1519985" y="70093"/>
                  </a:lnTo>
                  <a:lnTo>
                    <a:pt x="1529048" y="77336"/>
                  </a:lnTo>
                  <a:lnTo>
                    <a:pt x="1540036" y="79987"/>
                  </a:lnTo>
                  <a:lnTo>
                    <a:pt x="1550953" y="77336"/>
                  </a:lnTo>
                  <a:lnTo>
                    <a:pt x="1559870" y="70093"/>
                  </a:lnTo>
                  <a:lnTo>
                    <a:pt x="1565883" y="59318"/>
                  </a:lnTo>
                  <a:lnTo>
                    <a:pt x="1568088" y="46071"/>
                  </a:lnTo>
                  <a:lnTo>
                    <a:pt x="1565883" y="32819"/>
                  </a:lnTo>
                  <a:lnTo>
                    <a:pt x="1559870" y="22041"/>
                  </a:lnTo>
                  <a:lnTo>
                    <a:pt x="1550953" y="14796"/>
                  </a:lnTo>
                  <a:lnTo>
                    <a:pt x="1540036" y="12146"/>
                  </a:lnTo>
                  <a:close/>
                </a:path>
                <a:path w="2029460" h="412750">
                  <a:moveTo>
                    <a:pt x="1671540" y="116006"/>
                  </a:moveTo>
                  <a:lnTo>
                    <a:pt x="1621290" y="116006"/>
                  </a:lnTo>
                  <a:lnTo>
                    <a:pt x="1621290" y="310723"/>
                  </a:lnTo>
                  <a:lnTo>
                    <a:pt x="1671540" y="310723"/>
                  </a:lnTo>
                  <a:lnTo>
                    <a:pt x="1671540" y="193470"/>
                  </a:lnTo>
                  <a:lnTo>
                    <a:pt x="1678242" y="186350"/>
                  </a:lnTo>
                  <a:lnTo>
                    <a:pt x="1693281" y="171160"/>
                  </a:lnTo>
                  <a:lnTo>
                    <a:pt x="1705928" y="160601"/>
                  </a:lnTo>
                  <a:lnTo>
                    <a:pt x="1716457" y="154437"/>
                  </a:lnTo>
                  <a:lnTo>
                    <a:pt x="1725141" y="152435"/>
                  </a:lnTo>
                  <a:lnTo>
                    <a:pt x="1789669" y="152435"/>
                  </a:lnTo>
                  <a:lnTo>
                    <a:pt x="1789098" y="148246"/>
                  </a:lnTo>
                  <a:lnTo>
                    <a:pt x="1671540" y="148246"/>
                  </a:lnTo>
                  <a:lnTo>
                    <a:pt x="1671540" y="116006"/>
                  </a:lnTo>
                  <a:close/>
                </a:path>
                <a:path w="2029460" h="412750">
                  <a:moveTo>
                    <a:pt x="1789669" y="152435"/>
                  </a:moveTo>
                  <a:lnTo>
                    <a:pt x="1725141" y="152435"/>
                  </a:lnTo>
                  <a:lnTo>
                    <a:pt x="1732817" y="154188"/>
                  </a:lnTo>
                  <a:lnTo>
                    <a:pt x="1737863" y="159868"/>
                  </a:lnTo>
                  <a:lnTo>
                    <a:pt x="1740631" y="170100"/>
                  </a:lnTo>
                  <a:lnTo>
                    <a:pt x="1741475" y="185512"/>
                  </a:lnTo>
                  <a:lnTo>
                    <a:pt x="1741475" y="310723"/>
                  </a:lnTo>
                  <a:lnTo>
                    <a:pt x="1791725" y="310723"/>
                  </a:lnTo>
                  <a:lnTo>
                    <a:pt x="1791725" y="167513"/>
                  </a:lnTo>
                  <a:lnTo>
                    <a:pt x="1789669" y="152435"/>
                  </a:lnTo>
                  <a:close/>
                </a:path>
                <a:path w="2029460" h="412750">
                  <a:moveTo>
                    <a:pt x="1738962" y="112237"/>
                  </a:moveTo>
                  <a:lnTo>
                    <a:pt x="1721299" y="114271"/>
                  </a:lnTo>
                  <a:lnTo>
                    <a:pt x="1704776" y="120661"/>
                  </a:lnTo>
                  <a:lnTo>
                    <a:pt x="1688490" y="131841"/>
                  </a:lnTo>
                  <a:lnTo>
                    <a:pt x="1671540" y="148246"/>
                  </a:lnTo>
                  <a:lnTo>
                    <a:pt x="1789098" y="148246"/>
                  </a:lnTo>
                  <a:lnTo>
                    <a:pt x="1788427" y="143327"/>
                  </a:lnTo>
                  <a:lnTo>
                    <a:pt x="1778533" y="126053"/>
                  </a:lnTo>
                  <a:lnTo>
                    <a:pt x="1762045" y="115691"/>
                  </a:lnTo>
                  <a:lnTo>
                    <a:pt x="1738962" y="112237"/>
                  </a:lnTo>
                  <a:close/>
                </a:path>
                <a:path w="2029460" h="412750">
                  <a:moveTo>
                    <a:pt x="1920318" y="110562"/>
                  </a:moveTo>
                  <a:lnTo>
                    <a:pt x="1885569" y="115736"/>
                  </a:lnTo>
                  <a:lnTo>
                    <a:pt x="1859339" y="130607"/>
                  </a:lnTo>
                  <a:lnTo>
                    <a:pt x="1842768" y="154192"/>
                  </a:lnTo>
                  <a:lnTo>
                    <a:pt x="1836991" y="185512"/>
                  </a:lnTo>
                  <a:lnTo>
                    <a:pt x="1838083" y="198863"/>
                  </a:lnTo>
                  <a:lnTo>
                    <a:pt x="1858760" y="238704"/>
                  </a:lnTo>
                  <a:lnTo>
                    <a:pt x="1871325" y="248327"/>
                  </a:lnTo>
                  <a:lnTo>
                    <a:pt x="1860435" y="255866"/>
                  </a:lnTo>
                  <a:lnTo>
                    <a:pt x="1847771" y="265408"/>
                  </a:lnTo>
                  <a:lnTo>
                    <a:pt x="1839502" y="273771"/>
                  </a:lnTo>
                  <a:lnTo>
                    <a:pt x="1835001" y="281664"/>
                  </a:lnTo>
                  <a:lnTo>
                    <a:pt x="1833640" y="289792"/>
                  </a:lnTo>
                  <a:lnTo>
                    <a:pt x="1835184" y="297859"/>
                  </a:lnTo>
                  <a:lnTo>
                    <a:pt x="1840026" y="304707"/>
                  </a:lnTo>
                  <a:lnTo>
                    <a:pt x="1848478" y="310692"/>
                  </a:lnTo>
                  <a:lnTo>
                    <a:pt x="1860854" y="316168"/>
                  </a:lnTo>
                  <a:lnTo>
                    <a:pt x="1846476" y="329571"/>
                  </a:lnTo>
                  <a:lnTo>
                    <a:pt x="1836885" y="341403"/>
                  </a:lnTo>
                  <a:lnTo>
                    <a:pt x="1831533" y="352450"/>
                  </a:lnTo>
                  <a:lnTo>
                    <a:pt x="1829870" y="363496"/>
                  </a:lnTo>
                  <a:lnTo>
                    <a:pt x="1835654" y="383516"/>
                  </a:lnTo>
                  <a:lnTo>
                    <a:pt x="1851959" y="398983"/>
                  </a:lnTo>
                  <a:lnTo>
                    <a:pt x="1877216" y="408956"/>
                  </a:lnTo>
                  <a:lnTo>
                    <a:pt x="1909858" y="412490"/>
                  </a:lnTo>
                  <a:lnTo>
                    <a:pt x="1954953" y="406233"/>
                  </a:lnTo>
                  <a:lnTo>
                    <a:pt x="1990469" y="388827"/>
                  </a:lnTo>
                  <a:lnTo>
                    <a:pt x="2004253" y="373119"/>
                  </a:lnTo>
                  <a:lnTo>
                    <a:pt x="1917386" y="373119"/>
                  </a:lnTo>
                  <a:lnTo>
                    <a:pt x="1901260" y="371426"/>
                  </a:lnTo>
                  <a:lnTo>
                    <a:pt x="1888234" y="366789"/>
                  </a:lnTo>
                  <a:lnTo>
                    <a:pt x="1879525" y="359876"/>
                  </a:lnTo>
                  <a:lnTo>
                    <a:pt x="1876351" y="351350"/>
                  </a:lnTo>
                  <a:lnTo>
                    <a:pt x="1876351" y="346324"/>
                  </a:lnTo>
                  <a:lnTo>
                    <a:pt x="1880120" y="337947"/>
                  </a:lnTo>
                  <a:lnTo>
                    <a:pt x="1885565" y="329152"/>
                  </a:lnTo>
                  <a:lnTo>
                    <a:pt x="1889753" y="322450"/>
                  </a:lnTo>
                  <a:lnTo>
                    <a:pt x="2021044" y="322450"/>
                  </a:lnTo>
                  <a:lnTo>
                    <a:pt x="2018675" y="308157"/>
                  </a:lnTo>
                  <a:lnTo>
                    <a:pt x="2008317" y="293508"/>
                  </a:lnTo>
                  <a:lnTo>
                    <a:pt x="1990814" y="284746"/>
                  </a:lnTo>
                  <a:lnTo>
                    <a:pt x="1965971" y="281834"/>
                  </a:lnTo>
                  <a:lnTo>
                    <a:pt x="1888078" y="281834"/>
                  </a:lnTo>
                  <a:lnTo>
                    <a:pt x="1884727" y="280577"/>
                  </a:lnTo>
                  <a:lnTo>
                    <a:pt x="1884727" y="276389"/>
                  </a:lnTo>
                  <a:lnTo>
                    <a:pt x="1885912" y="272351"/>
                  </a:lnTo>
                  <a:lnTo>
                    <a:pt x="1889492" y="267646"/>
                  </a:lnTo>
                  <a:lnTo>
                    <a:pt x="1895506" y="262077"/>
                  </a:lnTo>
                  <a:lnTo>
                    <a:pt x="1903994" y="255447"/>
                  </a:lnTo>
                  <a:lnTo>
                    <a:pt x="1926439" y="255447"/>
                  </a:lnTo>
                  <a:lnTo>
                    <a:pt x="1953129" y="251365"/>
                  </a:lnTo>
                  <a:lnTo>
                    <a:pt x="1980102" y="236291"/>
                  </a:lnTo>
                  <a:lnTo>
                    <a:pt x="1992939" y="219019"/>
                  </a:lnTo>
                  <a:lnTo>
                    <a:pt x="1920318" y="219019"/>
                  </a:lnTo>
                  <a:lnTo>
                    <a:pt x="1907678" y="216218"/>
                  </a:lnTo>
                  <a:lnTo>
                    <a:pt x="1897448" y="208600"/>
                  </a:lnTo>
                  <a:lnTo>
                    <a:pt x="1890584" y="197285"/>
                  </a:lnTo>
                  <a:lnTo>
                    <a:pt x="1888078" y="183418"/>
                  </a:lnTo>
                  <a:lnTo>
                    <a:pt x="1890578" y="169184"/>
                  </a:lnTo>
                  <a:lnTo>
                    <a:pt x="1897396" y="157459"/>
                  </a:lnTo>
                  <a:lnTo>
                    <a:pt x="1907510" y="149503"/>
                  </a:lnTo>
                  <a:lnTo>
                    <a:pt x="1919899" y="146571"/>
                  </a:lnTo>
                  <a:lnTo>
                    <a:pt x="2029205" y="146571"/>
                  </a:lnTo>
                  <a:lnTo>
                    <a:pt x="2029205" y="118519"/>
                  </a:lnTo>
                  <a:lnTo>
                    <a:pt x="1960945" y="118519"/>
                  </a:lnTo>
                  <a:lnTo>
                    <a:pt x="1948825" y="114626"/>
                  </a:lnTo>
                  <a:lnTo>
                    <a:pt x="1939061" y="112185"/>
                  </a:lnTo>
                  <a:lnTo>
                    <a:pt x="1930082" y="110922"/>
                  </a:lnTo>
                  <a:lnTo>
                    <a:pt x="1920318" y="110562"/>
                  </a:lnTo>
                  <a:close/>
                </a:path>
                <a:path w="2029460" h="412750">
                  <a:moveTo>
                    <a:pt x="2021044" y="322450"/>
                  </a:moveTo>
                  <a:lnTo>
                    <a:pt x="1950474" y="322450"/>
                  </a:lnTo>
                  <a:lnTo>
                    <a:pt x="1961403" y="323229"/>
                  </a:lnTo>
                  <a:lnTo>
                    <a:pt x="1969112" y="325539"/>
                  </a:lnTo>
                  <a:lnTo>
                    <a:pt x="1973680" y="329342"/>
                  </a:lnTo>
                  <a:lnTo>
                    <a:pt x="1975185" y="334597"/>
                  </a:lnTo>
                  <a:lnTo>
                    <a:pt x="1974191" y="340441"/>
                  </a:lnTo>
                  <a:lnTo>
                    <a:pt x="1940213" y="369198"/>
                  </a:lnTo>
                  <a:lnTo>
                    <a:pt x="1917386" y="373119"/>
                  </a:lnTo>
                  <a:lnTo>
                    <a:pt x="2004253" y="373119"/>
                  </a:lnTo>
                  <a:lnTo>
                    <a:pt x="2013736" y="362312"/>
                  </a:lnTo>
                  <a:lnTo>
                    <a:pt x="2022085" y="328733"/>
                  </a:lnTo>
                  <a:lnTo>
                    <a:pt x="2021044" y="322450"/>
                  </a:lnTo>
                  <a:close/>
                </a:path>
                <a:path w="2029460" h="412750">
                  <a:moveTo>
                    <a:pt x="1926439" y="255447"/>
                  </a:moveTo>
                  <a:lnTo>
                    <a:pt x="1903994" y="255447"/>
                  </a:lnTo>
                  <a:lnTo>
                    <a:pt x="1910276" y="256704"/>
                  </a:lnTo>
                  <a:lnTo>
                    <a:pt x="1918224" y="256704"/>
                  </a:lnTo>
                  <a:lnTo>
                    <a:pt x="1926439" y="255447"/>
                  </a:lnTo>
                  <a:close/>
                </a:path>
                <a:path w="2029460" h="412750">
                  <a:moveTo>
                    <a:pt x="2029205" y="146571"/>
                  </a:moveTo>
                  <a:lnTo>
                    <a:pt x="1919899" y="146571"/>
                  </a:lnTo>
                  <a:lnTo>
                    <a:pt x="1932602" y="149437"/>
                  </a:lnTo>
                  <a:lnTo>
                    <a:pt x="1942987" y="157250"/>
                  </a:lnTo>
                  <a:lnTo>
                    <a:pt x="1949996" y="168830"/>
                  </a:lnTo>
                  <a:lnTo>
                    <a:pt x="1952492" y="182580"/>
                  </a:lnTo>
                  <a:lnTo>
                    <a:pt x="1952494" y="183418"/>
                  </a:lnTo>
                  <a:lnTo>
                    <a:pt x="1950062" y="197109"/>
                  </a:lnTo>
                  <a:lnTo>
                    <a:pt x="1943197" y="208548"/>
                  </a:lnTo>
                  <a:lnTo>
                    <a:pt x="1932926" y="216225"/>
                  </a:lnTo>
                  <a:lnTo>
                    <a:pt x="1920318" y="219019"/>
                  </a:lnTo>
                  <a:lnTo>
                    <a:pt x="1992939" y="219019"/>
                  </a:lnTo>
                  <a:lnTo>
                    <a:pt x="1997493" y="212892"/>
                  </a:lnTo>
                  <a:lnTo>
                    <a:pt x="2003656" y="182580"/>
                  </a:lnTo>
                  <a:lnTo>
                    <a:pt x="2003224" y="174125"/>
                  </a:lnTo>
                  <a:lnTo>
                    <a:pt x="2001771" y="167040"/>
                  </a:lnTo>
                  <a:lnTo>
                    <a:pt x="1999062" y="160504"/>
                  </a:lnTo>
                  <a:lnTo>
                    <a:pt x="1994860" y="153691"/>
                  </a:lnTo>
                  <a:lnTo>
                    <a:pt x="2029205" y="153691"/>
                  </a:lnTo>
                  <a:lnTo>
                    <a:pt x="2029205" y="146571"/>
                  </a:lnTo>
                  <a:close/>
                </a:path>
                <a:path w="2029460" h="412750">
                  <a:moveTo>
                    <a:pt x="2029205" y="116006"/>
                  </a:moveTo>
                  <a:lnTo>
                    <a:pt x="1989834" y="118519"/>
                  </a:lnTo>
                  <a:lnTo>
                    <a:pt x="2029205" y="118519"/>
                  </a:lnTo>
                  <a:lnTo>
                    <a:pt x="2029205" y="116006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13044" y="526703"/>
              <a:ext cx="7680258" cy="61063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877168" y="4837559"/>
              <a:ext cx="7226930" cy="464372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9330055" cy="1570990"/>
            </a:xfrm>
            <a:custGeom>
              <a:avLst/>
              <a:gdLst/>
              <a:ahLst/>
              <a:cxnLst/>
              <a:rect l="l" t="t" r="r" b="b"/>
              <a:pathLst>
                <a:path w="9330055" h="1570990">
                  <a:moveTo>
                    <a:pt x="9329558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8910723" y="1570632"/>
                  </a:lnTo>
                  <a:lnTo>
                    <a:pt x="9329558" y="1151797"/>
                  </a:lnTo>
                  <a:lnTo>
                    <a:pt x="9329558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3046" y="526702"/>
              <a:ext cx="7476693" cy="61063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261364" y="2622593"/>
              <a:ext cx="17581880" cy="575945"/>
            </a:xfrm>
            <a:custGeom>
              <a:avLst/>
              <a:gdLst/>
              <a:ahLst/>
              <a:cxnLst/>
              <a:rect l="l" t="t" r="r" b="b"/>
              <a:pathLst>
                <a:path w="17581880" h="575944">
                  <a:moveTo>
                    <a:pt x="17581360" y="0"/>
                  </a:moveTo>
                  <a:lnTo>
                    <a:pt x="3014243" y="0"/>
                  </a:lnTo>
                  <a:lnTo>
                    <a:pt x="0" y="0"/>
                  </a:lnTo>
                  <a:lnTo>
                    <a:pt x="0" y="575779"/>
                  </a:lnTo>
                  <a:lnTo>
                    <a:pt x="3014243" y="575779"/>
                  </a:lnTo>
                  <a:lnTo>
                    <a:pt x="17581360" y="575779"/>
                  </a:lnTo>
                  <a:lnTo>
                    <a:pt x="17581360" y="0"/>
                  </a:lnTo>
                  <a:close/>
                </a:path>
              </a:pathLst>
            </a:custGeom>
            <a:solidFill>
              <a:srgbClr val="CC99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61364" y="3198373"/>
              <a:ext cx="17581880" cy="1882139"/>
            </a:xfrm>
            <a:custGeom>
              <a:avLst/>
              <a:gdLst/>
              <a:ahLst/>
              <a:cxnLst/>
              <a:rect l="l" t="t" r="r" b="b"/>
              <a:pathLst>
                <a:path w="17581880" h="1882139">
                  <a:moveTo>
                    <a:pt x="17581360" y="0"/>
                  </a:moveTo>
                  <a:lnTo>
                    <a:pt x="3014243" y="0"/>
                  </a:lnTo>
                  <a:lnTo>
                    <a:pt x="0" y="0"/>
                  </a:lnTo>
                  <a:lnTo>
                    <a:pt x="0" y="1881720"/>
                  </a:lnTo>
                  <a:lnTo>
                    <a:pt x="3014243" y="1881720"/>
                  </a:lnTo>
                  <a:lnTo>
                    <a:pt x="17581360" y="1881720"/>
                  </a:lnTo>
                  <a:lnTo>
                    <a:pt x="175813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56499" y="2617729"/>
              <a:ext cx="17591405" cy="2467610"/>
            </a:xfrm>
            <a:custGeom>
              <a:avLst/>
              <a:gdLst/>
              <a:ahLst/>
              <a:cxnLst/>
              <a:rect l="l" t="t" r="r" b="b"/>
              <a:pathLst>
                <a:path w="17591405" h="2467610">
                  <a:moveTo>
                    <a:pt x="17591088" y="575779"/>
                  </a:moveTo>
                  <a:lnTo>
                    <a:pt x="17581347" y="575779"/>
                  </a:lnTo>
                  <a:lnTo>
                    <a:pt x="17581347" y="585520"/>
                  </a:lnTo>
                  <a:lnTo>
                    <a:pt x="17581347" y="1203020"/>
                  </a:lnTo>
                  <a:lnTo>
                    <a:pt x="17581347" y="1212748"/>
                  </a:lnTo>
                  <a:lnTo>
                    <a:pt x="17581347" y="1830247"/>
                  </a:lnTo>
                  <a:lnTo>
                    <a:pt x="17581347" y="1839988"/>
                  </a:lnTo>
                  <a:lnTo>
                    <a:pt x="17581347" y="2457488"/>
                  </a:lnTo>
                  <a:lnTo>
                    <a:pt x="3023971" y="2457488"/>
                  </a:lnTo>
                  <a:lnTo>
                    <a:pt x="3023971" y="1839988"/>
                  </a:lnTo>
                  <a:lnTo>
                    <a:pt x="17581347" y="1839988"/>
                  </a:lnTo>
                  <a:lnTo>
                    <a:pt x="17581347" y="1830247"/>
                  </a:lnTo>
                  <a:lnTo>
                    <a:pt x="3023971" y="1830247"/>
                  </a:lnTo>
                  <a:lnTo>
                    <a:pt x="3023971" y="1212748"/>
                  </a:lnTo>
                  <a:lnTo>
                    <a:pt x="17581347" y="1212748"/>
                  </a:lnTo>
                  <a:lnTo>
                    <a:pt x="17581347" y="1203020"/>
                  </a:lnTo>
                  <a:lnTo>
                    <a:pt x="3023971" y="1203020"/>
                  </a:lnTo>
                  <a:lnTo>
                    <a:pt x="3023971" y="585520"/>
                  </a:lnTo>
                  <a:lnTo>
                    <a:pt x="17581347" y="585520"/>
                  </a:lnTo>
                  <a:lnTo>
                    <a:pt x="17581347" y="575779"/>
                  </a:lnTo>
                  <a:lnTo>
                    <a:pt x="3019107" y="575779"/>
                  </a:lnTo>
                  <a:lnTo>
                    <a:pt x="3014230" y="575779"/>
                  </a:lnTo>
                  <a:lnTo>
                    <a:pt x="3014230" y="585520"/>
                  </a:lnTo>
                  <a:lnTo>
                    <a:pt x="3014230" y="2457488"/>
                  </a:lnTo>
                  <a:lnTo>
                    <a:pt x="9740" y="2457488"/>
                  </a:lnTo>
                  <a:lnTo>
                    <a:pt x="9740" y="1839988"/>
                  </a:lnTo>
                  <a:lnTo>
                    <a:pt x="3014230" y="1839988"/>
                  </a:lnTo>
                  <a:lnTo>
                    <a:pt x="3014230" y="1830247"/>
                  </a:lnTo>
                  <a:lnTo>
                    <a:pt x="9740" y="1830247"/>
                  </a:lnTo>
                  <a:lnTo>
                    <a:pt x="9740" y="1212748"/>
                  </a:lnTo>
                  <a:lnTo>
                    <a:pt x="3014230" y="1212748"/>
                  </a:lnTo>
                  <a:lnTo>
                    <a:pt x="3014230" y="1203020"/>
                  </a:lnTo>
                  <a:lnTo>
                    <a:pt x="9740" y="1203020"/>
                  </a:lnTo>
                  <a:lnTo>
                    <a:pt x="9740" y="585520"/>
                  </a:lnTo>
                  <a:lnTo>
                    <a:pt x="3014230" y="585520"/>
                  </a:lnTo>
                  <a:lnTo>
                    <a:pt x="3014230" y="575779"/>
                  </a:lnTo>
                  <a:lnTo>
                    <a:pt x="9740" y="575779"/>
                  </a:lnTo>
                  <a:lnTo>
                    <a:pt x="9740" y="9740"/>
                  </a:lnTo>
                  <a:lnTo>
                    <a:pt x="0" y="9740"/>
                  </a:lnTo>
                  <a:lnTo>
                    <a:pt x="0" y="2467229"/>
                  </a:lnTo>
                  <a:lnTo>
                    <a:pt x="3019107" y="2467229"/>
                  </a:lnTo>
                  <a:lnTo>
                    <a:pt x="17591088" y="2467229"/>
                  </a:lnTo>
                  <a:lnTo>
                    <a:pt x="17591088" y="2457488"/>
                  </a:lnTo>
                  <a:lnTo>
                    <a:pt x="17591088" y="1839988"/>
                  </a:lnTo>
                  <a:lnTo>
                    <a:pt x="17591088" y="1830247"/>
                  </a:lnTo>
                  <a:lnTo>
                    <a:pt x="17591088" y="1212748"/>
                  </a:lnTo>
                  <a:lnTo>
                    <a:pt x="17591088" y="1203020"/>
                  </a:lnTo>
                  <a:lnTo>
                    <a:pt x="17591088" y="585520"/>
                  </a:lnTo>
                  <a:lnTo>
                    <a:pt x="17591088" y="575779"/>
                  </a:lnTo>
                  <a:close/>
                </a:path>
                <a:path w="17591405" h="2467610">
                  <a:moveTo>
                    <a:pt x="17591088" y="0"/>
                  </a:moveTo>
                  <a:lnTo>
                    <a:pt x="3019107" y="0"/>
                  </a:lnTo>
                  <a:lnTo>
                    <a:pt x="0" y="0"/>
                  </a:lnTo>
                  <a:lnTo>
                    <a:pt x="0" y="9728"/>
                  </a:lnTo>
                  <a:lnTo>
                    <a:pt x="3019107" y="9728"/>
                  </a:lnTo>
                  <a:lnTo>
                    <a:pt x="17591088" y="9728"/>
                  </a:lnTo>
                  <a:lnTo>
                    <a:pt x="17591088" y="0"/>
                  </a:lnTo>
                  <a:close/>
                </a:path>
              </a:pathLst>
            </a:custGeom>
            <a:solidFill>
              <a:srgbClr val="CC99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863585" y="2627470"/>
              <a:ext cx="16984345" cy="566420"/>
            </a:xfrm>
            <a:custGeom>
              <a:avLst/>
              <a:gdLst/>
              <a:ahLst/>
              <a:cxnLst/>
              <a:rect l="l" t="t" r="r" b="b"/>
              <a:pathLst>
                <a:path w="16984345" h="566419">
                  <a:moveTo>
                    <a:pt x="142290" y="365950"/>
                  </a:moveTo>
                  <a:lnTo>
                    <a:pt x="35801" y="365950"/>
                  </a:lnTo>
                  <a:lnTo>
                    <a:pt x="35801" y="170408"/>
                  </a:lnTo>
                  <a:lnTo>
                    <a:pt x="0" y="170408"/>
                  </a:lnTo>
                  <a:lnTo>
                    <a:pt x="0" y="395630"/>
                  </a:lnTo>
                  <a:lnTo>
                    <a:pt x="142290" y="395630"/>
                  </a:lnTo>
                  <a:lnTo>
                    <a:pt x="142290" y="365950"/>
                  </a:lnTo>
                  <a:close/>
                </a:path>
                <a:path w="16984345" h="566419">
                  <a:moveTo>
                    <a:pt x="347726" y="365950"/>
                  </a:moveTo>
                  <a:lnTo>
                    <a:pt x="241236" y="365950"/>
                  </a:lnTo>
                  <a:lnTo>
                    <a:pt x="241236" y="294792"/>
                  </a:lnTo>
                  <a:lnTo>
                    <a:pt x="326999" y="294792"/>
                  </a:lnTo>
                  <a:lnTo>
                    <a:pt x="326999" y="265125"/>
                  </a:lnTo>
                  <a:lnTo>
                    <a:pt x="241236" y="265125"/>
                  </a:lnTo>
                  <a:lnTo>
                    <a:pt x="241236" y="200101"/>
                  </a:lnTo>
                  <a:lnTo>
                    <a:pt x="344893" y="200101"/>
                  </a:lnTo>
                  <a:lnTo>
                    <a:pt x="344893" y="170408"/>
                  </a:lnTo>
                  <a:lnTo>
                    <a:pt x="205422" y="170408"/>
                  </a:lnTo>
                  <a:lnTo>
                    <a:pt x="205422" y="395630"/>
                  </a:lnTo>
                  <a:lnTo>
                    <a:pt x="347726" y="395630"/>
                  </a:lnTo>
                  <a:lnTo>
                    <a:pt x="347726" y="365950"/>
                  </a:lnTo>
                  <a:close/>
                </a:path>
                <a:path w="16984345" h="566419">
                  <a:moveTo>
                    <a:pt x="572947" y="365950"/>
                  </a:moveTo>
                  <a:lnTo>
                    <a:pt x="466471" y="365950"/>
                  </a:lnTo>
                  <a:lnTo>
                    <a:pt x="466471" y="294792"/>
                  </a:lnTo>
                  <a:lnTo>
                    <a:pt x="552208" y="294792"/>
                  </a:lnTo>
                  <a:lnTo>
                    <a:pt x="552208" y="265125"/>
                  </a:lnTo>
                  <a:lnTo>
                    <a:pt x="466471" y="265125"/>
                  </a:lnTo>
                  <a:lnTo>
                    <a:pt x="466471" y="200101"/>
                  </a:lnTo>
                  <a:lnTo>
                    <a:pt x="570115" y="200101"/>
                  </a:lnTo>
                  <a:lnTo>
                    <a:pt x="570115" y="170408"/>
                  </a:lnTo>
                  <a:lnTo>
                    <a:pt x="430657" y="170408"/>
                  </a:lnTo>
                  <a:lnTo>
                    <a:pt x="430657" y="395630"/>
                  </a:lnTo>
                  <a:lnTo>
                    <a:pt x="572947" y="395630"/>
                  </a:lnTo>
                  <a:lnTo>
                    <a:pt x="572947" y="365950"/>
                  </a:lnTo>
                  <a:close/>
                </a:path>
                <a:path w="16984345" h="566419">
                  <a:moveTo>
                    <a:pt x="825030" y="395630"/>
                  </a:moveTo>
                  <a:lnTo>
                    <a:pt x="764692" y="303745"/>
                  </a:lnTo>
                  <a:lnTo>
                    <a:pt x="762838" y="300926"/>
                  </a:lnTo>
                  <a:lnTo>
                    <a:pt x="784402" y="293255"/>
                  </a:lnTo>
                  <a:lnTo>
                    <a:pt x="801065" y="278841"/>
                  </a:lnTo>
                  <a:lnTo>
                    <a:pt x="803617" y="274078"/>
                  </a:lnTo>
                  <a:lnTo>
                    <a:pt x="811796" y="258851"/>
                  </a:lnTo>
                  <a:lnTo>
                    <a:pt x="815606" y="234492"/>
                  </a:lnTo>
                  <a:lnTo>
                    <a:pt x="810120" y="206984"/>
                  </a:lnTo>
                  <a:lnTo>
                    <a:pt x="804583" y="200101"/>
                  </a:lnTo>
                  <a:lnTo>
                    <a:pt x="793991" y="186905"/>
                  </a:lnTo>
                  <a:lnTo>
                    <a:pt x="776973" y="178943"/>
                  </a:lnTo>
                  <a:lnTo>
                    <a:pt x="776973" y="235902"/>
                  </a:lnTo>
                  <a:lnTo>
                    <a:pt x="776249" y="244500"/>
                  </a:lnTo>
                  <a:lnTo>
                    <a:pt x="741260" y="273786"/>
                  </a:lnTo>
                  <a:lnTo>
                    <a:pt x="727036" y="274078"/>
                  </a:lnTo>
                  <a:lnTo>
                    <a:pt x="691692" y="274078"/>
                  </a:lnTo>
                  <a:lnTo>
                    <a:pt x="691692" y="200101"/>
                  </a:lnTo>
                  <a:lnTo>
                    <a:pt x="727036" y="200101"/>
                  </a:lnTo>
                  <a:lnTo>
                    <a:pt x="769213" y="211785"/>
                  </a:lnTo>
                  <a:lnTo>
                    <a:pt x="776973" y="235902"/>
                  </a:lnTo>
                  <a:lnTo>
                    <a:pt x="776973" y="178943"/>
                  </a:lnTo>
                  <a:lnTo>
                    <a:pt x="767702" y="174599"/>
                  </a:lnTo>
                  <a:lnTo>
                    <a:pt x="731735" y="170408"/>
                  </a:lnTo>
                  <a:lnTo>
                    <a:pt x="655878" y="170408"/>
                  </a:lnTo>
                  <a:lnTo>
                    <a:pt x="655878" y="395630"/>
                  </a:lnTo>
                  <a:lnTo>
                    <a:pt x="691692" y="395630"/>
                  </a:lnTo>
                  <a:lnTo>
                    <a:pt x="691692" y="303745"/>
                  </a:lnTo>
                  <a:lnTo>
                    <a:pt x="724204" y="303745"/>
                  </a:lnTo>
                  <a:lnTo>
                    <a:pt x="783564" y="395630"/>
                  </a:lnTo>
                  <a:lnTo>
                    <a:pt x="825030" y="395630"/>
                  </a:lnTo>
                  <a:close/>
                </a:path>
                <a:path w="16984345" h="566419">
                  <a:moveTo>
                    <a:pt x="1105852" y="283019"/>
                  </a:moveTo>
                  <a:lnTo>
                    <a:pt x="1096721" y="238734"/>
                  </a:lnTo>
                  <a:lnTo>
                    <a:pt x="1073810" y="201510"/>
                  </a:lnTo>
                  <a:lnTo>
                    <a:pt x="1072045" y="200101"/>
                  </a:lnTo>
                  <a:lnTo>
                    <a:pt x="1068158" y="196989"/>
                  </a:lnTo>
                  <a:lnTo>
                    <a:pt x="1068158" y="282549"/>
                  </a:lnTo>
                  <a:lnTo>
                    <a:pt x="1066038" y="301675"/>
                  </a:lnTo>
                  <a:lnTo>
                    <a:pt x="1038479" y="349453"/>
                  </a:lnTo>
                  <a:lnTo>
                    <a:pt x="996340" y="365086"/>
                  </a:lnTo>
                  <a:lnTo>
                    <a:pt x="974864" y="365950"/>
                  </a:lnTo>
                  <a:lnTo>
                    <a:pt x="933399" y="365950"/>
                  </a:lnTo>
                  <a:lnTo>
                    <a:pt x="933399" y="200101"/>
                  </a:lnTo>
                  <a:lnTo>
                    <a:pt x="977696" y="200101"/>
                  </a:lnTo>
                  <a:lnTo>
                    <a:pt x="1027061" y="208241"/>
                  </a:lnTo>
                  <a:lnTo>
                    <a:pt x="1060145" y="245211"/>
                  </a:lnTo>
                  <a:lnTo>
                    <a:pt x="1068158" y="282549"/>
                  </a:lnTo>
                  <a:lnTo>
                    <a:pt x="1068158" y="196989"/>
                  </a:lnTo>
                  <a:lnTo>
                    <a:pt x="1056589" y="187706"/>
                  </a:lnTo>
                  <a:lnTo>
                    <a:pt x="1035646" y="178015"/>
                  </a:lnTo>
                  <a:lnTo>
                    <a:pt x="1010475" y="172288"/>
                  </a:lnTo>
                  <a:lnTo>
                    <a:pt x="980528" y="170408"/>
                  </a:lnTo>
                  <a:lnTo>
                    <a:pt x="897597" y="170408"/>
                  </a:lnTo>
                  <a:lnTo>
                    <a:pt x="897597" y="395630"/>
                  </a:lnTo>
                  <a:lnTo>
                    <a:pt x="980528" y="395630"/>
                  </a:lnTo>
                  <a:lnTo>
                    <a:pt x="1035773" y="388035"/>
                  </a:lnTo>
                  <a:lnTo>
                    <a:pt x="1071613" y="365950"/>
                  </a:lnTo>
                  <a:lnTo>
                    <a:pt x="1097013" y="326605"/>
                  </a:lnTo>
                  <a:lnTo>
                    <a:pt x="1103553" y="304901"/>
                  </a:lnTo>
                  <a:lnTo>
                    <a:pt x="1105852" y="283019"/>
                  </a:lnTo>
                  <a:close/>
                </a:path>
                <a:path w="16984345" h="566419">
                  <a:moveTo>
                    <a:pt x="1406944" y="283019"/>
                  </a:moveTo>
                  <a:lnTo>
                    <a:pt x="1397571" y="236334"/>
                  </a:lnTo>
                  <a:lnTo>
                    <a:pt x="1371536" y="199326"/>
                  </a:lnTo>
                  <a:lnTo>
                    <a:pt x="1368767" y="197624"/>
                  </a:lnTo>
                  <a:lnTo>
                    <a:pt x="1368767" y="283019"/>
                  </a:lnTo>
                  <a:lnTo>
                    <a:pt x="1362189" y="317512"/>
                  </a:lnTo>
                  <a:lnTo>
                    <a:pt x="1343977" y="345160"/>
                  </a:lnTo>
                  <a:lnTo>
                    <a:pt x="1316494" y="363524"/>
                  </a:lnTo>
                  <a:lnTo>
                    <a:pt x="1282077" y="370192"/>
                  </a:lnTo>
                  <a:lnTo>
                    <a:pt x="1247584" y="363524"/>
                  </a:lnTo>
                  <a:lnTo>
                    <a:pt x="1219949" y="345160"/>
                  </a:lnTo>
                  <a:lnTo>
                    <a:pt x="1201572" y="317512"/>
                  </a:lnTo>
                  <a:lnTo>
                    <a:pt x="1194917" y="283019"/>
                  </a:lnTo>
                  <a:lnTo>
                    <a:pt x="1201572" y="248602"/>
                  </a:lnTo>
                  <a:lnTo>
                    <a:pt x="1219949" y="221119"/>
                  </a:lnTo>
                  <a:lnTo>
                    <a:pt x="1247584" y="202920"/>
                  </a:lnTo>
                  <a:lnTo>
                    <a:pt x="1282077" y="196329"/>
                  </a:lnTo>
                  <a:lnTo>
                    <a:pt x="1316494" y="202920"/>
                  </a:lnTo>
                  <a:lnTo>
                    <a:pt x="1343977" y="221119"/>
                  </a:lnTo>
                  <a:lnTo>
                    <a:pt x="1362189" y="248602"/>
                  </a:lnTo>
                  <a:lnTo>
                    <a:pt x="1368767" y="283019"/>
                  </a:lnTo>
                  <a:lnTo>
                    <a:pt x="1368767" y="197624"/>
                  </a:lnTo>
                  <a:lnTo>
                    <a:pt x="1366672" y="196329"/>
                  </a:lnTo>
                  <a:lnTo>
                    <a:pt x="1332001" y="174955"/>
                  </a:lnTo>
                  <a:lnTo>
                    <a:pt x="1282077" y="166166"/>
                  </a:lnTo>
                  <a:lnTo>
                    <a:pt x="1231963" y="174955"/>
                  </a:lnTo>
                  <a:lnTo>
                    <a:pt x="1192441" y="199326"/>
                  </a:lnTo>
                  <a:lnTo>
                    <a:pt x="1166520" y="236334"/>
                  </a:lnTo>
                  <a:lnTo>
                    <a:pt x="1157224" y="283019"/>
                  </a:lnTo>
                  <a:lnTo>
                    <a:pt x="1166520" y="329895"/>
                  </a:lnTo>
                  <a:lnTo>
                    <a:pt x="1192441" y="366890"/>
                  </a:lnTo>
                  <a:lnTo>
                    <a:pt x="1231963" y="391160"/>
                  </a:lnTo>
                  <a:lnTo>
                    <a:pt x="1282077" y="399872"/>
                  </a:lnTo>
                  <a:lnTo>
                    <a:pt x="1332001" y="391160"/>
                  </a:lnTo>
                  <a:lnTo>
                    <a:pt x="1366164" y="370192"/>
                  </a:lnTo>
                  <a:lnTo>
                    <a:pt x="1371536" y="366890"/>
                  </a:lnTo>
                  <a:lnTo>
                    <a:pt x="1397571" y="329895"/>
                  </a:lnTo>
                  <a:lnTo>
                    <a:pt x="1406944" y="283019"/>
                  </a:lnTo>
                  <a:close/>
                </a:path>
                <a:path w="16984345" h="566419">
                  <a:moveTo>
                    <a:pt x="1631696" y="365950"/>
                  </a:moveTo>
                  <a:lnTo>
                    <a:pt x="1525206" y="365950"/>
                  </a:lnTo>
                  <a:lnTo>
                    <a:pt x="1525206" y="294792"/>
                  </a:lnTo>
                  <a:lnTo>
                    <a:pt x="1610969" y="294792"/>
                  </a:lnTo>
                  <a:lnTo>
                    <a:pt x="1610969" y="265125"/>
                  </a:lnTo>
                  <a:lnTo>
                    <a:pt x="1525206" y="265125"/>
                  </a:lnTo>
                  <a:lnTo>
                    <a:pt x="1525206" y="200101"/>
                  </a:lnTo>
                  <a:lnTo>
                    <a:pt x="1628876" y="200101"/>
                  </a:lnTo>
                  <a:lnTo>
                    <a:pt x="1628876" y="170408"/>
                  </a:lnTo>
                  <a:lnTo>
                    <a:pt x="1489392" y="170408"/>
                  </a:lnTo>
                  <a:lnTo>
                    <a:pt x="1489392" y="395630"/>
                  </a:lnTo>
                  <a:lnTo>
                    <a:pt x="1631696" y="395630"/>
                  </a:lnTo>
                  <a:lnTo>
                    <a:pt x="1631696" y="365950"/>
                  </a:lnTo>
                  <a:close/>
                </a:path>
                <a:path w="16984345" h="566419">
                  <a:moveTo>
                    <a:pt x="1856930" y="365950"/>
                  </a:moveTo>
                  <a:lnTo>
                    <a:pt x="1750441" y="365950"/>
                  </a:lnTo>
                  <a:lnTo>
                    <a:pt x="1750441" y="170408"/>
                  </a:lnTo>
                  <a:lnTo>
                    <a:pt x="1714627" y="170408"/>
                  </a:lnTo>
                  <a:lnTo>
                    <a:pt x="1714627" y="395630"/>
                  </a:lnTo>
                  <a:lnTo>
                    <a:pt x="1856930" y="395630"/>
                  </a:lnTo>
                  <a:lnTo>
                    <a:pt x="1856930" y="365950"/>
                  </a:lnTo>
                  <a:close/>
                </a:path>
                <a:path w="16984345" h="566419">
                  <a:moveTo>
                    <a:pt x="2416886" y="0"/>
                  </a:moveTo>
                  <a:lnTo>
                    <a:pt x="2407145" y="0"/>
                  </a:lnTo>
                  <a:lnTo>
                    <a:pt x="2407145" y="566039"/>
                  </a:lnTo>
                  <a:lnTo>
                    <a:pt x="2416886" y="566039"/>
                  </a:lnTo>
                  <a:lnTo>
                    <a:pt x="2416886" y="0"/>
                  </a:lnTo>
                  <a:close/>
                </a:path>
                <a:path w="16984345" h="566419">
                  <a:moveTo>
                    <a:pt x="16984002" y="0"/>
                  </a:moveTo>
                  <a:lnTo>
                    <a:pt x="16974262" y="0"/>
                  </a:lnTo>
                  <a:lnTo>
                    <a:pt x="16974262" y="566039"/>
                  </a:lnTo>
                  <a:lnTo>
                    <a:pt x="16984002" y="566039"/>
                  </a:lnTo>
                  <a:lnTo>
                    <a:pt x="169840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06018" y="2792222"/>
              <a:ext cx="8202860" cy="31380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690266" y="3375576"/>
              <a:ext cx="5584190" cy="365125"/>
            </a:xfrm>
            <a:custGeom>
              <a:avLst/>
              <a:gdLst/>
              <a:ahLst/>
              <a:cxnLst/>
              <a:rect l="l" t="t" r="r" b="b"/>
              <a:pathLst>
                <a:path w="5584190" h="365125">
                  <a:moveTo>
                    <a:pt x="156413" y="218605"/>
                  </a:moveTo>
                  <a:lnTo>
                    <a:pt x="140589" y="176771"/>
                  </a:lnTo>
                  <a:lnTo>
                    <a:pt x="127774" y="163576"/>
                  </a:lnTo>
                  <a:lnTo>
                    <a:pt x="126263" y="162293"/>
                  </a:lnTo>
                  <a:lnTo>
                    <a:pt x="126263" y="215963"/>
                  </a:lnTo>
                  <a:lnTo>
                    <a:pt x="122834" y="232486"/>
                  </a:lnTo>
                  <a:lnTo>
                    <a:pt x="112979" y="244944"/>
                  </a:lnTo>
                  <a:lnTo>
                    <a:pt x="97332" y="252806"/>
                  </a:lnTo>
                  <a:lnTo>
                    <a:pt x="76517" y="255536"/>
                  </a:lnTo>
                  <a:lnTo>
                    <a:pt x="56654" y="252907"/>
                  </a:lnTo>
                  <a:lnTo>
                    <a:pt x="41986" y="245224"/>
                  </a:lnTo>
                  <a:lnTo>
                    <a:pt x="32893" y="232803"/>
                  </a:lnTo>
                  <a:lnTo>
                    <a:pt x="29781" y="215963"/>
                  </a:lnTo>
                  <a:lnTo>
                    <a:pt x="31280" y="204419"/>
                  </a:lnTo>
                  <a:lnTo>
                    <a:pt x="35814" y="193484"/>
                  </a:lnTo>
                  <a:lnTo>
                    <a:pt x="43446" y="183045"/>
                  </a:lnTo>
                  <a:lnTo>
                    <a:pt x="54279" y="172999"/>
                  </a:lnTo>
                  <a:lnTo>
                    <a:pt x="78016" y="153771"/>
                  </a:lnTo>
                  <a:lnTo>
                    <a:pt x="101765" y="175260"/>
                  </a:lnTo>
                  <a:lnTo>
                    <a:pt x="113068" y="186385"/>
                  </a:lnTo>
                  <a:lnTo>
                    <a:pt x="120650" y="196456"/>
                  </a:lnTo>
                  <a:lnTo>
                    <a:pt x="124929" y="206108"/>
                  </a:lnTo>
                  <a:lnTo>
                    <a:pt x="126263" y="215963"/>
                  </a:lnTo>
                  <a:lnTo>
                    <a:pt x="126263" y="162293"/>
                  </a:lnTo>
                  <a:lnTo>
                    <a:pt x="116293" y="153771"/>
                  </a:lnTo>
                  <a:lnTo>
                    <a:pt x="96875" y="137185"/>
                  </a:lnTo>
                  <a:lnTo>
                    <a:pt x="114046" y="123240"/>
                  </a:lnTo>
                  <a:lnTo>
                    <a:pt x="140677" y="95211"/>
                  </a:lnTo>
                  <a:lnTo>
                    <a:pt x="146621" y="71234"/>
                  </a:lnTo>
                  <a:lnTo>
                    <a:pt x="141757" y="50063"/>
                  </a:lnTo>
                  <a:lnTo>
                    <a:pt x="134632" y="41452"/>
                  </a:lnTo>
                  <a:lnTo>
                    <a:pt x="128143" y="33629"/>
                  </a:lnTo>
                  <a:lnTo>
                    <a:pt x="116459" y="27711"/>
                  </a:lnTo>
                  <a:lnTo>
                    <a:pt x="116459" y="71234"/>
                  </a:lnTo>
                  <a:lnTo>
                    <a:pt x="115227" y="80683"/>
                  </a:lnTo>
                  <a:lnTo>
                    <a:pt x="111709" y="90030"/>
                  </a:lnTo>
                  <a:lnTo>
                    <a:pt x="106133" y="98729"/>
                  </a:lnTo>
                  <a:lnTo>
                    <a:pt x="98755" y="106273"/>
                  </a:lnTo>
                  <a:lnTo>
                    <a:pt x="78016" y="123240"/>
                  </a:lnTo>
                  <a:lnTo>
                    <a:pt x="57670" y="106273"/>
                  </a:lnTo>
                  <a:lnTo>
                    <a:pt x="49530" y="98361"/>
                  </a:lnTo>
                  <a:lnTo>
                    <a:pt x="43764" y="90411"/>
                  </a:lnTo>
                  <a:lnTo>
                    <a:pt x="40335" y="82384"/>
                  </a:lnTo>
                  <a:lnTo>
                    <a:pt x="39192" y="74244"/>
                  </a:lnTo>
                  <a:lnTo>
                    <a:pt x="42011" y="61175"/>
                  </a:lnTo>
                  <a:lnTo>
                    <a:pt x="49898" y="50787"/>
                  </a:lnTo>
                  <a:lnTo>
                    <a:pt x="61937" y="43929"/>
                  </a:lnTo>
                  <a:lnTo>
                    <a:pt x="77266" y="41452"/>
                  </a:lnTo>
                  <a:lnTo>
                    <a:pt x="93573" y="43561"/>
                  </a:lnTo>
                  <a:lnTo>
                    <a:pt x="105905" y="49555"/>
                  </a:lnTo>
                  <a:lnTo>
                    <a:pt x="113728" y="58940"/>
                  </a:lnTo>
                  <a:lnTo>
                    <a:pt x="116459" y="71234"/>
                  </a:lnTo>
                  <a:lnTo>
                    <a:pt x="116459" y="27711"/>
                  </a:lnTo>
                  <a:lnTo>
                    <a:pt x="107188" y="22999"/>
                  </a:lnTo>
                  <a:lnTo>
                    <a:pt x="80289" y="19215"/>
                  </a:lnTo>
                  <a:lnTo>
                    <a:pt x="51625" y="23406"/>
                  </a:lnTo>
                  <a:lnTo>
                    <a:pt x="29349" y="35191"/>
                  </a:lnTo>
                  <a:lnTo>
                    <a:pt x="14935" y="53403"/>
                  </a:lnTo>
                  <a:lnTo>
                    <a:pt x="9804" y="76885"/>
                  </a:lnTo>
                  <a:lnTo>
                    <a:pt x="10985" y="88138"/>
                  </a:lnTo>
                  <a:lnTo>
                    <a:pt x="15036" y="97993"/>
                  </a:lnTo>
                  <a:lnTo>
                    <a:pt x="22682" y="107835"/>
                  </a:lnTo>
                  <a:lnTo>
                    <a:pt x="34671" y="119100"/>
                  </a:lnTo>
                  <a:lnTo>
                    <a:pt x="59169" y="139827"/>
                  </a:lnTo>
                  <a:lnTo>
                    <a:pt x="32423" y="160566"/>
                  </a:lnTo>
                  <a:lnTo>
                    <a:pt x="6032" y="191833"/>
                  </a:lnTo>
                  <a:lnTo>
                    <a:pt x="0" y="218973"/>
                  </a:lnTo>
                  <a:lnTo>
                    <a:pt x="5473" y="244005"/>
                  </a:lnTo>
                  <a:lnTo>
                    <a:pt x="20878" y="263410"/>
                  </a:lnTo>
                  <a:lnTo>
                    <a:pt x="44691" y="275958"/>
                  </a:lnTo>
                  <a:lnTo>
                    <a:pt x="75387" y="280416"/>
                  </a:lnTo>
                  <a:lnTo>
                    <a:pt x="108242" y="275844"/>
                  </a:lnTo>
                  <a:lnTo>
                    <a:pt x="133845" y="263080"/>
                  </a:lnTo>
                  <a:lnTo>
                    <a:pt x="140258" y="255536"/>
                  </a:lnTo>
                  <a:lnTo>
                    <a:pt x="150482" y="243522"/>
                  </a:lnTo>
                  <a:lnTo>
                    <a:pt x="156413" y="218605"/>
                  </a:lnTo>
                  <a:close/>
                </a:path>
                <a:path w="5584190" h="365125">
                  <a:moveTo>
                    <a:pt x="2029345" y="150380"/>
                  </a:moveTo>
                  <a:lnTo>
                    <a:pt x="2020036" y="98755"/>
                  </a:lnTo>
                  <a:lnTo>
                    <a:pt x="1995424" y="60020"/>
                  </a:lnTo>
                  <a:lnTo>
                    <a:pt x="1995424" y="150380"/>
                  </a:lnTo>
                  <a:lnTo>
                    <a:pt x="1988223" y="190030"/>
                  </a:lnTo>
                  <a:lnTo>
                    <a:pt x="1968665" y="222504"/>
                  </a:lnTo>
                  <a:lnTo>
                    <a:pt x="1939772" y="244462"/>
                  </a:lnTo>
                  <a:lnTo>
                    <a:pt x="1904593" y="252526"/>
                  </a:lnTo>
                  <a:lnTo>
                    <a:pt x="1869198" y="244462"/>
                  </a:lnTo>
                  <a:lnTo>
                    <a:pt x="1840191" y="222504"/>
                  </a:lnTo>
                  <a:lnTo>
                    <a:pt x="1820595" y="190030"/>
                  </a:lnTo>
                  <a:lnTo>
                    <a:pt x="1813382" y="150380"/>
                  </a:lnTo>
                  <a:lnTo>
                    <a:pt x="1820595" y="110947"/>
                  </a:lnTo>
                  <a:lnTo>
                    <a:pt x="1840191" y="78574"/>
                  </a:lnTo>
                  <a:lnTo>
                    <a:pt x="1869198" y="56667"/>
                  </a:lnTo>
                  <a:lnTo>
                    <a:pt x="1904593" y="48615"/>
                  </a:lnTo>
                  <a:lnTo>
                    <a:pt x="1939772" y="56667"/>
                  </a:lnTo>
                  <a:lnTo>
                    <a:pt x="1968665" y="78574"/>
                  </a:lnTo>
                  <a:lnTo>
                    <a:pt x="1988223" y="110947"/>
                  </a:lnTo>
                  <a:lnTo>
                    <a:pt x="1995424" y="150380"/>
                  </a:lnTo>
                  <a:lnTo>
                    <a:pt x="1995424" y="60020"/>
                  </a:lnTo>
                  <a:lnTo>
                    <a:pt x="1994115" y="57950"/>
                  </a:lnTo>
                  <a:lnTo>
                    <a:pt x="1980361" y="48615"/>
                  </a:lnTo>
                  <a:lnTo>
                    <a:pt x="1954618" y="31127"/>
                  </a:lnTo>
                  <a:lnTo>
                    <a:pt x="1904593" y="21488"/>
                  </a:lnTo>
                  <a:lnTo>
                    <a:pt x="1854504" y="31127"/>
                  </a:lnTo>
                  <a:lnTo>
                    <a:pt x="1814893" y="57950"/>
                  </a:lnTo>
                  <a:lnTo>
                    <a:pt x="1788833" y="98755"/>
                  </a:lnTo>
                  <a:lnTo>
                    <a:pt x="1779460" y="150380"/>
                  </a:lnTo>
                  <a:lnTo>
                    <a:pt x="1788833" y="202222"/>
                  </a:lnTo>
                  <a:lnTo>
                    <a:pt x="1814893" y="243141"/>
                  </a:lnTo>
                  <a:lnTo>
                    <a:pt x="1854504" y="270002"/>
                  </a:lnTo>
                  <a:lnTo>
                    <a:pt x="1904593" y="279654"/>
                  </a:lnTo>
                  <a:lnTo>
                    <a:pt x="1954618" y="270002"/>
                  </a:lnTo>
                  <a:lnTo>
                    <a:pt x="1980311" y="252526"/>
                  </a:lnTo>
                  <a:lnTo>
                    <a:pt x="1994115" y="243141"/>
                  </a:lnTo>
                  <a:lnTo>
                    <a:pt x="2020036" y="202222"/>
                  </a:lnTo>
                  <a:lnTo>
                    <a:pt x="2029345" y="150380"/>
                  </a:lnTo>
                  <a:close/>
                </a:path>
                <a:path w="5584190" h="365125">
                  <a:moveTo>
                    <a:pt x="2236673" y="184683"/>
                  </a:moveTo>
                  <a:lnTo>
                    <a:pt x="2231415" y="149999"/>
                  </a:lnTo>
                  <a:lnTo>
                    <a:pt x="2218283" y="125882"/>
                  </a:lnTo>
                  <a:lnTo>
                    <a:pt x="2218080" y="125501"/>
                  </a:lnTo>
                  <a:lnTo>
                    <a:pt x="2216696" y="122961"/>
                  </a:lnTo>
                  <a:lnTo>
                    <a:pt x="2206155" y="114782"/>
                  </a:lnTo>
                  <a:lnTo>
                    <a:pt x="2206155" y="185064"/>
                  </a:lnTo>
                  <a:lnTo>
                    <a:pt x="2201938" y="212928"/>
                  </a:lnTo>
                  <a:lnTo>
                    <a:pt x="2189937" y="234200"/>
                  </a:lnTo>
                  <a:lnTo>
                    <a:pt x="2171166" y="247764"/>
                  </a:lnTo>
                  <a:lnTo>
                    <a:pt x="2146604" y="252526"/>
                  </a:lnTo>
                  <a:lnTo>
                    <a:pt x="2134717" y="251599"/>
                  </a:lnTo>
                  <a:lnTo>
                    <a:pt x="2108911" y="230289"/>
                  </a:lnTo>
                  <a:lnTo>
                    <a:pt x="2108911" y="156413"/>
                  </a:lnTo>
                  <a:lnTo>
                    <a:pt x="2144103" y="129032"/>
                  </a:lnTo>
                  <a:lnTo>
                    <a:pt x="2160536" y="125882"/>
                  </a:lnTo>
                  <a:lnTo>
                    <a:pt x="2178799" y="130302"/>
                  </a:lnTo>
                  <a:lnTo>
                    <a:pt x="2193239" y="142608"/>
                  </a:lnTo>
                  <a:lnTo>
                    <a:pt x="2202738" y="161340"/>
                  </a:lnTo>
                  <a:lnTo>
                    <a:pt x="2206155" y="185064"/>
                  </a:lnTo>
                  <a:lnTo>
                    <a:pt x="2206155" y="114782"/>
                  </a:lnTo>
                  <a:lnTo>
                    <a:pt x="2194064" y="105384"/>
                  </a:lnTo>
                  <a:lnTo>
                    <a:pt x="2165058" y="99123"/>
                  </a:lnTo>
                  <a:lnTo>
                    <a:pt x="2149246" y="100914"/>
                  </a:lnTo>
                  <a:lnTo>
                    <a:pt x="2134298" y="106095"/>
                  </a:lnTo>
                  <a:lnTo>
                    <a:pt x="2120709" y="114388"/>
                  </a:lnTo>
                  <a:lnTo>
                    <a:pt x="2108911" y="125501"/>
                  </a:lnTo>
                  <a:lnTo>
                    <a:pt x="2108911" y="104025"/>
                  </a:lnTo>
                  <a:lnTo>
                    <a:pt x="2080641" y="104025"/>
                  </a:lnTo>
                  <a:lnTo>
                    <a:pt x="2080641" y="364832"/>
                  </a:lnTo>
                  <a:lnTo>
                    <a:pt x="2108911" y="364832"/>
                  </a:lnTo>
                  <a:lnTo>
                    <a:pt x="2108911" y="267601"/>
                  </a:lnTo>
                  <a:lnTo>
                    <a:pt x="2117331" y="272923"/>
                  </a:lnTo>
                  <a:lnTo>
                    <a:pt x="2126577" y="276555"/>
                  </a:lnTo>
                  <a:lnTo>
                    <a:pt x="2137156" y="278612"/>
                  </a:lnTo>
                  <a:lnTo>
                    <a:pt x="2149602" y="279273"/>
                  </a:lnTo>
                  <a:lnTo>
                    <a:pt x="2184527" y="272237"/>
                  </a:lnTo>
                  <a:lnTo>
                    <a:pt x="2191029" y="267601"/>
                  </a:lnTo>
                  <a:lnTo>
                    <a:pt x="2212086" y="252615"/>
                  </a:lnTo>
                  <a:lnTo>
                    <a:pt x="2230170" y="222681"/>
                  </a:lnTo>
                  <a:lnTo>
                    <a:pt x="2236673" y="184683"/>
                  </a:lnTo>
                  <a:close/>
                </a:path>
                <a:path w="5584190" h="365125">
                  <a:moveTo>
                    <a:pt x="2596667" y="104025"/>
                  </a:moveTo>
                  <a:lnTo>
                    <a:pt x="2568397" y="104025"/>
                  </a:lnTo>
                  <a:lnTo>
                    <a:pt x="2525801" y="239712"/>
                  </a:lnTo>
                  <a:lnTo>
                    <a:pt x="2525433" y="244983"/>
                  </a:lnTo>
                  <a:lnTo>
                    <a:pt x="2525052" y="239712"/>
                  </a:lnTo>
                  <a:lnTo>
                    <a:pt x="2499664" y="163576"/>
                  </a:lnTo>
                  <a:lnTo>
                    <a:pt x="2479814" y="104025"/>
                  </a:lnTo>
                  <a:lnTo>
                    <a:pt x="2450033" y="104025"/>
                  </a:lnTo>
                  <a:lnTo>
                    <a:pt x="2461349" y="133794"/>
                  </a:lnTo>
                  <a:lnTo>
                    <a:pt x="2422906" y="240080"/>
                  </a:lnTo>
                  <a:lnTo>
                    <a:pt x="2422537" y="244983"/>
                  </a:lnTo>
                  <a:lnTo>
                    <a:pt x="2422156" y="240080"/>
                  </a:lnTo>
                  <a:lnTo>
                    <a:pt x="2381072" y="104025"/>
                  </a:lnTo>
                  <a:lnTo>
                    <a:pt x="2350173" y="104025"/>
                  </a:lnTo>
                  <a:lnTo>
                    <a:pt x="2407081" y="279654"/>
                  </a:lnTo>
                  <a:lnTo>
                    <a:pt x="2430830" y="279654"/>
                  </a:lnTo>
                  <a:lnTo>
                    <a:pt x="2443937" y="244983"/>
                  </a:lnTo>
                  <a:lnTo>
                    <a:pt x="2471153" y="172999"/>
                  </a:lnTo>
                  <a:lnTo>
                    <a:pt x="2473414" y="163576"/>
                  </a:lnTo>
                  <a:lnTo>
                    <a:pt x="2476042" y="172999"/>
                  </a:lnTo>
                  <a:lnTo>
                    <a:pt x="2514498" y="279654"/>
                  </a:lnTo>
                  <a:lnTo>
                    <a:pt x="2537485" y="279654"/>
                  </a:lnTo>
                  <a:lnTo>
                    <a:pt x="2549169" y="244983"/>
                  </a:lnTo>
                  <a:lnTo>
                    <a:pt x="2596667" y="104025"/>
                  </a:lnTo>
                  <a:close/>
                </a:path>
                <a:path w="5584190" h="365125">
                  <a:moveTo>
                    <a:pt x="2761780" y="170357"/>
                  </a:moveTo>
                  <a:lnTo>
                    <a:pt x="2761043" y="165836"/>
                  </a:lnTo>
                  <a:lnTo>
                    <a:pt x="2757093" y="141312"/>
                  </a:lnTo>
                  <a:lnTo>
                    <a:pt x="2747454" y="125120"/>
                  </a:lnTo>
                  <a:lnTo>
                    <a:pt x="2743784" y="118960"/>
                  </a:lnTo>
                  <a:lnTo>
                    <a:pt x="2730868" y="110045"/>
                  </a:lnTo>
                  <a:lnTo>
                    <a:pt x="2730868" y="165836"/>
                  </a:lnTo>
                  <a:lnTo>
                    <a:pt x="2647200" y="165836"/>
                  </a:lnTo>
                  <a:lnTo>
                    <a:pt x="2653868" y="148336"/>
                  </a:lnTo>
                  <a:lnTo>
                    <a:pt x="2664066" y="135585"/>
                  </a:lnTo>
                  <a:lnTo>
                    <a:pt x="2677515" y="127774"/>
                  </a:lnTo>
                  <a:lnTo>
                    <a:pt x="2693924" y="125120"/>
                  </a:lnTo>
                  <a:lnTo>
                    <a:pt x="2709507" y="127774"/>
                  </a:lnTo>
                  <a:lnTo>
                    <a:pt x="2721025" y="135585"/>
                  </a:lnTo>
                  <a:lnTo>
                    <a:pt x="2728226" y="148336"/>
                  </a:lnTo>
                  <a:lnTo>
                    <a:pt x="2730868" y="165836"/>
                  </a:lnTo>
                  <a:lnTo>
                    <a:pt x="2730868" y="110045"/>
                  </a:lnTo>
                  <a:lnTo>
                    <a:pt x="2722981" y="104584"/>
                  </a:lnTo>
                  <a:lnTo>
                    <a:pt x="2695816" y="99504"/>
                  </a:lnTo>
                  <a:lnTo>
                    <a:pt x="2662694" y="105943"/>
                  </a:lnTo>
                  <a:lnTo>
                    <a:pt x="2637256" y="124193"/>
                  </a:lnTo>
                  <a:lnTo>
                    <a:pt x="2620924" y="152603"/>
                  </a:lnTo>
                  <a:lnTo>
                    <a:pt x="2615158" y="189585"/>
                  </a:lnTo>
                  <a:lnTo>
                    <a:pt x="2620899" y="226390"/>
                  </a:lnTo>
                  <a:lnTo>
                    <a:pt x="2637117" y="254825"/>
                  </a:lnTo>
                  <a:lnTo>
                    <a:pt x="2662224" y="273164"/>
                  </a:lnTo>
                  <a:lnTo>
                    <a:pt x="2694686" y="279654"/>
                  </a:lnTo>
                  <a:lnTo>
                    <a:pt x="2710180" y="278638"/>
                  </a:lnTo>
                  <a:lnTo>
                    <a:pt x="2724454" y="275234"/>
                  </a:lnTo>
                  <a:lnTo>
                    <a:pt x="2739313" y="268846"/>
                  </a:lnTo>
                  <a:lnTo>
                    <a:pt x="2756497" y="258927"/>
                  </a:lnTo>
                  <a:lnTo>
                    <a:pt x="2753817" y="253657"/>
                  </a:lnTo>
                  <a:lnTo>
                    <a:pt x="2745194" y="236689"/>
                  </a:lnTo>
                  <a:lnTo>
                    <a:pt x="2732570" y="244754"/>
                  </a:lnTo>
                  <a:lnTo>
                    <a:pt x="2721673" y="249974"/>
                  </a:lnTo>
                  <a:lnTo>
                    <a:pt x="2711424" y="252806"/>
                  </a:lnTo>
                  <a:lnTo>
                    <a:pt x="2700705" y="253657"/>
                  </a:lnTo>
                  <a:lnTo>
                    <a:pt x="2677376" y="249059"/>
                  </a:lnTo>
                  <a:lnTo>
                    <a:pt x="2659824" y="235839"/>
                  </a:lnTo>
                  <a:lnTo>
                    <a:pt x="2648775" y="214858"/>
                  </a:lnTo>
                  <a:lnTo>
                    <a:pt x="2644927" y="186944"/>
                  </a:lnTo>
                  <a:lnTo>
                    <a:pt x="2761780" y="186944"/>
                  </a:lnTo>
                  <a:lnTo>
                    <a:pt x="2761780" y="170357"/>
                  </a:lnTo>
                  <a:close/>
                </a:path>
                <a:path w="5584190" h="365125">
                  <a:moveTo>
                    <a:pt x="2834919" y="0"/>
                  </a:moveTo>
                  <a:lnTo>
                    <a:pt x="2806649" y="0"/>
                  </a:lnTo>
                  <a:lnTo>
                    <a:pt x="2806649" y="274764"/>
                  </a:lnTo>
                  <a:lnTo>
                    <a:pt x="2834919" y="274764"/>
                  </a:lnTo>
                  <a:lnTo>
                    <a:pt x="2834919" y="0"/>
                  </a:lnTo>
                  <a:close/>
                </a:path>
                <a:path w="5584190" h="365125">
                  <a:moveTo>
                    <a:pt x="2925013" y="0"/>
                  </a:moveTo>
                  <a:lnTo>
                    <a:pt x="2896743" y="0"/>
                  </a:lnTo>
                  <a:lnTo>
                    <a:pt x="2896743" y="274764"/>
                  </a:lnTo>
                  <a:lnTo>
                    <a:pt x="2925013" y="274764"/>
                  </a:lnTo>
                  <a:lnTo>
                    <a:pt x="2925013" y="0"/>
                  </a:lnTo>
                  <a:close/>
                </a:path>
                <a:path w="5584190" h="365125">
                  <a:moveTo>
                    <a:pt x="3033547" y="274764"/>
                  </a:moveTo>
                  <a:lnTo>
                    <a:pt x="2960433" y="182422"/>
                  </a:lnTo>
                  <a:lnTo>
                    <a:pt x="3033179" y="104025"/>
                  </a:lnTo>
                  <a:lnTo>
                    <a:pt x="2996247" y="104025"/>
                  </a:lnTo>
                  <a:lnTo>
                    <a:pt x="2925762" y="182041"/>
                  </a:lnTo>
                  <a:lnTo>
                    <a:pt x="2996247" y="274764"/>
                  </a:lnTo>
                  <a:lnTo>
                    <a:pt x="3033547" y="274764"/>
                  </a:lnTo>
                  <a:close/>
                </a:path>
                <a:path w="5584190" h="365125">
                  <a:moveTo>
                    <a:pt x="3196018" y="170357"/>
                  </a:moveTo>
                  <a:lnTo>
                    <a:pt x="3195282" y="165836"/>
                  </a:lnTo>
                  <a:lnTo>
                    <a:pt x="3191332" y="141312"/>
                  </a:lnTo>
                  <a:lnTo>
                    <a:pt x="3181693" y="125120"/>
                  </a:lnTo>
                  <a:lnTo>
                    <a:pt x="3178022" y="118960"/>
                  </a:lnTo>
                  <a:lnTo>
                    <a:pt x="3165119" y="110045"/>
                  </a:lnTo>
                  <a:lnTo>
                    <a:pt x="3165119" y="165836"/>
                  </a:lnTo>
                  <a:lnTo>
                    <a:pt x="3081439" y="165836"/>
                  </a:lnTo>
                  <a:lnTo>
                    <a:pt x="3088106" y="148336"/>
                  </a:lnTo>
                  <a:lnTo>
                    <a:pt x="3098304" y="135585"/>
                  </a:lnTo>
                  <a:lnTo>
                    <a:pt x="3111766" y="127774"/>
                  </a:lnTo>
                  <a:lnTo>
                    <a:pt x="3128175" y="125120"/>
                  </a:lnTo>
                  <a:lnTo>
                    <a:pt x="3143758" y="127774"/>
                  </a:lnTo>
                  <a:lnTo>
                    <a:pt x="3155264" y="135585"/>
                  </a:lnTo>
                  <a:lnTo>
                    <a:pt x="3162477" y="148336"/>
                  </a:lnTo>
                  <a:lnTo>
                    <a:pt x="3165119" y="165836"/>
                  </a:lnTo>
                  <a:lnTo>
                    <a:pt x="3165119" y="110045"/>
                  </a:lnTo>
                  <a:lnTo>
                    <a:pt x="3157220" y="104584"/>
                  </a:lnTo>
                  <a:lnTo>
                    <a:pt x="3130054" y="99504"/>
                  </a:lnTo>
                  <a:lnTo>
                    <a:pt x="3096945" y="105943"/>
                  </a:lnTo>
                  <a:lnTo>
                    <a:pt x="3071495" y="124193"/>
                  </a:lnTo>
                  <a:lnTo>
                    <a:pt x="3055162" y="152603"/>
                  </a:lnTo>
                  <a:lnTo>
                    <a:pt x="3049397" y="189585"/>
                  </a:lnTo>
                  <a:lnTo>
                    <a:pt x="3055150" y="226390"/>
                  </a:lnTo>
                  <a:lnTo>
                    <a:pt x="3071355" y="254825"/>
                  </a:lnTo>
                  <a:lnTo>
                    <a:pt x="3096476" y="273164"/>
                  </a:lnTo>
                  <a:lnTo>
                    <a:pt x="3128924" y="279654"/>
                  </a:lnTo>
                  <a:lnTo>
                    <a:pt x="3144418" y="278638"/>
                  </a:lnTo>
                  <a:lnTo>
                    <a:pt x="3158706" y="275234"/>
                  </a:lnTo>
                  <a:lnTo>
                    <a:pt x="3173565" y="268846"/>
                  </a:lnTo>
                  <a:lnTo>
                    <a:pt x="3190748" y="258927"/>
                  </a:lnTo>
                  <a:lnTo>
                    <a:pt x="3188068" y="253657"/>
                  </a:lnTo>
                  <a:lnTo>
                    <a:pt x="3179445" y="236689"/>
                  </a:lnTo>
                  <a:lnTo>
                    <a:pt x="3166821" y="244754"/>
                  </a:lnTo>
                  <a:lnTo>
                    <a:pt x="3155924" y="249974"/>
                  </a:lnTo>
                  <a:lnTo>
                    <a:pt x="3145675" y="252806"/>
                  </a:lnTo>
                  <a:lnTo>
                    <a:pt x="3134957" y="253657"/>
                  </a:lnTo>
                  <a:lnTo>
                    <a:pt x="3111614" y="249059"/>
                  </a:lnTo>
                  <a:lnTo>
                    <a:pt x="3094075" y="235839"/>
                  </a:lnTo>
                  <a:lnTo>
                    <a:pt x="3083026" y="214858"/>
                  </a:lnTo>
                  <a:lnTo>
                    <a:pt x="3079178" y="186944"/>
                  </a:lnTo>
                  <a:lnTo>
                    <a:pt x="3196018" y="186944"/>
                  </a:lnTo>
                  <a:lnTo>
                    <a:pt x="3196018" y="170357"/>
                  </a:lnTo>
                  <a:close/>
                </a:path>
                <a:path w="5584190" h="365125">
                  <a:moveTo>
                    <a:pt x="3421443" y="257797"/>
                  </a:moveTo>
                  <a:lnTo>
                    <a:pt x="3411893" y="235940"/>
                  </a:lnTo>
                  <a:lnTo>
                    <a:pt x="3407118" y="225005"/>
                  </a:lnTo>
                  <a:lnTo>
                    <a:pt x="3398837" y="230212"/>
                  </a:lnTo>
                  <a:lnTo>
                    <a:pt x="3392373" y="233578"/>
                  </a:lnTo>
                  <a:lnTo>
                    <a:pt x="3387242" y="235394"/>
                  </a:lnTo>
                  <a:lnTo>
                    <a:pt x="3382988" y="235940"/>
                  </a:lnTo>
                  <a:lnTo>
                    <a:pt x="3378568" y="234746"/>
                  </a:lnTo>
                  <a:lnTo>
                    <a:pt x="3375787" y="230657"/>
                  </a:lnTo>
                  <a:lnTo>
                    <a:pt x="3374364" y="222897"/>
                  </a:lnTo>
                  <a:lnTo>
                    <a:pt x="3373958" y="210693"/>
                  </a:lnTo>
                  <a:lnTo>
                    <a:pt x="3373958" y="132664"/>
                  </a:lnTo>
                  <a:lnTo>
                    <a:pt x="3412020" y="132664"/>
                  </a:lnTo>
                  <a:lnTo>
                    <a:pt x="3412020" y="99504"/>
                  </a:lnTo>
                  <a:lnTo>
                    <a:pt x="3373958" y="99504"/>
                  </a:lnTo>
                  <a:lnTo>
                    <a:pt x="3373958" y="47117"/>
                  </a:lnTo>
                  <a:lnTo>
                    <a:pt x="3331362" y="47117"/>
                  </a:lnTo>
                  <a:lnTo>
                    <a:pt x="3331362" y="99504"/>
                  </a:lnTo>
                  <a:lnTo>
                    <a:pt x="3305352" y="104025"/>
                  </a:lnTo>
                  <a:lnTo>
                    <a:pt x="3305352" y="132664"/>
                  </a:lnTo>
                  <a:lnTo>
                    <a:pt x="3331362" y="132664"/>
                  </a:lnTo>
                  <a:lnTo>
                    <a:pt x="3331362" y="241592"/>
                  </a:lnTo>
                  <a:lnTo>
                    <a:pt x="3333432" y="258508"/>
                  </a:lnTo>
                  <a:lnTo>
                    <a:pt x="3339744" y="270383"/>
                  </a:lnTo>
                  <a:lnTo>
                    <a:pt x="3350437" y="277368"/>
                  </a:lnTo>
                  <a:lnTo>
                    <a:pt x="3365665" y="279666"/>
                  </a:lnTo>
                  <a:lnTo>
                    <a:pt x="3375380" y="278866"/>
                  </a:lnTo>
                  <a:lnTo>
                    <a:pt x="3385782" y="276415"/>
                  </a:lnTo>
                  <a:lnTo>
                    <a:pt x="3396665" y="272186"/>
                  </a:lnTo>
                  <a:lnTo>
                    <a:pt x="3407867" y="266090"/>
                  </a:lnTo>
                  <a:lnTo>
                    <a:pt x="3421443" y="257797"/>
                  </a:lnTo>
                  <a:close/>
                </a:path>
                <a:path w="5584190" h="365125">
                  <a:moveTo>
                    <a:pt x="3681514" y="99504"/>
                  </a:moveTo>
                  <a:lnTo>
                    <a:pt x="3636670" y="99504"/>
                  </a:lnTo>
                  <a:lnTo>
                    <a:pt x="3603117" y="222745"/>
                  </a:lnTo>
                  <a:lnTo>
                    <a:pt x="3602367" y="228015"/>
                  </a:lnTo>
                  <a:lnTo>
                    <a:pt x="3602367" y="222745"/>
                  </a:lnTo>
                  <a:lnTo>
                    <a:pt x="3590290" y="173367"/>
                  </a:lnTo>
                  <a:lnTo>
                    <a:pt x="3572205" y="99504"/>
                  </a:lnTo>
                  <a:lnTo>
                    <a:pt x="3526993" y="99504"/>
                  </a:lnTo>
                  <a:lnTo>
                    <a:pt x="3532263" y="119849"/>
                  </a:lnTo>
                  <a:lnTo>
                    <a:pt x="3503244" y="223113"/>
                  </a:lnTo>
                  <a:lnTo>
                    <a:pt x="3502863" y="228015"/>
                  </a:lnTo>
                  <a:lnTo>
                    <a:pt x="3502482" y="223113"/>
                  </a:lnTo>
                  <a:lnTo>
                    <a:pt x="3470071" y="99504"/>
                  </a:lnTo>
                  <a:lnTo>
                    <a:pt x="3422586" y="99504"/>
                  </a:lnTo>
                  <a:lnTo>
                    <a:pt x="3478365" y="274764"/>
                  </a:lnTo>
                  <a:lnTo>
                    <a:pt x="3523589" y="274764"/>
                  </a:lnTo>
                  <a:lnTo>
                    <a:pt x="3536797" y="228015"/>
                  </a:lnTo>
                  <a:lnTo>
                    <a:pt x="3552240" y="173367"/>
                  </a:lnTo>
                  <a:lnTo>
                    <a:pt x="3580879" y="274764"/>
                  </a:lnTo>
                  <a:lnTo>
                    <a:pt x="3625735" y="274764"/>
                  </a:lnTo>
                  <a:lnTo>
                    <a:pt x="3640620" y="228015"/>
                  </a:lnTo>
                  <a:lnTo>
                    <a:pt x="3681514" y="99504"/>
                  </a:lnTo>
                  <a:close/>
                </a:path>
                <a:path w="5584190" h="365125">
                  <a:moveTo>
                    <a:pt x="3854920" y="174879"/>
                  </a:moveTo>
                  <a:lnTo>
                    <a:pt x="3853434" y="165836"/>
                  </a:lnTo>
                  <a:lnTo>
                    <a:pt x="3849535" y="142303"/>
                  </a:lnTo>
                  <a:lnTo>
                    <a:pt x="3841331" y="128524"/>
                  </a:lnTo>
                  <a:lnTo>
                    <a:pt x="3834434" y="116928"/>
                  </a:lnTo>
                  <a:lnTo>
                    <a:pt x="3811193" y="100469"/>
                  </a:lnTo>
                  <a:lnTo>
                    <a:pt x="3809695" y="100177"/>
                  </a:lnTo>
                  <a:lnTo>
                    <a:pt x="3809695" y="165836"/>
                  </a:lnTo>
                  <a:lnTo>
                    <a:pt x="3741089" y="165836"/>
                  </a:lnTo>
                  <a:lnTo>
                    <a:pt x="3745712" y="149987"/>
                  </a:lnTo>
                  <a:lnTo>
                    <a:pt x="3753675" y="138277"/>
                  </a:lnTo>
                  <a:lnTo>
                    <a:pt x="3764686" y="131013"/>
                  </a:lnTo>
                  <a:lnTo>
                    <a:pt x="3778415" y="128524"/>
                  </a:lnTo>
                  <a:lnTo>
                    <a:pt x="3792042" y="130594"/>
                  </a:lnTo>
                  <a:lnTo>
                    <a:pt x="3801541" y="137147"/>
                  </a:lnTo>
                  <a:lnTo>
                    <a:pt x="3807295" y="148717"/>
                  </a:lnTo>
                  <a:lnTo>
                    <a:pt x="3809695" y="165836"/>
                  </a:lnTo>
                  <a:lnTo>
                    <a:pt x="3809695" y="100177"/>
                  </a:lnTo>
                  <a:lnTo>
                    <a:pt x="3746563" y="102006"/>
                  </a:lnTo>
                  <a:lnTo>
                    <a:pt x="3700284" y="153276"/>
                  </a:lnTo>
                  <a:lnTo>
                    <a:pt x="3693604" y="191846"/>
                  </a:lnTo>
                  <a:lnTo>
                    <a:pt x="3699548" y="228142"/>
                  </a:lnTo>
                  <a:lnTo>
                    <a:pt x="3716502" y="255816"/>
                  </a:lnTo>
                  <a:lnTo>
                    <a:pt x="3743223" y="273469"/>
                  </a:lnTo>
                  <a:lnTo>
                    <a:pt x="3778415" y="279666"/>
                  </a:lnTo>
                  <a:lnTo>
                    <a:pt x="3793413" y="278879"/>
                  </a:lnTo>
                  <a:lnTo>
                    <a:pt x="3836073" y="267220"/>
                  </a:lnTo>
                  <a:lnTo>
                    <a:pt x="3854920" y="257797"/>
                  </a:lnTo>
                  <a:lnTo>
                    <a:pt x="3847820" y="243103"/>
                  </a:lnTo>
                  <a:lnTo>
                    <a:pt x="3838333" y="223494"/>
                  </a:lnTo>
                  <a:lnTo>
                    <a:pt x="3827742" y="229958"/>
                  </a:lnTo>
                  <a:lnTo>
                    <a:pt x="3819448" y="234480"/>
                  </a:lnTo>
                  <a:lnTo>
                    <a:pt x="3812209" y="237655"/>
                  </a:lnTo>
                  <a:lnTo>
                    <a:pt x="3804793" y="240080"/>
                  </a:lnTo>
                  <a:lnTo>
                    <a:pt x="3797630" y="242341"/>
                  </a:lnTo>
                  <a:lnTo>
                    <a:pt x="3790848" y="243103"/>
                  </a:lnTo>
                  <a:lnTo>
                    <a:pt x="3784054" y="243103"/>
                  </a:lnTo>
                  <a:lnTo>
                    <a:pt x="3744861" y="221983"/>
                  </a:lnTo>
                  <a:lnTo>
                    <a:pt x="3738829" y="194106"/>
                  </a:lnTo>
                  <a:lnTo>
                    <a:pt x="3854920" y="194106"/>
                  </a:lnTo>
                  <a:lnTo>
                    <a:pt x="3854920" y="174879"/>
                  </a:lnTo>
                  <a:close/>
                </a:path>
                <a:path w="5584190" h="365125">
                  <a:moveTo>
                    <a:pt x="4031323" y="174879"/>
                  </a:moveTo>
                  <a:lnTo>
                    <a:pt x="4029837" y="165836"/>
                  </a:lnTo>
                  <a:lnTo>
                    <a:pt x="4025938" y="142303"/>
                  </a:lnTo>
                  <a:lnTo>
                    <a:pt x="4017734" y="128524"/>
                  </a:lnTo>
                  <a:lnTo>
                    <a:pt x="4010837" y="116928"/>
                  </a:lnTo>
                  <a:lnTo>
                    <a:pt x="3987609" y="100469"/>
                  </a:lnTo>
                  <a:lnTo>
                    <a:pt x="3986098" y="100177"/>
                  </a:lnTo>
                  <a:lnTo>
                    <a:pt x="3986098" y="165836"/>
                  </a:lnTo>
                  <a:lnTo>
                    <a:pt x="3917505" y="165836"/>
                  </a:lnTo>
                  <a:lnTo>
                    <a:pt x="3922115" y="149987"/>
                  </a:lnTo>
                  <a:lnTo>
                    <a:pt x="3930078" y="138277"/>
                  </a:lnTo>
                  <a:lnTo>
                    <a:pt x="3941089" y="131013"/>
                  </a:lnTo>
                  <a:lnTo>
                    <a:pt x="3954818" y="128524"/>
                  </a:lnTo>
                  <a:lnTo>
                    <a:pt x="3968458" y="130594"/>
                  </a:lnTo>
                  <a:lnTo>
                    <a:pt x="3977957" y="137147"/>
                  </a:lnTo>
                  <a:lnTo>
                    <a:pt x="3983710" y="148717"/>
                  </a:lnTo>
                  <a:lnTo>
                    <a:pt x="3986098" y="165836"/>
                  </a:lnTo>
                  <a:lnTo>
                    <a:pt x="3986098" y="100177"/>
                  </a:lnTo>
                  <a:lnTo>
                    <a:pt x="3922966" y="102006"/>
                  </a:lnTo>
                  <a:lnTo>
                    <a:pt x="3876687" y="153276"/>
                  </a:lnTo>
                  <a:lnTo>
                    <a:pt x="3870007" y="191846"/>
                  </a:lnTo>
                  <a:lnTo>
                    <a:pt x="3875951" y="228142"/>
                  </a:lnTo>
                  <a:lnTo>
                    <a:pt x="3892905" y="255816"/>
                  </a:lnTo>
                  <a:lnTo>
                    <a:pt x="3919626" y="273469"/>
                  </a:lnTo>
                  <a:lnTo>
                    <a:pt x="3954818" y="279666"/>
                  </a:lnTo>
                  <a:lnTo>
                    <a:pt x="3969816" y="278879"/>
                  </a:lnTo>
                  <a:lnTo>
                    <a:pt x="4012476" y="267220"/>
                  </a:lnTo>
                  <a:lnTo>
                    <a:pt x="4031323" y="257797"/>
                  </a:lnTo>
                  <a:lnTo>
                    <a:pt x="4024223" y="243103"/>
                  </a:lnTo>
                  <a:lnTo>
                    <a:pt x="4014736" y="223494"/>
                  </a:lnTo>
                  <a:lnTo>
                    <a:pt x="4004157" y="229958"/>
                  </a:lnTo>
                  <a:lnTo>
                    <a:pt x="3995851" y="234480"/>
                  </a:lnTo>
                  <a:lnTo>
                    <a:pt x="3988612" y="237655"/>
                  </a:lnTo>
                  <a:lnTo>
                    <a:pt x="3981208" y="240080"/>
                  </a:lnTo>
                  <a:lnTo>
                    <a:pt x="3974046" y="242341"/>
                  </a:lnTo>
                  <a:lnTo>
                    <a:pt x="3967251" y="243103"/>
                  </a:lnTo>
                  <a:lnTo>
                    <a:pt x="3960469" y="243103"/>
                  </a:lnTo>
                  <a:lnTo>
                    <a:pt x="3921264" y="221983"/>
                  </a:lnTo>
                  <a:lnTo>
                    <a:pt x="3915245" y="194106"/>
                  </a:lnTo>
                  <a:lnTo>
                    <a:pt x="4031323" y="194106"/>
                  </a:lnTo>
                  <a:lnTo>
                    <a:pt x="4031323" y="174879"/>
                  </a:lnTo>
                  <a:close/>
                </a:path>
                <a:path w="5584190" h="365125">
                  <a:moveTo>
                    <a:pt x="4420324" y="274764"/>
                  </a:moveTo>
                  <a:lnTo>
                    <a:pt x="4420222" y="145097"/>
                  </a:lnTo>
                  <a:lnTo>
                    <a:pt x="4418469" y="132283"/>
                  </a:lnTo>
                  <a:lnTo>
                    <a:pt x="4418215" y="130416"/>
                  </a:lnTo>
                  <a:lnTo>
                    <a:pt x="4417352" y="124091"/>
                  </a:lnTo>
                  <a:lnTo>
                    <a:pt x="4408449" y="108546"/>
                  </a:lnTo>
                  <a:lnTo>
                    <a:pt x="4393603" y="99212"/>
                  </a:lnTo>
                  <a:lnTo>
                    <a:pt x="4372838" y="96113"/>
                  </a:lnTo>
                  <a:lnTo>
                    <a:pt x="4356125" y="98234"/>
                  </a:lnTo>
                  <a:lnTo>
                    <a:pt x="4340326" y="104635"/>
                  </a:lnTo>
                  <a:lnTo>
                    <a:pt x="4325239" y="115354"/>
                  </a:lnTo>
                  <a:lnTo>
                    <a:pt x="4310646" y="130416"/>
                  </a:lnTo>
                  <a:lnTo>
                    <a:pt x="4309973" y="128524"/>
                  </a:lnTo>
                  <a:lnTo>
                    <a:pt x="4305376" y="115671"/>
                  </a:lnTo>
                  <a:lnTo>
                    <a:pt x="4295851" y="104914"/>
                  </a:lnTo>
                  <a:lnTo>
                    <a:pt x="4282237" y="98336"/>
                  </a:lnTo>
                  <a:lnTo>
                    <a:pt x="4264660" y="96113"/>
                  </a:lnTo>
                  <a:lnTo>
                    <a:pt x="4248772" y="97942"/>
                  </a:lnTo>
                  <a:lnTo>
                    <a:pt x="4233900" y="103695"/>
                  </a:lnTo>
                  <a:lnTo>
                    <a:pt x="4219245" y="113753"/>
                  </a:lnTo>
                  <a:lnTo>
                    <a:pt x="4203979" y="128524"/>
                  </a:lnTo>
                  <a:lnTo>
                    <a:pt x="4203979" y="99504"/>
                  </a:lnTo>
                  <a:lnTo>
                    <a:pt x="4158742" y="99504"/>
                  </a:lnTo>
                  <a:lnTo>
                    <a:pt x="4158742" y="274764"/>
                  </a:lnTo>
                  <a:lnTo>
                    <a:pt x="4203979" y="274764"/>
                  </a:lnTo>
                  <a:lnTo>
                    <a:pt x="4203979" y="169227"/>
                  </a:lnTo>
                  <a:lnTo>
                    <a:pt x="4210012" y="162814"/>
                  </a:lnTo>
                  <a:lnTo>
                    <a:pt x="4223550" y="149136"/>
                  </a:lnTo>
                  <a:lnTo>
                    <a:pt x="4234993" y="139598"/>
                  </a:lnTo>
                  <a:lnTo>
                    <a:pt x="4244403" y="134086"/>
                  </a:lnTo>
                  <a:lnTo>
                    <a:pt x="4252226" y="132283"/>
                  </a:lnTo>
                  <a:lnTo>
                    <a:pt x="4259135" y="133858"/>
                  </a:lnTo>
                  <a:lnTo>
                    <a:pt x="4263669" y="138976"/>
                  </a:lnTo>
                  <a:lnTo>
                    <a:pt x="4266158" y="148183"/>
                  </a:lnTo>
                  <a:lnTo>
                    <a:pt x="4266870" y="161112"/>
                  </a:lnTo>
                  <a:lnTo>
                    <a:pt x="4266920" y="274764"/>
                  </a:lnTo>
                  <a:lnTo>
                    <a:pt x="4312158" y="274764"/>
                  </a:lnTo>
                  <a:lnTo>
                    <a:pt x="4312158" y="169608"/>
                  </a:lnTo>
                  <a:lnTo>
                    <a:pt x="4319790" y="161112"/>
                  </a:lnTo>
                  <a:lnTo>
                    <a:pt x="4350080" y="135585"/>
                  </a:lnTo>
                  <a:lnTo>
                    <a:pt x="4360773" y="132283"/>
                  </a:lnTo>
                  <a:lnTo>
                    <a:pt x="4367466" y="133858"/>
                  </a:lnTo>
                  <a:lnTo>
                    <a:pt x="4371899" y="138976"/>
                  </a:lnTo>
                  <a:lnTo>
                    <a:pt x="4374350" y="148183"/>
                  </a:lnTo>
                  <a:lnTo>
                    <a:pt x="4375048" y="161112"/>
                  </a:lnTo>
                  <a:lnTo>
                    <a:pt x="4375099" y="274764"/>
                  </a:lnTo>
                  <a:lnTo>
                    <a:pt x="4420324" y="274764"/>
                  </a:lnTo>
                  <a:close/>
                </a:path>
                <a:path w="5584190" h="365125">
                  <a:moveTo>
                    <a:pt x="4612957" y="243103"/>
                  </a:moveTo>
                  <a:lnTo>
                    <a:pt x="4600892" y="241973"/>
                  </a:lnTo>
                  <a:lnTo>
                    <a:pt x="4599076" y="239420"/>
                  </a:lnTo>
                  <a:lnTo>
                    <a:pt x="4599013" y="196748"/>
                  </a:lnTo>
                  <a:lnTo>
                    <a:pt x="4598949" y="149999"/>
                  </a:lnTo>
                  <a:lnTo>
                    <a:pt x="4595419" y="125514"/>
                  </a:lnTo>
                  <a:lnTo>
                    <a:pt x="4584357" y="108077"/>
                  </a:lnTo>
                  <a:lnTo>
                    <a:pt x="4565459" y="97904"/>
                  </a:lnTo>
                  <a:lnTo>
                    <a:pt x="4538332" y="94602"/>
                  </a:lnTo>
                  <a:lnTo>
                    <a:pt x="4506633" y="97853"/>
                  </a:lnTo>
                  <a:lnTo>
                    <a:pt x="4483214" y="107315"/>
                  </a:lnTo>
                  <a:lnTo>
                    <a:pt x="4468685" y="122580"/>
                  </a:lnTo>
                  <a:lnTo>
                    <a:pt x="4463796" y="142836"/>
                  </a:lnTo>
                  <a:lnTo>
                    <a:pt x="4463707" y="148120"/>
                  </a:lnTo>
                  <a:lnTo>
                    <a:pt x="4464075" y="149999"/>
                  </a:lnTo>
                  <a:lnTo>
                    <a:pt x="4465967" y="155282"/>
                  </a:lnTo>
                  <a:lnTo>
                    <a:pt x="4508932" y="145859"/>
                  </a:lnTo>
                  <a:lnTo>
                    <a:pt x="4508170" y="143598"/>
                  </a:lnTo>
                  <a:lnTo>
                    <a:pt x="4507789" y="142836"/>
                  </a:lnTo>
                  <a:lnTo>
                    <a:pt x="4507789" y="141325"/>
                  </a:lnTo>
                  <a:lnTo>
                    <a:pt x="4509719" y="135204"/>
                  </a:lnTo>
                  <a:lnTo>
                    <a:pt x="4514951" y="130175"/>
                  </a:lnTo>
                  <a:lnTo>
                    <a:pt x="4522749" y="126758"/>
                  </a:lnTo>
                  <a:lnTo>
                    <a:pt x="4532300" y="125514"/>
                  </a:lnTo>
                  <a:lnTo>
                    <a:pt x="4541850" y="127152"/>
                  </a:lnTo>
                  <a:lnTo>
                    <a:pt x="4548556" y="132194"/>
                  </a:lnTo>
                  <a:lnTo>
                    <a:pt x="4552493" y="140766"/>
                  </a:lnTo>
                  <a:lnTo>
                    <a:pt x="4553788" y="153022"/>
                  </a:lnTo>
                  <a:lnTo>
                    <a:pt x="4553788" y="167716"/>
                  </a:lnTo>
                  <a:lnTo>
                    <a:pt x="4553788" y="196748"/>
                  </a:lnTo>
                  <a:lnTo>
                    <a:pt x="4553788" y="231038"/>
                  </a:lnTo>
                  <a:lnTo>
                    <a:pt x="4547374" y="235940"/>
                  </a:lnTo>
                  <a:lnTo>
                    <a:pt x="4545114" y="237439"/>
                  </a:lnTo>
                  <a:lnTo>
                    <a:pt x="4542091" y="238950"/>
                  </a:lnTo>
                  <a:lnTo>
                    <a:pt x="4536071" y="242341"/>
                  </a:lnTo>
                  <a:lnTo>
                    <a:pt x="4529277" y="244233"/>
                  </a:lnTo>
                  <a:lnTo>
                    <a:pt x="4523625" y="244233"/>
                  </a:lnTo>
                  <a:lnTo>
                    <a:pt x="4516031" y="242989"/>
                  </a:lnTo>
                  <a:lnTo>
                    <a:pt x="4510341" y="239420"/>
                  </a:lnTo>
                  <a:lnTo>
                    <a:pt x="4506773" y="233730"/>
                  </a:lnTo>
                  <a:lnTo>
                    <a:pt x="4505528" y="226136"/>
                  </a:lnTo>
                  <a:lnTo>
                    <a:pt x="4505528" y="221615"/>
                  </a:lnTo>
                  <a:lnTo>
                    <a:pt x="4506303" y="218224"/>
                  </a:lnTo>
                  <a:lnTo>
                    <a:pt x="4508932" y="211442"/>
                  </a:lnTo>
                  <a:lnTo>
                    <a:pt x="4553788" y="196748"/>
                  </a:lnTo>
                  <a:lnTo>
                    <a:pt x="4553788" y="167716"/>
                  </a:lnTo>
                  <a:lnTo>
                    <a:pt x="4504042" y="182041"/>
                  </a:lnTo>
                  <a:lnTo>
                    <a:pt x="4467352" y="203301"/>
                  </a:lnTo>
                  <a:lnTo>
                    <a:pt x="4458805" y="225755"/>
                  </a:lnTo>
                  <a:lnTo>
                    <a:pt x="4458805" y="231787"/>
                  </a:lnTo>
                  <a:lnTo>
                    <a:pt x="4462564" y="250977"/>
                  </a:lnTo>
                  <a:lnTo>
                    <a:pt x="4473079" y="266001"/>
                  </a:lnTo>
                  <a:lnTo>
                    <a:pt x="4489170" y="275780"/>
                  </a:lnTo>
                  <a:lnTo>
                    <a:pt x="4509681" y="279285"/>
                  </a:lnTo>
                  <a:lnTo>
                    <a:pt x="4522482" y="278053"/>
                  </a:lnTo>
                  <a:lnTo>
                    <a:pt x="4534611" y="274193"/>
                  </a:lnTo>
                  <a:lnTo>
                    <a:pt x="4546524" y="267512"/>
                  </a:lnTo>
                  <a:lnTo>
                    <a:pt x="4558677" y="257797"/>
                  </a:lnTo>
                  <a:lnTo>
                    <a:pt x="4564735" y="267322"/>
                  </a:lnTo>
                  <a:lnTo>
                    <a:pt x="4572012" y="273202"/>
                  </a:lnTo>
                  <a:lnTo>
                    <a:pt x="4582058" y="276186"/>
                  </a:lnTo>
                  <a:lnTo>
                    <a:pt x="4596371" y="277025"/>
                  </a:lnTo>
                  <a:lnTo>
                    <a:pt x="4605794" y="277025"/>
                  </a:lnTo>
                  <a:lnTo>
                    <a:pt x="4609846" y="257797"/>
                  </a:lnTo>
                  <a:lnTo>
                    <a:pt x="4612716" y="244233"/>
                  </a:lnTo>
                  <a:lnTo>
                    <a:pt x="4612957" y="243103"/>
                  </a:lnTo>
                  <a:close/>
                </a:path>
                <a:path w="5584190" h="365125">
                  <a:moveTo>
                    <a:pt x="4805197" y="145859"/>
                  </a:moveTo>
                  <a:lnTo>
                    <a:pt x="4803343" y="132283"/>
                  </a:lnTo>
                  <a:lnTo>
                    <a:pt x="4802835" y="128524"/>
                  </a:lnTo>
                  <a:lnTo>
                    <a:pt x="4802225" y="124091"/>
                  </a:lnTo>
                  <a:lnTo>
                    <a:pt x="4793323" y="108546"/>
                  </a:lnTo>
                  <a:lnTo>
                    <a:pt x="4778489" y="99212"/>
                  </a:lnTo>
                  <a:lnTo>
                    <a:pt x="4757712" y="96113"/>
                  </a:lnTo>
                  <a:lnTo>
                    <a:pt x="4741811" y="97942"/>
                  </a:lnTo>
                  <a:lnTo>
                    <a:pt x="4726940" y="103695"/>
                  </a:lnTo>
                  <a:lnTo>
                    <a:pt x="4712284" y="113753"/>
                  </a:lnTo>
                  <a:lnTo>
                    <a:pt x="4697019" y="128524"/>
                  </a:lnTo>
                  <a:lnTo>
                    <a:pt x="4697019" y="99504"/>
                  </a:lnTo>
                  <a:lnTo>
                    <a:pt x="4651807" y="99504"/>
                  </a:lnTo>
                  <a:lnTo>
                    <a:pt x="4651807" y="274764"/>
                  </a:lnTo>
                  <a:lnTo>
                    <a:pt x="4697019" y="274764"/>
                  </a:lnTo>
                  <a:lnTo>
                    <a:pt x="4697019" y="169227"/>
                  </a:lnTo>
                  <a:lnTo>
                    <a:pt x="4703051" y="162814"/>
                  </a:lnTo>
                  <a:lnTo>
                    <a:pt x="4716602" y="149136"/>
                  </a:lnTo>
                  <a:lnTo>
                    <a:pt x="4727981" y="139636"/>
                  </a:lnTo>
                  <a:lnTo>
                    <a:pt x="4737455" y="134086"/>
                  </a:lnTo>
                  <a:lnTo>
                    <a:pt x="4745279" y="132283"/>
                  </a:lnTo>
                  <a:lnTo>
                    <a:pt x="4752187" y="133858"/>
                  </a:lnTo>
                  <a:lnTo>
                    <a:pt x="4756721" y="138976"/>
                  </a:lnTo>
                  <a:lnTo>
                    <a:pt x="4759210" y="148183"/>
                  </a:lnTo>
                  <a:lnTo>
                    <a:pt x="4759960" y="162064"/>
                  </a:lnTo>
                  <a:lnTo>
                    <a:pt x="4759960" y="274764"/>
                  </a:lnTo>
                  <a:lnTo>
                    <a:pt x="4805197" y="274764"/>
                  </a:lnTo>
                  <a:lnTo>
                    <a:pt x="4805197" y="145859"/>
                  </a:lnTo>
                  <a:close/>
                </a:path>
                <a:path w="5584190" h="365125">
                  <a:moveTo>
                    <a:pt x="4899444" y="99504"/>
                  </a:moveTo>
                  <a:lnTo>
                    <a:pt x="4854600" y="99504"/>
                  </a:lnTo>
                  <a:lnTo>
                    <a:pt x="4854600" y="274764"/>
                  </a:lnTo>
                  <a:lnTo>
                    <a:pt x="4899444" y="274764"/>
                  </a:lnTo>
                  <a:lnTo>
                    <a:pt x="4899444" y="99504"/>
                  </a:lnTo>
                  <a:close/>
                </a:path>
                <a:path w="5584190" h="365125">
                  <a:moveTo>
                    <a:pt x="4902466" y="36563"/>
                  </a:moveTo>
                  <a:lnTo>
                    <a:pt x="4900473" y="24638"/>
                  </a:lnTo>
                  <a:lnTo>
                    <a:pt x="4895062" y="14935"/>
                  </a:lnTo>
                  <a:lnTo>
                    <a:pt x="4887036" y="8407"/>
                  </a:lnTo>
                  <a:lnTo>
                    <a:pt x="4877219" y="6032"/>
                  </a:lnTo>
                  <a:lnTo>
                    <a:pt x="4867326" y="8407"/>
                  </a:lnTo>
                  <a:lnTo>
                    <a:pt x="4859172" y="14935"/>
                  </a:lnTo>
                  <a:lnTo>
                    <a:pt x="4853635" y="24638"/>
                  </a:lnTo>
                  <a:lnTo>
                    <a:pt x="4851590" y="36563"/>
                  </a:lnTo>
                  <a:lnTo>
                    <a:pt x="4853635" y="48475"/>
                  </a:lnTo>
                  <a:lnTo>
                    <a:pt x="4859172" y="58178"/>
                  </a:lnTo>
                  <a:lnTo>
                    <a:pt x="4867326" y="64693"/>
                  </a:lnTo>
                  <a:lnTo>
                    <a:pt x="4877219" y="67081"/>
                  </a:lnTo>
                  <a:lnTo>
                    <a:pt x="4887036" y="64693"/>
                  </a:lnTo>
                  <a:lnTo>
                    <a:pt x="4895062" y="58178"/>
                  </a:lnTo>
                  <a:lnTo>
                    <a:pt x="4900473" y="48475"/>
                  </a:lnTo>
                  <a:lnTo>
                    <a:pt x="4902466" y="36563"/>
                  </a:lnTo>
                  <a:close/>
                </a:path>
                <a:path w="5584190" h="365125">
                  <a:moveTo>
                    <a:pt x="5093563" y="174879"/>
                  </a:moveTo>
                  <a:lnTo>
                    <a:pt x="5092065" y="165836"/>
                  </a:lnTo>
                  <a:lnTo>
                    <a:pt x="5088179" y="142303"/>
                  </a:lnTo>
                  <a:lnTo>
                    <a:pt x="5079974" y="128524"/>
                  </a:lnTo>
                  <a:lnTo>
                    <a:pt x="5073078" y="116928"/>
                  </a:lnTo>
                  <a:lnTo>
                    <a:pt x="5049837" y="100469"/>
                  </a:lnTo>
                  <a:lnTo>
                    <a:pt x="5048339" y="100177"/>
                  </a:lnTo>
                  <a:lnTo>
                    <a:pt x="5048339" y="165836"/>
                  </a:lnTo>
                  <a:lnTo>
                    <a:pt x="4979733" y="165836"/>
                  </a:lnTo>
                  <a:lnTo>
                    <a:pt x="4984356" y="149987"/>
                  </a:lnTo>
                  <a:lnTo>
                    <a:pt x="4992319" y="138277"/>
                  </a:lnTo>
                  <a:lnTo>
                    <a:pt x="5003330" y="131013"/>
                  </a:lnTo>
                  <a:lnTo>
                    <a:pt x="5017059" y="128524"/>
                  </a:lnTo>
                  <a:lnTo>
                    <a:pt x="5030686" y="130594"/>
                  </a:lnTo>
                  <a:lnTo>
                    <a:pt x="5040185" y="137147"/>
                  </a:lnTo>
                  <a:lnTo>
                    <a:pt x="5045938" y="148717"/>
                  </a:lnTo>
                  <a:lnTo>
                    <a:pt x="5048339" y="165836"/>
                  </a:lnTo>
                  <a:lnTo>
                    <a:pt x="5048339" y="100177"/>
                  </a:lnTo>
                  <a:lnTo>
                    <a:pt x="4985194" y="102006"/>
                  </a:lnTo>
                  <a:lnTo>
                    <a:pt x="4938928" y="153276"/>
                  </a:lnTo>
                  <a:lnTo>
                    <a:pt x="4932248" y="191846"/>
                  </a:lnTo>
                  <a:lnTo>
                    <a:pt x="4938192" y="228142"/>
                  </a:lnTo>
                  <a:lnTo>
                    <a:pt x="4955146" y="255816"/>
                  </a:lnTo>
                  <a:lnTo>
                    <a:pt x="4981867" y="273469"/>
                  </a:lnTo>
                  <a:lnTo>
                    <a:pt x="5017059" y="279666"/>
                  </a:lnTo>
                  <a:lnTo>
                    <a:pt x="5032057" y="278879"/>
                  </a:lnTo>
                  <a:lnTo>
                    <a:pt x="5074717" y="267220"/>
                  </a:lnTo>
                  <a:lnTo>
                    <a:pt x="5093563" y="257797"/>
                  </a:lnTo>
                  <a:lnTo>
                    <a:pt x="5086464" y="243103"/>
                  </a:lnTo>
                  <a:lnTo>
                    <a:pt x="5076977" y="223494"/>
                  </a:lnTo>
                  <a:lnTo>
                    <a:pt x="5066385" y="229958"/>
                  </a:lnTo>
                  <a:lnTo>
                    <a:pt x="5058092" y="234480"/>
                  </a:lnTo>
                  <a:lnTo>
                    <a:pt x="5050853" y="237655"/>
                  </a:lnTo>
                  <a:lnTo>
                    <a:pt x="5043436" y="240080"/>
                  </a:lnTo>
                  <a:lnTo>
                    <a:pt x="5036274" y="242341"/>
                  </a:lnTo>
                  <a:lnTo>
                    <a:pt x="5029492" y="243103"/>
                  </a:lnTo>
                  <a:lnTo>
                    <a:pt x="5022710" y="243103"/>
                  </a:lnTo>
                  <a:lnTo>
                    <a:pt x="4983505" y="221983"/>
                  </a:lnTo>
                  <a:lnTo>
                    <a:pt x="4977473" y="194106"/>
                  </a:lnTo>
                  <a:lnTo>
                    <a:pt x="5093563" y="194106"/>
                  </a:lnTo>
                  <a:lnTo>
                    <a:pt x="5093563" y="174879"/>
                  </a:lnTo>
                  <a:close/>
                </a:path>
                <a:path w="5584190" h="365125">
                  <a:moveTo>
                    <a:pt x="5229644" y="109296"/>
                  </a:moveTo>
                  <a:lnTo>
                    <a:pt x="5224119" y="103860"/>
                  </a:lnTo>
                  <a:lnTo>
                    <a:pt x="5218239" y="99974"/>
                  </a:lnTo>
                  <a:lnTo>
                    <a:pt x="5211940" y="97637"/>
                  </a:lnTo>
                  <a:lnTo>
                    <a:pt x="5205146" y="96862"/>
                  </a:lnTo>
                  <a:lnTo>
                    <a:pt x="5195328" y="99098"/>
                  </a:lnTo>
                  <a:lnTo>
                    <a:pt x="5185689" y="106235"/>
                  </a:lnTo>
                  <a:lnTo>
                    <a:pt x="5175415" y="118960"/>
                  </a:lnTo>
                  <a:lnTo>
                    <a:pt x="5163693" y="137934"/>
                  </a:lnTo>
                  <a:lnTo>
                    <a:pt x="5161800" y="99504"/>
                  </a:lnTo>
                  <a:lnTo>
                    <a:pt x="5122977" y="99504"/>
                  </a:lnTo>
                  <a:lnTo>
                    <a:pt x="5122977" y="274764"/>
                  </a:lnTo>
                  <a:lnTo>
                    <a:pt x="5167833" y="274764"/>
                  </a:lnTo>
                  <a:lnTo>
                    <a:pt x="5167833" y="194487"/>
                  </a:lnTo>
                  <a:lnTo>
                    <a:pt x="5168557" y="185102"/>
                  </a:lnTo>
                  <a:lnTo>
                    <a:pt x="5190680" y="151231"/>
                  </a:lnTo>
                  <a:lnTo>
                    <a:pt x="5201755" y="147739"/>
                  </a:lnTo>
                  <a:lnTo>
                    <a:pt x="5206657" y="147739"/>
                  </a:lnTo>
                  <a:lnTo>
                    <a:pt x="5210429" y="149250"/>
                  </a:lnTo>
                  <a:lnTo>
                    <a:pt x="5215318" y="153022"/>
                  </a:lnTo>
                  <a:lnTo>
                    <a:pt x="5217058" y="147739"/>
                  </a:lnTo>
                  <a:lnTo>
                    <a:pt x="5220259" y="137934"/>
                  </a:lnTo>
                  <a:lnTo>
                    <a:pt x="5229644" y="109296"/>
                  </a:lnTo>
                  <a:close/>
                </a:path>
                <a:path w="5584190" h="365125">
                  <a:moveTo>
                    <a:pt x="5397004" y="174879"/>
                  </a:moveTo>
                  <a:lnTo>
                    <a:pt x="5395506" y="165836"/>
                  </a:lnTo>
                  <a:lnTo>
                    <a:pt x="5391620" y="142303"/>
                  </a:lnTo>
                  <a:lnTo>
                    <a:pt x="5383415" y="128524"/>
                  </a:lnTo>
                  <a:lnTo>
                    <a:pt x="5376507" y="116928"/>
                  </a:lnTo>
                  <a:lnTo>
                    <a:pt x="5353278" y="100469"/>
                  </a:lnTo>
                  <a:lnTo>
                    <a:pt x="5351780" y="100177"/>
                  </a:lnTo>
                  <a:lnTo>
                    <a:pt x="5351780" y="165836"/>
                  </a:lnTo>
                  <a:lnTo>
                    <a:pt x="5283174" y="165836"/>
                  </a:lnTo>
                  <a:lnTo>
                    <a:pt x="5287784" y="149987"/>
                  </a:lnTo>
                  <a:lnTo>
                    <a:pt x="5295760" y="138277"/>
                  </a:lnTo>
                  <a:lnTo>
                    <a:pt x="5306758" y="131013"/>
                  </a:lnTo>
                  <a:lnTo>
                    <a:pt x="5320487" y="128524"/>
                  </a:lnTo>
                  <a:lnTo>
                    <a:pt x="5334127" y="130594"/>
                  </a:lnTo>
                  <a:lnTo>
                    <a:pt x="5343626" y="137147"/>
                  </a:lnTo>
                  <a:lnTo>
                    <a:pt x="5349379" y="148717"/>
                  </a:lnTo>
                  <a:lnTo>
                    <a:pt x="5351780" y="165836"/>
                  </a:lnTo>
                  <a:lnTo>
                    <a:pt x="5351780" y="100177"/>
                  </a:lnTo>
                  <a:lnTo>
                    <a:pt x="5288635" y="102006"/>
                  </a:lnTo>
                  <a:lnTo>
                    <a:pt x="5242357" y="153276"/>
                  </a:lnTo>
                  <a:lnTo>
                    <a:pt x="5235689" y="191846"/>
                  </a:lnTo>
                  <a:lnTo>
                    <a:pt x="5241620" y="228142"/>
                  </a:lnTo>
                  <a:lnTo>
                    <a:pt x="5258587" y="255816"/>
                  </a:lnTo>
                  <a:lnTo>
                    <a:pt x="5285295" y="273469"/>
                  </a:lnTo>
                  <a:lnTo>
                    <a:pt x="5320487" y="279666"/>
                  </a:lnTo>
                  <a:lnTo>
                    <a:pt x="5335498" y="278879"/>
                  </a:lnTo>
                  <a:lnTo>
                    <a:pt x="5378158" y="267220"/>
                  </a:lnTo>
                  <a:lnTo>
                    <a:pt x="5397004" y="257797"/>
                  </a:lnTo>
                  <a:lnTo>
                    <a:pt x="5389892" y="243103"/>
                  </a:lnTo>
                  <a:lnTo>
                    <a:pt x="5380418" y="223494"/>
                  </a:lnTo>
                  <a:lnTo>
                    <a:pt x="5339715" y="242341"/>
                  </a:lnTo>
                  <a:lnTo>
                    <a:pt x="5332933" y="243103"/>
                  </a:lnTo>
                  <a:lnTo>
                    <a:pt x="5326151" y="243103"/>
                  </a:lnTo>
                  <a:lnTo>
                    <a:pt x="5286946" y="221983"/>
                  </a:lnTo>
                  <a:lnTo>
                    <a:pt x="5280914" y="194106"/>
                  </a:lnTo>
                  <a:lnTo>
                    <a:pt x="5397004" y="194106"/>
                  </a:lnTo>
                  <a:lnTo>
                    <a:pt x="5397004" y="174879"/>
                  </a:lnTo>
                  <a:close/>
                </a:path>
                <a:path w="5584190" h="365125">
                  <a:moveTo>
                    <a:pt x="5583580" y="145859"/>
                  </a:moveTo>
                  <a:lnTo>
                    <a:pt x="5581739" y="132283"/>
                  </a:lnTo>
                  <a:lnTo>
                    <a:pt x="5581218" y="128524"/>
                  </a:lnTo>
                  <a:lnTo>
                    <a:pt x="5580621" y="124091"/>
                  </a:lnTo>
                  <a:lnTo>
                    <a:pt x="5571718" y="108546"/>
                  </a:lnTo>
                  <a:lnTo>
                    <a:pt x="5556872" y="99212"/>
                  </a:lnTo>
                  <a:lnTo>
                    <a:pt x="5536095" y="96113"/>
                  </a:lnTo>
                  <a:lnTo>
                    <a:pt x="5520207" y="97942"/>
                  </a:lnTo>
                  <a:lnTo>
                    <a:pt x="5505335" y="103695"/>
                  </a:lnTo>
                  <a:lnTo>
                    <a:pt x="5490680" y="113753"/>
                  </a:lnTo>
                  <a:lnTo>
                    <a:pt x="5475414" y="128524"/>
                  </a:lnTo>
                  <a:lnTo>
                    <a:pt x="5475414" y="99504"/>
                  </a:lnTo>
                  <a:lnTo>
                    <a:pt x="5430190" y="99504"/>
                  </a:lnTo>
                  <a:lnTo>
                    <a:pt x="5430190" y="274764"/>
                  </a:lnTo>
                  <a:lnTo>
                    <a:pt x="5475414" y="274764"/>
                  </a:lnTo>
                  <a:lnTo>
                    <a:pt x="5475414" y="169227"/>
                  </a:lnTo>
                  <a:lnTo>
                    <a:pt x="5481447" y="162814"/>
                  </a:lnTo>
                  <a:lnTo>
                    <a:pt x="5494985" y="149136"/>
                  </a:lnTo>
                  <a:lnTo>
                    <a:pt x="5506364" y="139636"/>
                  </a:lnTo>
                  <a:lnTo>
                    <a:pt x="5515838" y="134086"/>
                  </a:lnTo>
                  <a:lnTo>
                    <a:pt x="5523662" y="132283"/>
                  </a:lnTo>
                  <a:lnTo>
                    <a:pt x="5530570" y="133858"/>
                  </a:lnTo>
                  <a:lnTo>
                    <a:pt x="5535104" y="138976"/>
                  </a:lnTo>
                  <a:lnTo>
                    <a:pt x="5537606" y="148183"/>
                  </a:lnTo>
                  <a:lnTo>
                    <a:pt x="5538355" y="162064"/>
                  </a:lnTo>
                  <a:lnTo>
                    <a:pt x="5538355" y="274764"/>
                  </a:lnTo>
                  <a:lnTo>
                    <a:pt x="5583580" y="274764"/>
                  </a:lnTo>
                  <a:lnTo>
                    <a:pt x="5583580" y="14585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94134" y="3375570"/>
              <a:ext cx="3738545" cy="37124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276676" y="3370664"/>
              <a:ext cx="4036327" cy="284567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692726" y="4094011"/>
              <a:ext cx="156210" cy="260985"/>
            </a:xfrm>
            <a:custGeom>
              <a:avLst/>
              <a:gdLst/>
              <a:ahLst/>
              <a:cxnLst/>
              <a:rect l="l" t="t" r="r" b="b"/>
              <a:pathLst>
                <a:path w="156210" h="260985">
                  <a:moveTo>
                    <a:pt x="11685" y="235563"/>
                  </a:moveTo>
                  <a:lnTo>
                    <a:pt x="11685" y="259311"/>
                  </a:lnTo>
                  <a:lnTo>
                    <a:pt x="23747" y="260442"/>
                  </a:lnTo>
                  <a:lnTo>
                    <a:pt x="28271" y="260819"/>
                  </a:lnTo>
                  <a:lnTo>
                    <a:pt x="35799" y="260819"/>
                  </a:lnTo>
                  <a:lnTo>
                    <a:pt x="61397" y="258451"/>
                  </a:lnTo>
                  <a:lnTo>
                    <a:pt x="83671" y="251208"/>
                  </a:lnTo>
                  <a:lnTo>
                    <a:pt x="103116" y="238878"/>
                  </a:lnTo>
                  <a:lnTo>
                    <a:pt x="104870" y="237071"/>
                  </a:lnTo>
                  <a:lnTo>
                    <a:pt x="24501" y="237071"/>
                  </a:lnTo>
                  <a:lnTo>
                    <a:pt x="20732" y="236694"/>
                  </a:lnTo>
                  <a:lnTo>
                    <a:pt x="11685" y="235563"/>
                  </a:lnTo>
                  <a:close/>
                </a:path>
                <a:path w="156210" h="260985">
                  <a:moveTo>
                    <a:pt x="153890" y="138330"/>
                  </a:moveTo>
                  <a:lnTo>
                    <a:pt x="128142" y="138330"/>
                  </a:lnTo>
                  <a:lnTo>
                    <a:pt x="123301" y="160523"/>
                  </a:lnTo>
                  <a:lnTo>
                    <a:pt x="117683" y="177383"/>
                  </a:lnTo>
                  <a:lnTo>
                    <a:pt x="90917" y="214859"/>
                  </a:lnTo>
                  <a:lnTo>
                    <a:pt x="55660" y="234685"/>
                  </a:lnTo>
                  <a:lnTo>
                    <a:pt x="31287" y="237071"/>
                  </a:lnTo>
                  <a:lnTo>
                    <a:pt x="104870" y="237071"/>
                  </a:lnTo>
                  <a:lnTo>
                    <a:pt x="120226" y="221249"/>
                  </a:lnTo>
                  <a:lnTo>
                    <a:pt x="135681" y="197278"/>
                  </a:lnTo>
                  <a:lnTo>
                    <a:pt x="146896" y="170268"/>
                  </a:lnTo>
                  <a:lnTo>
                    <a:pt x="153728" y="140574"/>
                  </a:lnTo>
                  <a:lnTo>
                    <a:pt x="153890" y="138330"/>
                  </a:lnTo>
                  <a:close/>
                </a:path>
                <a:path w="156210" h="260985">
                  <a:moveTo>
                    <a:pt x="76133" y="0"/>
                  </a:moveTo>
                  <a:lnTo>
                    <a:pt x="45790" y="6561"/>
                  </a:lnTo>
                  <a:lnTo>
                    <a:pt x="21669" y="24783"/>
                  </a:lnTo>
                  <a:lnTo>
                    <a:pt x="5746" y="52474"/>
                  </a:lnTo>
                  <a:lnTo>
                    <a:pt x="0" y="87442"/>
                  </a:lnTo>
                  <a:lnTo>
                    <a:pt x="4711" y="115670"/>
                  </a:lnTo>
                  <a:lnTo>
                    <a:pt x="17903" y="137713"/>
                  </a:lnTo>
                  <a:lnTo>
                    <a:pt x="38161" y="152051"/>
                  </a:lnTo>
                  <a:lnTo>
                    <a:pt x="64071" y="157167"/>
                  </a:lnTo>
                  <a:lnTo>
                    <a:pt x="74225" y="156602"/>
                  </a:lnTo>
                  <a:lnTo>
                    <a:pt x="111567" y="146246"/>
                  </a:lnTo>
                  <a:lnTo>
                    <a:pt x="128142" y="138330"/>
                  </a:lnTo>
                  <a:lnTo>
                    <a:pt x="153890" y="138330"/>
                  </a:lnTo>
                  <a:lnTo>
                    <a:pt x="154297" y="132676"/>
                  </a:lnTo>
                  <a:lnTo>
                    <a:pt x="70102" y="132676"/>
                  </a:lnTo>
                  <a:lnTo>
                    <a:pt x="51963" y="129060"/>
                  </a:lnTo>
                  <a:lnTo>
                    <a:pt x="37784" y="119012"/>
                  </a:lnTo>
                  <a:lnTo>
                    <a:pt x="28552" y="103733"/>
                  </a:lnTo>
                  <a:lnTo>
                    <a:pt x="25255" y="84426"/>
                  </a:lnTo>
                  <a:lnTo>
                    <a:pt x="29112" y="61032"/>
                  </a:lnTo>
                  <a:lnTo>
                    <a:pt x="39716" y="42264"/>
                  </a:lnTo>
                  <a:lnTo>
                    <a:pt x="55621" y="29784"/>
                  </a:lnTo>
                  <a:lnTo>
                    <a:pt x="75379" y="25255"/>
                  </a:lnTo>
                  <a:lnTo>
                    <a:pt x="130391" y="25255"/>
                  </a:lnTo>
                  <a:lnTo>
                    <a:pt x="109605" y="7474"/>
                  </a:lnTo>
                  <a:lnTo>
                    <a:pt x="76133" y="0"/>
                  </a:lnTo>
                  <a:close/>
                </a:path>
                <a:path w="156210" h="260985">
                  <a:moveTo>
                    <a:pt x="130391" y="25255"/>
                  </a:moveTo>
                  <a:lnTo>
                    <a:pt x="75379" y="25255"/>
                  </a:lnTo>
                  <a:lnTo>
                    <a:pt x="97200" y="30609"/>
                  </a:lnTo>
                  <a:lnTo>
                    <a:pt x="113965" y="45751"/>
                  </a:lnTo>
                  <a:lnTo>
                    <a:pt x="124722" y="69301"/>
                  </a:lnTo>
                  <a:lnTo>
                    <a:pt x="128519" y="99881"/>
                  </a:lnTo>
                  <a:lnTo>
                    <a:pt x="128447" y="108551"/>
                  </a:lnTo>
                  <a:lnTo>
                    <a:pt x="84049" y="131545"/>
                  </a:lnTo>
                  <a:lnTo>
                    <a:pt x="75379" y="132676"/>
                  </a:lnTo>
                  <a:lnTo>
                    <a:pt x="154297" y="132676"/>
                  </a:lnTo>
                  <a:lnTo>
                    <a:pt x="156037" y="108551"/>
                  </a:lnTo>
                  <a:lnTo>
                    <a:pt x="150547" y="63129"/>
                  </a:lnTo>
                  <a:lnTo>
                    <a:pt x="134740" y="28976"/>
                  </a:lnTo>
                  <a:lnTo>
                    <a:pt x="130391" y="25255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91977" y="4002800"/>
              <a:ext cx="3763047" cy="37125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361715" y="4002807"/>
              <a:ext cx="4202563" cy="36634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614320" y="4721249"/>
              <a:ext cx="316865" cy="190500"/>
            </a:xfrm>
            <a:custGeom>
              <a:avLst/>
              <a:gdLst/>
              <a:ahLst/>
              <a:cxnLst/>
              <a:rect l="l" t="t" r="r" b="b"/>
              <a:pathLst>
                <a:path w="316864" h="190500">
                  <a:moveTo>
                    <a:pt x="70856" y="3392"/>
                  </a:moveTo>
                  <a:lnTo>
                    <a:pt x="0" y="3392"/>
                  </a:lnTo>
                  <a:lnTo>
                    <a:pt x="0" y="27140"/>
                  </a:lnTo>
                  <a:lnTo>
                    <a:pt x="42585" y="27140"/>
                  </a:lnTo>
                  <a:lnTo>
                    <a:pt x="42585" y="183554"/>
                  </a:lnTo>
                  <a:lnTo>
                    <a:pt x="70856" y="183554"/>
                  </a:lnTo>
                  <a:lnTo>
                    <a:pt x="70856" y="3392"/>
                  </a:lnTo>
                  <a:close/>
                </a:path>
                <a:path w="316864" h="190500">
                  <a:moveTo>
                    <a:pt x="223145" y="0"/>
                  </a:moveTo>
                  <a:lnTo>
                    <a:pt x="186539" y="7479"/>
                  </a:lnTo>
                  <a:lnTo>
                    <a:pt x="156716" y="27893"/>
                  </a:lnTo>
                  <a:lnTo>
                    <a:pt x="136644" y="58199"/>
                  </a:lnTo>
                  <a:lnTo>
                    <a:pt x="129294" y="95358"/>
                  </a:lnTo>
                  <a:lnTo>
                    <a:pt x="136644" y="132299"/>
                  </a:lnTo>
                  <a:lnTo>
                    <a:pt x="156716" y="162493"/>
                  </a:lnTo>
                  <a:lnTo>
                    <a:pt x="186539" y="182865"/>
                  </a:lnTo>
                  <a:lnTo>
                    <a:pt x="223145" y="190339"/>
                  </a:lnTo>
                  <a:lnTo>
                    <a:pt x="259532" y="182865"/>
                  </a:lnTo>
                  <a:lnTo>
                    <a:pt x="282167" y="167345"/>
                  </a:lnTo>
                  <a:lnTo>
                    <a:pt x="223145" y="167345"/>
                  </a:lnTo>
                  <a:lnTo>
                    <a:pt x="197631" y="161663"/>
                  </a:lnTo>
                  <a:lnTo>
                    <a:pt x="176785" y="146194"/>
                  </a:lnTo>
                  <a:lnTo>
                    <a:pt x="162723" y="123304"/>
                  </a:lnTo>
                  <a:lnTo>
                    <a:pt x="157565" y="95358"/>
                  </a:lnTo>
                  <a:lnTo>
                    <a:pt x="162723" y="67257"/>
                  </a:lnTo>
                  <a:lnTo>
                    <a:pt x="176785" y="44384"/>
                  </a:lnTo>
                  <a:lnTo>
                    <a:pt x="197631" y="29001"/>
                  </a:lnTo>
                  <a:lnTo>
                    <a:pt x="223145" y="23371"/>
                  </a:lnTo>
                  <a:lnTo>
                    <a:pt x="282661" y="23371"/>
                  </a:lnTo>
                  <a:lnTo>
                    <a:pt x="259532" y="7479"/>
                  </a:lnTo>
                  <a:lnTo>
                    <a:pt x="223145" y="0"/>
                  </a:lnTo>
                  <a:close/>
                </a:path>
                <a:path w="316864" h="190500">
                  <a:moveTo>
                    <a:pt x="282661" y="23371"/>
                  </a:moveTo>
                  <a:lnTo>
                    <a:pt x="223145" y="23371"/>
                  </a:lnTo>
                  <a:lnTo>
                    <a:pt x="248440" y="29001"/>
                  </a:lnTo>
                  <a:lnTo>
                    <a:pt x="269175" y="44384"/>
                  </a:lnTo>
                  <a:lnTo>
                    <a:pt x="283195" y="67257"/>
                  </a:lnTo>
                  <a:lnTo>
                    <a:pt x="288347" y="95358"/>
                  </a:lnTo>
                  <a:lnTo>
                    <a:pt x="283195" y="123304"/>
                  </a:lnTo>
                  <a:lnTo>
                    <a:pt x="269175" y="146194"/>
                  </a:lnTo>
                  <a:lnTo>
                    <a:pt x="248440" y="161663"/>
                  </a:lnTo>
                  <a:lnTo>
                    <a:pt x="223145" y="167345"/>
                  </a:lnTo>
                  <a:lnTo>
                    <a:pt x="282167" y="167345"/>
                  </a:lnTo>
                  <a:lnTo>
                    <a:pt x="289243" y="162493"/>
                  </a:lnTo>
                  <a:lnTo>
                    <a:pt x="309274" y="132299"/>
                  </a:lnTo>
                  <a:lnTo>
                    <a:pt x="316618" y="95358"/>
                  </a:lnTo>
                  <a:lnTo>
                    <a:pt x="309274" y="58199"/>
                  </a:lnTo>
                  <a:lnTo>
                    <a:pt x="289243" y="27893"/>
                  </a:lnTo>
                  <a:lnTo>
                    <a:pt x="282661" y="23371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91977" y="4630037"/>
              <a:ext cx="3763047" cy="37125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361715" y="4630044"/>
              <a:ext cx="4091749" cy="3693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4083685" cy="1570990"/>
            </a:xfrm>
            <a:custGeom>
              <a:avLst/>
              <a:gdLst/>
              <a:ahLst/>
              <a:cxnLst/>
              <a:rect l="l" t="t" r="r" b="b"/>
              <a:pathLst>
                <a:path w="4083685" h="1570990">
                  <a:moveTo>
                    <a:pt x="4083645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3664809" y="1570632"/>
                  </a:lnTo>
                  <a:lnTo>
                    <a:pt x="4083645" y="1151797"/>
                  </a:lnTo>
                  <a:lnTo>
                    <a:pt x="4083645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61529" y="526696"/>
              <a:ext cx="2359660" cy="610870"/>
            </a:xfrm>
            <a:custGeom>
              <a:avLst/>
              <a:gdLst/>
              <a:ahLst/>
              <a:cxnLst/>
              <a:rect l="l" t="t" r="r" b="b"/>
              <a:pathLst>
                <a:path w="2359660" h="610869">
                  <a:moveTo>
                    <a:pt x="431599" y="157691"/>
                  </a:moveTo>
                  <a:lnTo>
                    <a:pt x="384294" y="165682"/>
                  </a:lnTo>
                  <a:lnTo>
                    <a:pt x="343983" y="188148"/>
                  </a:lnTo>
                  <a:lnTo>
                    <a:pt x="312688" y="222826"/>
                  </a:lnTo>
                  <a:lnTo>
                    <a:pt x="292429" y="267454"/>
                  </a:lnTo>
                  <a:lnTo>
                    <a:pt x="285226" y="319770"/>
                  </a:lnTo>
                  <a:lnTo>
                    <a:pt x="291604" y="369251"/>
                  </a:lnTo>
                  <a:lnTo>
                    <a:pt x="310014" y="409836"/>
                  </a:lnTo>
                  <a:lnTo>
                    <a:pt x="339370" y="440319"/>
                  </a:lnTo>
                  <a:lnTo>
                    <a:pt x="378584" y="459493"/>
                  </a:lnTo>
                  <a:lnTo>
                    <a:pt x="426573" y="466153"/>
                  </a:lnTo>
                  <a:lnTo>
                    <a:pt x="451575" y="464857"/>
                  </a:lnTo>
                  <a:lnTo>
                    <a:pt x="499460" y="454491"/>
                  </a:lnTo>
                  <a:lnTo>
                    <a:pt x="535810" y="439216"/>
                  </a:lnTo>
                  <a:lnTo>
                    <a:pt x="554108" y="429714"/>
                  </a:lnTo>
                  <a:lnTo>
                    <a:pt x="542261" y="405212"/>
                  </a:lnTo>
                  <a:lnTo>
                    <a:pt x="435997" y="405212"/>
                  </a:lnTo>
                  <a:lnTo>
                    <a:pt x="415894" y="402719"/>
                  </a:lnTo>
                  <a:lnTo>
                    <a:pt x="382290" y="384539"/>
                  </a:lnTo>
                  <a:lnTo>
                    <a:pt x="361746" y="339462"/>
                  </a:lnTo>
                  <a:lnTo>
                    <a:pt x="360617" y="323539"/>
                  </a:lnTo>
                  <a:lnTo>
                    <a:pt x="554108" y="323539"/>
                  </a:lnTo>
                  <a:lnTo>
                    <a:pt x="554108" y="291498"/>
                  </a:lnTo>
                  <a:lnTo>
                    <a:pt x="551614" y="276420"/>
                  </a:lnTo>
                  <a:lnTo>
                    <a:pt x="364386" y="276420"/>
                  </a:lnTo>
                  <a:lnTo>
                    <a:pt x="372072" y="250010"/>
                  </a:lnTo>
                  <a:lnTo>
                    <a:pt x="385353" y="230489"/>
                  </a:lnTo>
                  <a:lnTo>
                    <a:pt x="403697" y="218386"/>
                  </a:lnTo>
                  <a:lnTo>
                    <a:pt x="426573" y="214234"/>
                  </a:lnTo>
                  <a:lnTo>
                    <a:pt x="531451" y="214234"/>
                  </a:lnTo>
                  <a:lnTo>
                    <a:pt x="519947" y="194914"/>
                  </a:lnTo>
                  <a:lnTo>
                    <a:pt x="481221" y="167468"/>
                  </a:lnTo>
                  <a:lnTo>
                    <a:pt x="431599" y="157691"/>
                  </a:lnTo>
                  <a:close/>
                </a:path>
                <a:path w="2359660" h="610869">
                  <a:moveTo>
                    <a:pt x="203543" y="110572"/>
                  </a:moveTo>
                  <a:lnTo>
                    <a:pt x="124394" y="110572"/>
                  </a:lnTo>
                  <a:lnTo>
                    <a:pt x="124394" y="457986"/>
                  </a:lnTo>
                  <a:lnTo>
                    <a:pt x="203543" y="457986"/>
                  </a:lnTo>
                  <a:lnTo>
                    <a:pt x="203543" y="110572"/>
                  </a:lnTo>
                  <a:close/>
                </a:path>
                <a:path w="2359660" h="610869">
                  <a:moveTo>
                    <a:pt x="526465" y="372543"/>
                  </a:moveTo>
                  <a:lnTo>
                    <a:pt x="482910" y="396132"/>
                  </a:lnTo>
                  <a:lnTo>
                    <a:pt x="444488" y="404957"/>
                  </a:lnTo>
                  <a:lnTo>
                    <a:pt x="435997" y="405212"/>
                  </a:lnTo>
                  <a:lnTo>
                    <a:pt x="542261" y="405212"/>
                  </a:lnTo>
                  <a:lnTo>
                    <a:pt x="526465" y="372543"/>
                  </a:lnTo>
                  <a:close/>
                </a:path>
                <a:path w="2359660" h="610869">
                  <a:moveTo>
                    <a:pt x="531451" y="214234"/>
                  </a:moveTo>
                  <a:lnTo>
                    <a:pt x="426573" y="214234"/>
                  </a:lnTo>
                  <a:lnTo>
                    <a:pt x="449298" y="217679"/>
                  </a:lnTo>
                  <a:lnTo>
                    <a:pt x="465132" y="228604"/>
                  </a:lnTo>
                  <a:lnTo>
                    <a:pt x="474723" y="247890"/>
                  </a:lnTo>
                  <a:lnTo>
                    <a:pt x="478718" y="276420"/>
                  </a:lnTo>
                  <a:lnTo>
                    <a:pt x="551614" y="276420"/>
                  </a:lnTo>
                  <a:lnTo>
                    <a:pt x="545126" y="237200"/>
                  </a:lnTo>
                  <a:lnTo>
                    <a:pt x="531451" y="214234"/>
                  </a:lnTo>
                  <a:close/>
                </a:path>
                <a:path w="2359660" h="610869">
                  <a:moveTo>
                    <a:pt x="327937" y="43349"/>
                  </a:moveTo>
                  <a:lnTo>
                    <a:pt x="0" y="43349"/>
                  </a:lnTo>
                  <a:lnTo>
                    <a:pt x="0" y="110572"/>
                  </a:lnTo>
                  <a:lnTo>
                    <a:pt x="327937" y="110572"/>
                  </a:lnTo>
                  <a:lnTo>
                    <a:pt x="327937" y="43349"/>
                  </a:lnTo>
                  <a:close/>
                </a:path>
                <a:path w="2359660" h="610869">
                  <a:moveTo>
                    <a:pt x="667822" y="165858"/>
                  </a:moveTo>
                  <a:lnTo>
                    <a:pt x="603112" y="165858"/>
                  </a:lnTo>
                  <a:lnTo>
                    <a:pt x="603112" y="457986"/>
                  </a:lnTo>
                  <a:lnTo>
                    <a:pt x="677874" y="457986"/>
                  </a:lnTo>
                  <a:lnTo>
                    <a:pt x="677874" y="324168"/>
                  </a:lnTo>
                  <a:lnTo>
                    <a:pt x="679072" y="308540"/>
                  </a:lnTo>
                  <a:lnTo>
                    <a:pt x="697978" y="268253"/>
                  </a:lnTo>
                  <a:lnTo>
                    <a:pt x="734417" y="246264"/>
                  </a:lnTo>
                  <a:lnTo>
                    <a:pt x="759905" y="246264"/>
                  </a:lnTo>
                  <a:lnTo>
                    <a:pt x="765254" y="229940"/>
                  </a:lnTo>
                  <a:lnTo>
                    <a:pt x="670963" y="229940"/>
                  </a:lnTo>
                  <a:lnTo>
                    <a:pt x="667822" y="165858"/>
                  </a:lnTo>
                  <a:close/>
                </a:path>
                <a:path w="2359660" h="610869">
                  <a:moveTo>
                    <a:pt x="759905" y="246264"/>
                  </a:moveTo>
                  <a:lnTo>
                    <a:pt x="742584" y="246264"/>
                  </a:lnTo>
                  <a:lnTo>
                    <a:pt x="748867" y="248777"/>
                  </a:lnTo>
                  <a:lnTo>
                    <a:pt x="757024" y="255060"/>
                  </a:lnTo>
                  <a:lnTo>
                    <a:pt x="759905" y="246264"/>
                  </a:lnTo>
                  <a:close/>
                </a:path>
                <a:path w="2359660" h="610869">
                  <a:moveTo>
                    <a:pt x="740071" y="161461"/>
                  </a:moveTo>
                  <a:lnTo>
                    <a:pt x="723707" y="165181"/>
                  </a:lnTo>
                  <a:lnTo>
                    <a:pt x="707638" y="177088"/>
                  </a:lnTo>
                  <a:lnTo>
                    <a:pt x="690508" y="198302"/>
                  </a:lnTo>
                  <a:lnTo>
                    <a:pt x="670963" y="229940"/>
                  </a:lnTo>
                  <a:lnTo>
                    <a:pt x="765254" y="229940"/>
                  </a:lnTo>
                  <a:lnTo>
                    <a:pt x="780897" y="182193"/>
                  </a:lnTo>
                  <a:lnTo>
                    <a:pt x="771690" y="173123"/>
                  </a:lnTo>
                  <a:lnTo>
                    <a:pt x="761894" y="166644"/>
                  </a:lnTo>
                  <a:lnTo>
                    <a:pt x="751393" y="162756"/>
                  </a:lnTo>
                  <a:lnTo>
                    <a:pt x="740071" y="161461"/>
                  </a:lnTo>
                  <a:close/>
                </a:path>
                <a:path w="2359660" h="610869">
                  <a:moveTo>
                    <a:pt x="893983" y="165858"/>
                  </a:moveTo>
                  <a:lnTo>
                    <a:pt x="818592" y="165858"/>
                  </a:lnTo>
                  <a:lnTo>
                    <a:pt x="818592" y="380710"/>
                  </a:lnTo>
                  <a:lnTo>
                    <a:pt x="823540" y="416894"/>
                  </a:lnTo>
                  <a:lnTo>
                    <a:pt x="838382" y="442593"/>
                  </a:lnTo>
                  <a:lnTo>
                    <a:pt x="863120" y="457927"/>
                  </a:lnTo>
                  <a:lnTo>
                    <a:pt x="897752" y="463012"/>
                  </a:lnTo>
                  <a:lnTo>
                    <a:pt x="924247" y="460047"/>
                  </a:lnTo>
                  <a:lnTo>
                    <a:pt x="949033" y="450604"/>
                  </a:lnTo>
                  <a:lnTo>
                    <a:pt x="973467" y="433857"/>
                  </a:lnTo>
                  <a:lnTo>
                    <a:pt x="998901" y="408982"/>
                  </a:lnTo>
                  <a:lnTo>
                    <a:pt x="1074291" y="408982"/>
                  </a:lnTo>
                  <a:lnTo>
                    <a:pt x="1074291" y="403328"/>
                  </a:lnTo>
                  <a:lnTo>
                    <a:pt x="917856" y="403328"/>
                  </a:lnTo>
                  <a:lnTo>
                    <a:pt x="906705" y="400608"/>
                  </a:lnTo>
                  <a:lnTo>
                    <a:pt x="899323" y="391940"/>
                  </a:lnTo>
                  <a:lnTo>
                    <a:pt x="895239" y="376558"/>
                  </a:lnTo>
                  <a:lnTo>
                    <a:pt x="893983" y="353696"/>
                  </a:lnTo>
                  <a:lnTo>
                    <a:pt x="893983" y="165858"/>
                  </a:lnTo>
                  <a:close/>
                </a:path>
                <a:path w="2359660" h="610869">
                  <a:moveTo>
                    <a:pt x="1074291" y="408982"/>
                  </a:moveTo>
                  <a:lnTo>
                    <a:pt x="998901" y="408982"/>
                  </a:lnTo>
                  <a:lnTo>
                    <a:pt x="998901" y="457986"/>
                  </a:lnTo>
                  <a:lnTo>
                    <a:pt x="1074291" y="457986"/>
                  </a:lnTo>
                  <a:lnTo>
                    <a:pt x="1074291" y="408982"/>
                  </a:lnTo>
                  <a:close/>
                </a:path>
                <a:path w="2359660" h="610869">
                  <a:moveTo>
                    <a:pt x="1074291" y="165858"/>
                  </a:moveTo>
                  <a:lnTo>
                    <a:pt x="998901" y="165858"/>
                  </a:lnTo>
                  <a:lnTo>
                    <a:pt x="998901" y="341759"/>
                  </a:lnTo>
                  <a:lnTo>
                    <a:pt x="988849" y="352439"/>
                  </a:lnTo>
                  <a:lnTo>
                    <a:pt x="966271" y="374968"/>
                  </a:lnTo>
                  <a:lnTo>
                    <a:pt x="947227" y="390841"/>
                  </a:lnTo>
                  <a:lnTo>
                    <a:pt x="931246" y="400235"/>
                  </a:lnTo>
                  <a:lnTo>
                    <a:pt x="917856" y="403328"/>
                  </a:lnTo>
                  <a:lnTo>
                    <a:pt x="1074291" y="403328"/>
                  </a:lnTo>
                  <a:lnTo>
                    <a:pt x="1074291" y="165858"/>
                  </a:lnTo>
                  <a:close/>
                </a:path>
                <a:path w="2359660" h="610869">
                  <a:moveTo>
                    <a:pt x="1269678" y="157691"/>
                  </a:moveTo>
                  <a:lnTo>
                    <a:pt x="1217543" y="165456"/>
                  </a:lnTo>
                  <a:lnTo>
                    <a:pt x="1178189" y="187767"/>
                  </a:lnTo>
                  <a:lnTo>
                    <a:pt x="1153324" y="223153"/>
                  </a:lnTo>
                  <a:lnTo>
                    <a:pt x="1144656" y="270138"/>
                  </a:lnTo>
                  <a:lnTo>
                    <a:pt x="1146295" y="290163"/>
                  </a:lnTo>
                  <a:lnTo>
                    <a:pt x="1170414" y="341759"/>
                  </a:lnTo>
                  <a:lnTo>
                    <a:pt x="1196173" y="364376"/>
                  </a:lnTo>
                  <a:lnTo>
                    <a:pt x="1179838" y="375684"/>
                  </a:lnTo>
                  <a:lnTo>
                    <a:pt x="1160833" y="389997"/>
                  </a:lnTo>
                  <a:lnTo>
                    <a:pt x="1148425" y="402542"/>
                  </a:lnTo>
                  <a:lnTo>
                    <a:pt x="1141672" y="414381"/>
                  </a:lnTo>
                  <a:lnTo>
                    <a:pt x="1139630" y="426573"/>
                  </a:lnTo>
                  <a:lnTo>
                    <a:pt x="1141946" y="438677"/>
                  </a:lnTo>
                  <a:lnTo>
                    <a:pt x="1149211" y="448954"/>
                  </a:lnTo>
                  <a:lnTo>
                    <a:pt x="1161893" y="457936"/>
                  </a:lnTo>
                  <a:lnTo>
                    <a:pt x="1180466" y="466153"/>
                  </a:lnTo>
                  <a:lnTo>
                    <a:pt x="1158890" y="486255"/>
                  </a:lnTo>
                  <a:lnTo>
                    <a:pt x="1144499" y="504000"/>
                  </a:lnTo>
                  <a:lnTo>
                    <a:pt x="1136469" y="520566"/>
                  </a:lnTo>
                  <a:lnTo>
                    <a:pt x="1133975" y="537135"/>
                  </a:lnTo>
                  <a:lnTo>
                    <a:pt x="1142653" y="567173"/>
                  </a:lnTo>
                  <a:lnTo>
                    <a:pt x="1167116" y="590379"/>
                  </a:lnTo>
                  <a:lnTo>
                    <a:pt x="1205007" y="605340"/>
                  </a:lnTo>
                  <a:lnTo>
                    <a:pt x="1253972" y="610641"/>
                  </a:lnTo>
                  <a:lnTo>
                    <a:pt x="1309116" y="604569"/>
                  </a:lnTo>
                  <a:lnTo>
                    <a:pt x="1355574" y="587401"/>
                  </a:lnTo>
                  <a:lnTo>
                    <a:pt x="1391296" y="560704"/>
                  </a:lnTo>
                  <a:lnTo>
                    <a:pt x="1397332" y="551585"/>
                  </a:lnTo>
                  <a:lnTo>
                    <a:pt x="1265280" y="551585"/>
                  </a:lnTo>
                  <a:lnTo>
                    <a:pt x="1241083" y="549042"/>
                  </a:lnTo>
                  <a:lnTo>
                    <a:pt x="1221538" y="542082"/>
                  </a:lnTo>
                  <a:lnTo>
                    <a:pt x="1208473" y="531706"/>
                  </a:lnTo>
                  <a:lnTo>
                    <a:pt x="1203712" y="518916"/>
                  </a:lnTo>
                  <a:lnTo>
                    <a:pt x="1204723" y="512388"/>
                  </a:lnTo>
                  <a:lnTo>
                    <a:pt x="1207560" y="504389"/>
                  </a:lnTo>
                  <a:lnTo>
                    <a:pt x="1211928" y="495331"/>
                  </a:lnTo>
                  <a:lnTo>
                    <a:pt x="1217533" y="485629"/>
                  </a:lnTo>
                  <a:lnTo>
                    <a:pt x="1223816" y="475577"/>
                  </a:lnTo>
                  <a:lnTo>
                    <a:pt x="1420772" y="475577"/>
                  </a:lnTo>
                  <a:lnTo>
                    <a:pt x="1417219" y="454128"/>
                  </a:lnTo>
                  <a:lnTo>
                    <a:pt x="1401681" y="432149"/>
                  </a:lnTo>
                  <a:lnTo>
                    <a:pt x="1375425" y="419004"/>
                  </a:lnTo>
                  <a:lnTo>
                    <a:pt x="1338158" y="414636"/>
                  </a:lnTo>
                  <a:lnTo>
                    <a:pt x="1221303" y="414636"/>
                  </a:lnTo>
                  <a:lnTo>
                    <a:pt x="1216277" y="412751"/>
                  </a:lnTo>
                  <a:lnTo>
                    <a:pt x="1216277" y="406469"/>
                  </a:lnTo>
                  <a:lnTo>
                    <a:pt x="1218053" y="400412"/>
                  </a:lnTo>
                  <a:lnTo>
                    <a:pt x="1223423" y="393354"/>
                  </a:lnTo>
                  <a:lnTo>
                    <a:pt x="1232444" y="385000"/>
                  </a:lnTo>
                  <a:lnTo>
                    <a:pt x="1245176" y="375056"/>
                  </a:lnTo>
                  <a:lnTo>
                    <a:pt x="1278857" y="375056"/>
                  </a:lnTo>
                  <a:lnTo>
                    <a:pt x="1318896" y="368931"/>
                  </a:lnTo>
                  <a:lnTo>
                    <a:pt x="1359356" y="346314"/>
                  </a:lnTo>
                  <a:lnTo>
                    <a:pt x="1378616" y="320398"/>
                  </a:lnTo>
                  <a:lnTo>
                    <a:pt x="1269678" y="320398"/>
                  </a:lnTo>
                  <a:lnTo>
                    <a:pt x="1250709" y="316197"/>
                  </a:lnTo>
                  <a:lnTo>
                    <a:pt x="1235360" y="304770"/>
                  </a:lnTo>
                  <a:lnTo>
                    <a:pt x="1225062" y="287798"/>
                  </a:lnTo>
                  <a:lnTo>
                    <a:pt x="1221303" y="266997"/>
                  </a:lnTo>
                  <a:lnTo>
                    <a:pt x="1225053" y="245642"/>
                  </a:lnTo>
                  <a:lnTo>
                    <a:pt x="1235281" y="228054"/>
                  </a:lnTo>
                  <a:lnTo>
                    <a:pt x="1250457" y="216118"/>
                  </a:lnTo>
                  <a:lnTo>
                    <a:pt x="1269050" y="211721"/>
                  </a:lnTo>
                  <a:lnTo>
                    <a:pt x="1433013" y="211721"/>
                  </a:lnTo>
                  <a:lnTo>
                    <a:pt x="1433013" y="169628"/>
                  </a:lnTo>
                  <a:lnTo>
                    <a:pt x="1330619" y="169628"/>
                  </a:lnTo>
                  <a:lnTo>
                    <a:pt x="1312439" y="163787"/>
                  </a:lnTo>
                  <a:lnTo>
                    <a:pt x="1297792" y="160126"/>
                  </a:lnTo>
                  <a:lnTo>
                    <a:pt x="1284324" y="158231"/>
                  </a:lnTo>
                  <a:lnTo>
                    <a:pt x="1269678" y="157691"/>
                  </a:lnTo>
                  <a:close/>
                </a:path>
                <a:path w="2359660" h="610869">
                  <a:moveTo>
                    <a:pt x="1420772" y="475577"/>
                  </a:moveTo>
                  <a:lnTo>
                    <a:pt x="1314912" y="475577"/>
                  </a:lnTo>
                  <a:lnTo>
                    <a:pt x="1331306" y="476745"/>
                  </a:lnTo>
                  <a:lnTo>
                    <a:pt x="1342870" y="480210"/>
                  </a:lnTo>
                  <a:lnTo>
                    <a:pt x="1349721" y="485913"/>
                  </a:lnTo>
                  <a:lnTo>
                    <a:pt x="1351979" y="493796"/>
                  </a:lnTo>
                  <a:lnTo>
                    <a:pt x="1350487" y="502556"/>
                  </a:lnTo>
                  <a:lnTo>
                    <a:pt x="1315639" y="538598"/>
                  </a:lnTo>
                  <a:lnTo>
                    <a:pt x="1265280" y="551585"/>
                  </a:lnTo>
                  <a:lnTo>
                    <a:pt x="1397332" y="551585"/>
                  </a:lnTo>
                  <a:lnTo>
                    <a:pt x="1414232" y="526048"/>
                  </a:lnTo>
                  <a:lnTo>
                    <a:pt x="1422333" y="485000"/>
                  </a:lnTo>
                  <a:lnTo>
                    <a:pt x="1420772" y="475577"/>
                  </a:lnTo>
                  <a:close/>
                </a:path>
                <a:path w="2359660" h="610869">
                  <a:moveTo>
                    <a:pt x="1278857" y="375056"/>
                  </a:moveTo>
                  <a:lnTo>
                    <a:pt x="1245176" y="375056"/>
                  </a:lnTo>
                  <a:lnTo>
                    <a:pt x="1254600" y="376941"/>
                  </a:lnTo>
                  <a:lnTo>
                    <a:pt x="1266537" y="376941"/>
                  </a:lnTo>
                  <a:lnTo>
                    <a:pt x="1278857" y="375056"/>
                  </a:lnTo>
                  <a:close/>
                </a:path>
                <a:path w="2359660" h="610869">
                  <a:moveTo>
                    <a:pt x="1433013" y="211721"/>
                  </a:moveTo>
                  <a:lnTo>
                    <a:pt x="1269050" y="211721"/>
                  </a:lnTo>
                  <a:lnTo>
                    <a:pt x="1288104" y="216020"/>
                  </a:lnTo>
                  <a:lnTo>
                    <a:pt x="1303682" y="227740"/>
                  </a:lnTo>
                  <a:lnTo>
                    <a:pt x="1314196" y="245112"/>
                  </a:lnTo>
                  <a:lnTo>
                    <a:pt x="1317940" y="265740"/>
                  </a:lnTo>
                  <a:lnTo>
                    <a:pt x="1317942" y="266997"/>
                  </a:lnTo>
                  <a:lnTo>
                    <a:pt x="1314294" y="287533"/>
                  </a:lnTo>
                  <a:lnTo>
                    <a:pt x="1303996" y="304692"/>
                  </a:lnTo>
                  <a:lnTo>
                    <a:pt x="1288634" y="316197"/>
                  </a:lnTo>
                  <a:lnTo>
                    <a:pt x="1269678" y="320398"/>
                  </a:lnTo>
                  <a:lnTo>
                    <a:pt x="1378616" y="320398"/>
                  </a:lnTo>
                  <a:lnTo>
                    <a:pt x="1385445" y="311210"/>
                  </a:lnTo>
                  <a:lnTo>
                    <a:pt x="1394690" y="265740"/>
                  </a:lnTo>
                  <a:lnTo>
                    <a:pt x="1394042" y="253049"/>
                  </a:lnTo>
                  <a:lnTo>
                    <a:pt x="1391864" y="242421"/>
                  </a:lnTo>
                  <a:lnTo>
                    <a:pt x="1387803" y="232618"/>
                  </a:lnTo>
                  <a:lnTo>
                    <a:pt x="1381507" y="222401"/>
                  </a:lnTo>
                  <a:lnTo>
                    <a:pt x="1433013" y="222401"/>
                  </a:lnTo>
                  <a:lnTo>
                    <a:pt x="1433013" y="211721"/>
                  </a:lnTo>
                  <a:close/>
                </a:path>
                <a:path w="2359660" h="610869">
                  <a:moveTo>
                    <a:pt x="1433013" y="165858"/>
                  </a:moveTo>
                  <a:lnTo>
                    <a:pt x="1373968" y="169628"/>
                  </a:lnTo>
                  <a:lnTo>
                    <a:pt x="1433013" y="169628"/>
                  </a:lnTo>
                  <a:lnTo>
                    <a:pt x="1433013" y="165858"/>
                  </a:lnTo>
                  <a:close/>
                </a:path>
                <a:path w="2359660" h="610869">
                  <a:moveTo>
                    <a:pt x="1551753" y="0"/>
                  </a:moveTo>
                  <a:lnTo>
                    <a:pt x="1477002" y="0"/>
                  </a:lnTo>
                  <a:lnTo>
                    <a:pt x="1477002" y="449818"/>
                  </a:lnTo>
                  <a:lnTo>
                    <a:pt x="1518466" y="460499"/>
                  </a:lnTo>
                  <a:lnTo>
                    <a:pt x="1563425" y="466330"/>
                  </a:lnTo>
                  <a:lnTo>
                    <a:pt x="1577512" y="466781"/>
                  </a:lnTo>
                  <a:lnTo>
                    <a:pt x="1626818" y="461508"/>
                  </a:lnTo>
                  <a:lnTo>
                    <a:pt x="1668725" y="446165"/>
                  </a:lnTo>
                  <a:lnTo>
                    <a:pt x="1702534" y="421468"/>
                  </a:lnTo>
                  <a:lnTo>
                    <a:pt x="1710489" y="410867"/>
                  </a:lnTo>
                  <a:lnTo>
                    <a:pt x="1586307" y="410867"/>
                  </a:lnTo>
                  <a:lnTo>
                    <a:pt x="1578699" y="410474"/>
                  </a:lnTo>
                  <a:lnTo>
                    <a:pt x="1571151" y="409139"/>
                  </a:lnTo>
                  <a:lnTo>
                    <a:pt x="1562542" y="406626"/>
                  </a:lnTo>
                  <a:lnTo>
                    <a:pt x="1551753" y="402699"/>
                  </a:lnTo>
                  <a:lnTo>
                    <a:pt x="1551753" y="228684"/>
                  </a:lnTo>
                  <a:lnTo>
                    <a:pt x="1564397" y="222647"/>
                  </a:lnTo>
                  <a:lnTo>
                    <a:pt x="1575627" y="218553"/>
                  </a:lnTo>
                  <a:lnTo>
                    <a:pt x="1586386" y="216227"/>
                  </a:lnTo>
                  <a:lnTo>
                    <a:pt x="1597616" y="215490"/>
                  </a:lnTo>
                  <a:lnTo>
                    <a:pt x="1728119" y="215490"/>
                  </a:lnTo>
                  <a:lnTo>
                    <a:pt x="1726543" y="211698"/>
                  </a:lnTo>
                  <a:lnTo>
                    <a:pt x="1700765" y="182439"/>
                  </a:lnTo>
                  <a:lnTo>
                    <a:pt x="1683881" y="173397"/>
                  </a:lnTo>
                  <a:lnTo>
                    <a:pt x="1551753" y="173397"/>
                  </a:lnTo>
                  <a:lnTo>
                    <a:pt x="1551753" y="0"/>
                  </a:lnTo>
                  <a:close/>
                </a:path>
                <a:path w="2359660" h="610869">
                  <a:moveTo>
                    <a:pt x="1728119" y="215490"/>
                  </a:moveTo>
                  <a:lnTo>
                    <a:pt x="1597616" y="215490"/>
                  </a:lnTo>
                  <a:lnTo>
                    <a:pt x="1627458" y="221614"/>
                  </a:lnTo>
                  <a:lnTo>
                    <a:pt x="1650232" y="239045"/>
                  </a:lnTo>
                  <a:lnTo>
                    <a:pt x="1664760" y="266370"/>
                  </a:lnTo>
                  <a:lnTo>
                    <a:pt x="1669865" y="302179"/>
                  </a:lnTo>
                  <a:lnTo>
                    <a:pt x="1663435" y="345136"/>
                  </a:lnTo>
                  <a:lnTo>
                    <a:pt x="1645756" y="379611"/>
                  </a:lnTo>
                  <a:lnTo>
                    <a:pt x="1619241" y="402542"/>
                  </a:lnTo>
                  <a:lnTo>
                    <a:pt x="1586307" y="410867"/>
                  </a:lnTo>
                  <a:lnTo>
                    <a:pt x="1710489" y="410867"/>
                  </a:lnTo>
                  <a:lnTo>
                    <a:pt x="1727548" y="388133"/>
                  </a:lnTo>
                  <a:lnTo>
                    <a:pt x="1743068" y="346875"/>
                  </a:lnTo>
                  <a:lnTo>
                    <a:pt x="1748397" y="298409"/>
                  </a:lnTo>
                  <a:lnTo>
                    <a:pt x="1742762" y="250727"/>
                  </a:lnTo>
                  <a:lnTo>
                    <a:pt x="1728119" y="215490"/>
                  </a:lnTo>
                  <a:close/>
                </a:path>
                <a:path w="2359660" h="610869">
                  <a:moveTo>
                    <a:pt x="1624631" y="157691"/>
                  </a:moveTo>
                  <a:lnTo>
                    <a:pt x="1604851" y="158643"/>
                  </a:lnTo>
                  <a:lnTo>
                    <a:pt x="1586072" y="161539"/>
                  </a:lnTo>
                  <a:lnTo>
                    <a:pt x="1568353" y="166437"/>
                  </a:lnTo>
                  <a:lnTo>
                    <a:pt x="1551753" y="173397"/>
                  </a:lnTo>
                  <a:lnTo>
                    <a:pt x="1683881" y="173397"/>
                  </a:lnTo>
                  <a:lnTo>
                    <a:pt x="1666452" y="164064"/>
                  </a:lnTo>
                  <a:lnTo>
                    <a:pt x="1624631" y="157691"/>
                  </a:lnTo>
                  <a:close/>
                </a:path>
                <a:path w="2359660" h="610869">
                  <a:moveTo>
                    <a:pt x="1875304" y="0"/>
                  </a:moveTo>
                  <a:lnTo>
                    <a:pt x="1800542" y="0"/>
                  </a:lnTo>
                  <a:lnTo>
                    <a:pt x="1800542" y="457975"/>
                  </a:lnTo>
                  <a:lnTo>
                    <a:pt x="1875304" y="457975"/>
                  </a:lnTo>
                  <a:lnTo>
                    <a:pt x="1875304" y="0"/>
                  </a:lnTo>
                  <a:close/>
                </a:path>
                <a:path w="2359660" h="610869">
                  <a:moveTo>
                    <a:pt x="2027969" y="165858"/>
                  </a:moveTo>
                  <a:lnTo>
                    <a:pt x="1953207" y="165858"/>
                  </a:lnTo>
                  <a:lnTo>
                    <a:pt x="1953207" y="457986"/>
                  </a:lnTo>
                  <a:lnTo>
                    <a:pt x="2027969" y="457986"/>
                  </a:lnTo>
                  <a:lnTo>
                    <a:pt x="2027969" y="165858"/>
                  </a:lnTo>
                  <a:close/>
                </a:path>
                <a:path w="2359660" h="610869">
                  <a:moveTo>
                    <a:pt x="1990902" y="10052"/>
                  </a:moveTo>
                  <a:lnTo>
                    <a:pt x="1974420" y="14027"/>
                  </a:lnTo>
                  <a:lnTo>
                    <a:pt x="1960825" y="24894"/>
                  </a:lnTo>
                  <a:lnTo>
                    <a:pt x="1951587" y="41062"/>
                  </a:lnTo>
                  <a:lnTo>
                    <a:pt x="1948181" y="60940"/>
                  </a:lnTo>
                  <a:lnTo>
                    <a:pt x="1951587" y="80818"/>
                  </a:lnTo>
                  <a:lnTo>
                    <a:pt x="1960825" y="96986"/>
                  </a:lnTo>
                  <a:lnTo>
                    <a:pt x="1974420" y="107853"/>
                  </a:lnTo>
                  <a:lnTo>
                    <a:pt x="1990902" y="111829"/>
                  </a:lnTo>
                  <a:lnTo>
                    <a:pt x="2007286" y="107853"/>
                  </a:lnTo>
                  <a:lnTo>
                    <a:pt x="2020666" y="96986"/>
                  </a:lnTo>
                  <a:lnTo>
                    <a:pt x="2029687" y="80818"/>
                  </a:lnTo>
                  <a:lnTo>
                    <a:pt x="2032995" y="60940"/>
                  </a:lnTo>
                  <a:lnTo>
                    <a:pt x="2029687" y="41062"/>
                  </a:lnTo>
                  <a:lnTo>
                    <a:pt x="2020666" y="24894"/>
                  </a:lnTo>
                  <a:lnTo>
                    <a:pt x="2007286" y="14027"/>
                  </a:lnTo>
                  <a:lnTo>
                    <a:pt x="1990902" y="10052"/>
                  </a:lnTo>
                  <a:close/>
                </a:path>
                <a:path w="2359660" h="610869">
                  <a:moveTo>
                    <a:pt x="2182509" y="0"/>
                  </a:moveTo>
                  <a:lnTo>
                    <a:pt x="2107757" y="0"/>
                  </a:lnTo>
                  <a:lnTo>
                    <a:pt x="2107757" y="457986"/>
                  </a:lnTo>
                  <a:lnTo>
                    <a:pt x="2182509" y="457986"/>
                  </a:lnTo>
                  <a:lnTo>
                    <a:pt x="2182509" y="307833"/>
                  </a:lnTo>
                  <a:lnTo>
                    <a:pt x="2257949" y="307833"/>
                  </a:lnTo>
                  <a:lnTo>
                    <a:pt x="2252873" y="300294"/>
                  </a:lnTo>
                  <a:lnTo>
                    <a:pt x="2259247" y="292127"/>
                  </a:lnTo>
                  <a:lnTo>
                    <a:pt x="2182509" y="292127"/>
                  </a:lnTo>
                  <a:lnTo>
                    <a:pt x="2182509" y="0"/>
                  </a:lnTo>
                  <a:close/>
                </a:path>
                <a:path w="2359660" h="610869">
                  <a:moveTo>
                    <a:pt x="2257949" y="307833"/>
                  </a:moveTo>
                  <a:lnTo>
                    <a:pt x="2182509" y="307833"/>
                  </a:lnTo>
                  <a:lnTo>
                    <a:pt x="2273606" y="457986"/>
                  </a:lnTo>
                  <a:lnTo>
                    <a:pt x="2359048" y="457986"/>
                  </a:lnTo>
                  <a:lnTo>
                    <a:pt x="2257949" y="307833"/>
                  </a:lnTo>
                  <a:close/>
                </a:path>
                <a:path w="2359660" h="610869">
                  <a:moveTo>
                    <a:pt x="2357792" y="165858"/>
                  </a:moveTo>
                  <a:lnTo>
                    <a:pt x="2273606" y="165858"/>
                  </a:lnTo>
                  <a:lnTo>
                    <a:pt x="2182509" y="292127"/>
                  </a:lnTo>
                  <a:lnTo>
                    <a:pt x="2259247" y="292127"/>
                  </a:lnTo>
                  <a:lnTo>
                    <a:pt x="2357792" y="1658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9859" y="2619859"/>
              <a:ext cx="3770691" cy="41249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72559" y="2186746"/>
              <a:ext cx="5758986" cy="708346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4083685" cy="1570990"/>
            </a:xfrm>
            <a:custGeom>
              <a:avLst/>
              <a:gdLst/>
              <a:ahLst/>
              <a:cxnLst/>
              <a:rect l="l" t="t" r="r" b="b"/>
              <a:pathLst>
                <a:path w="4083685" h="1570990">
                  <a:moveTo>
                    <a:pt x="4083645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3664809" y="1570632"/>
                  </a:lnTo>
                  <a:lnTo>
                    <a:pt x="4083645" y="1151797"/>
                  </a:lnTo>
                  <a:lnTo>
                    <a:pt x="4083645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61529" y="526696"/>
              <a:ext cx="2359660" cy="610870"/>
            </a:xfrm>
            <a:custGeom>
              <a:avLst/>
              <a:gdLst/>
              <a:ahLst/>
              <a:cxnLst/>
              <a:rect l="l" t="t" r="r" b="b"/>
              <a:pathLst>
                <a:path w="2359660" h="610869">
                  <a:moveTo>
                    <a:pt x="431599" y="157691"/>
                  </a:moveTo>
                  <a:lnTo>
                    <a:pt x="384294" y="165682"/>
                  </a:lnTo>
                  <a:lnTo>
                    <a:pt x="343983" y="188148"/>
                  </a:lnTo>
                  <a:lnTo>
                    <a:pt x="312688" y="222826"/>
                  </a:lnTo>
                  <a:lnTo>
                    <a:pt x="292429" y="267454"/>
                  </a:lnTo>
                  <a:lnTo>
                    <a:pt x="285226" y="319770"/>
                  </a:lnTo>
                  <a:lnTo>
                    <a:pt x="291604" y="369251"/>
                  </a:lnTo>
                  <a:lnTo>
                    <a:pt x="310014" y="409836"/>
                  </a:lnTo>
                  <a:lnTo>
                    <a:pt x="339370" y="440319"/>
                  </a:lnTo>
                  <a:lnTo>
                    <a:pt x="378584" y="459493"/>
                  </a:lnTo>
                  <a:lnTo>
                    <a:pt x="426573" y="466153"/>
                  </a:lnTo>
                  <a:lnTo>
                    <a:pt x="451575" y="464857"/>
                  </a:lnTo>
                  <a:lnTo>
                    <a:pt x="499460" y="454491"/>
                  </a:lnTo>
                  <a:lnTo>
                    <a:pt x="535810" y="439216"/>
                  </a:lnTo>
                  <a:lnTo>
                    <a:pt x="554108" y="429714"/>
                  </a:lnTo>
                  <a:lnTo>
                    <a:pt x="542261" y="405212"/>
                  </a:lnTo>
                  <a:lnTo>
                    <a:pt x="435997" y="405212"/>
                  </a:lnTo>
                  <a:lnTo>
                    <a:pt x="415894" y="402719"/>
                  </a:lnTo>
                  <a:lnTo>
                    <a:pt x="382290" y="384539"/>
                  </a:lnTo>
                  <a:lnTo>
                    <a:pt x="361746" y="339462"/>
                  </a:lnTo>
                  <a:lnTo>
                    <a:pt x="360617" y="323539"/>
                  </a:lnTo>
                  <a:lnTo>
                    <a:pt x="554108" y="323539"/>
                  </a:lnTo>
                  <a:lnTo>
                    <a:pt x="554108" y="291498"/>
                  </a:lnTo>
                  <a:lnTo>
                    <a:pt x="551614" y="276420"/>
                  </a:lnTo>
                  <a:lnTo>
                    <a:pt x="364386" y="276420"/>
                  </a:lnTo>
                  <a:lnTo>
                    <a:pt x="372072" y="250010"/>
                  </a:lnTo>
                  <a:lnTo>
                    <a:pt x="385353" y="230489"/>
                  </a:lnTo>
                  <a:lnTo>
                    <a:pt x="403697" y="218386"/>
                  </a:lnTo>
                  <a:lnTo>
                    <a:pt x="426573" y="214234"/>
                  </a:lnTo>
                  <a:lnTo>
                    <a:pt x="531451" y="214234"/>
                  </a:lnTo>
                  <a:lnTo>
                    <a:pt x="519947" y="194914"/>
                  </a:lnTo>
                  <a:lnTo>
                    <a:pt x="481221" y="167468"/>
                  </a:lnTo>
                  <a:lnTo>
                    <a:pt x="431599" y="157691"/>
                  </a:lnTo>
                  <a:close/>
                </a:path>
                <a:path w="2359660" h="610869">
                  <a:moveTo>
                    <a:pt x="203543" y="110572"/>
                  </a:moveTo>
                  <a:lnTo>
                    <a:pt x="124394" y="110572"/>
                  </a:lnTo>
                  <a:lnTo>
                    <a:pt x="124394" y="457986"/>
                  </a:lnTo>
                  <a:lnTo>
                    <a:pt x="203543" y="457986"/>
                  </a:lnTo>
                  <a:lnTo>
                    <a:pt x="203543" y="110572"/>
                  </a:lnTo>
                  <a:close/>
                </a:path>
                <a:path w="2359660" h="610869">
                  <a:moveTo>
                    <a:pt x="526465" y="372543"/>
                  </a:moveTo>
                  <a:lnTo>
                    <a:pt x="482910" y="396132"/>
                  </a:lnTo>
                  <a:lnTo>
                    <a:pt x="444488" y="404957"/>
                  </a:lnTo>
                  <a:lnTo>
                    <a:pt x="435997" y="405212"/>
                  </a:lnTo>
                  <a:lnTo>
                    <a:pt x="542261" y="405212"/>
                  </a:lnTo>
                  <a:lnTo>
                    <a:pt x="526465" y="372543"/>
                  </a:lnTo>
                  <a:close/>
                </a:path>
                <a:path w="2359660" h="610869">
                  <a:moveTo>
                    <a:pt x="531451" y="214234"/>
                  </a:moveTo>
                  <a:lnTo>
                    <a:pt x="426573" y="214234"/>
                  </a:lnTo>
                  <a:lnTo>
                    <a:pt x="449298" y="217679"/>
                  </a:lnTo>
                  <a:lnTo>
                    <a:pt x="465132" y="228604"/>
                  </a:lnTo>
                  <a:lnTo>
                    <a:pt x="474723" y="247890"/>
                  </a:lnTo>
                  <a:lnTo>
                    <a:pt x="478718" y="276420"/>
                  </a:lnTo>
                  <a:lnTo>
                    <a:pt x="551614" y="276420"/>
                  </a:lnTo>
                  <a:lnTo>
                    <a:pt x="545126" y="237200"/>
                  </a:lnTo>
                  <a:lnTo>
                    <a:pt x="531451" y="214234"/>
                  </a:lnTo>
                  <a:close/>
                </a:path>
                <a:path w="2359660" h="610869">
                  <a:moveTo>
                    <a:pt x="327937" y="43349"/>
                  </a:moveTo>
                  <a:lnTo>
                    <a:pt x="0" y="43349"/>
                  </a:lnTo>
                  <a:lnTo>
                    <a:pt x="0" y="110572"/>
                  </a:lnTo>
                  <a:lnTo>
                    <a:pt x="327937" y="110572"/>
                  </a:lnTo>
                  <a:lnTo>
                    <a:pt x="327937" y="43349"/>
                  </a:lnTo>
                  <a:close/>
                </a:path>
                <a:path w="2359660" h="610869">
                  <a:moveTo>
                    <a:pt x="667822" y="165858"/>
                  </a:moveTo>
                  <a:lnTo>
                    <a:pt x="603112" y="165858"/>
                  </a:lnTo>
                  <a:lnTo>
                    <a:pt x="603112" y="457986"/>
                  </a:lnTo>
                  <a:lnTo>
                    <a:pt x="677874" y="457986"/>
                  </a:lnTo>
                  <a:lnTo>
                    <a:pt x="677874" y="324168"/>
                  </a:lnTo>
                  <a:lnTo>
                    <a:pt x="679072" y="308540"/>
                  </a:lnTo>
                  <a:lnTo>
                    <a:pt x="697978" y="268253"/>
                  </a:lnTo>
                  <a:lnTo>
                    <a:pt x="734417" y="246264"/>
                  </a:lnTo>
                  <a:lnTo>
                    <a:pt x="759905" y="246264"/>
                  </a:lnTo>
                  <a:lnTo>
                    <a:pt x="765254" y="229940"/>
                  </a:lnTo>
                  <a:lnTo>
                    <a:pt x="670963" y="229940"/>
                  </a:lnTo>
                  <a:lnTo>
                    <a:pt x="667822" y="165858"/>
                  </a:lnTo>
                  <a:close/>
                </a:path>
                <a:path w="2359660" h="610869">
                  <a:moveTo>
                    <a:pt x="759905" y="246264"/>
                  </a:moveTo>
                  <a:lnTo>
                    <a:pt x="742584" y="246264"/>
                  </a:lnTo>
                  <a:lnTo>
                    <a:pt x="748867" y="248777"/>
                  </a:lnTo>
                  <a:lnTo>
                    <a:pt x="757024" y="255060"/>
                  </a:lnTo>
                  <a:lnTo>
                    <a:pt x="759905" y="246264"/>
                  </a:lnTo>
                  <a:close/>
                </a:path>
                <a:path w="2359660" h="610869">
                  <a:moveTo>
                    <a:pt x="740071" y="161461"/>
                  </a:moveTo>
                  <a:lnTo>
                    <a:pt x="723707" y="165181"/>
                  </a:lnTo>
                  <a:lnTo>
                    <a:pt x="707638" y="177088"/>
                  </a:lnTo>
                  <a:lnTo>
                    <a:pt x="690508" y="198302"/>
                  </a:lnTo>
                  <a:lnTo>
                    <a:pt x="670963" y="229940"/>
                  </a:lnTo>
                  <a:lnTo>
                    <a:pt x="765254" y="229940"/>
                  </a:lnTo>
                  <a:lnTo>
                    <a:pt x="780897" y="182193"/>
                  </a:lnTo>
                  <a:lnTo>
                    <a:pt x="771690" y="173123"/>
                  </a:lnTo>
                  <a:lnTo>
                    <a:pt x="761894" y="166644"/>
                  </a:lnTo>
                  <a:lnTo>
                    <a:pt x="751393" y="162756"/>
                  </a:lnTo>
                  <a:lnTo>
                    <a:pt x="740071" y="161461"/>
                  </a:lnTo>
                  <a:close/>
                </a:path>
                <a:path w="2359660" h="610869">
                  <a:moveTo>
                    <a:pt x="893983" y="165858"/>
                  </a:moveTo>
                  <a:lnTo>
                    <a:pt x="818592" y="165858"/>
                  </a:lnTo>
                  <a:lnTo>
                    <a:pt x="818592" y="380710"/>
                  </a:lnTo>
                  <a:lnTo>
                    <a:pt x="823540" y="416894"/>
                  </a:lnTo>
                  <a:lnTo>
                    <a:pt x="838382" y="442593"/>
                  </a:lnTo>
                  <a:lnTo>
                    <a:pt x="863120" y="457927"/>
                  </a:lnTo>
                  <a:lnTo>
                    <a:pt x="897752" y="463012"/>
                  </a:lnTo>
                  <a:lnTo>
                    <a:pt x="924247" y="460047"/>
                  </a:lnTo>
                  <a:lnTo>
                    <a:pt x="949033" y="450604"/>
                  </a:lnTo>
                  <a:lnTo>
                    <a:pt x="973467" y="433857"/>
                  </a:lnTo>
                  <a:lnTo>
                    <a:pt x="998901" y="408982"/>
                  </a:lnTo>
                  <a:lnTo>
                    <a:pt x="1074291" y="408982"/>
                  </a:lnTo>
                  <a:lnTo>
                    <a:pt x="1074291" y="403328"/>
                  </a:lnTo>
                  <a:lnTo>
                    <a:pt x="917856" y="403328"/>
                  </a:lnTo>
                  <a:lnTo>
                    <a:pt x="906705" y="400608"/>
                  </a:lnTo>
                  <a:lnTo>
                    <a:pt x="899323" y="391940"/>
                  </a:lnTo>
                  <a:lnTo>
                    <a:pt x="895239" y="376558"/>
                  </a:lnTo>
                  <a:lnTo>
                    <a:pt x="893983" y="353696"/>
                  </a:lnTo>
                  <a:lnTo>
                    <a:pt x="893983" y="165858"/>
                  </a:lnTo>
                  <a:close/>
                </a:path>
                <a:path w="2359660" h="610869">
                  <a:moveTo>
                    <a:pt x="1074291" y="408982"/>
                  </a:moveTo>
                  <a:lnTo>
                    <a:pt x="998901" y="408982"/>
                  </a:lnTo>
                  <a:lnTo>
                    <a:pt x="998901" y="457986"/>
                  </a:lnTo>
                  <a:lnTo>
                    <a:pt x="1074291" y="457986"/>
                  </a:lnTo>
                  <a:lnTo>
                    <a:pt x="1074291" y="408982"/>
                  </a:lnTo>
                  <a:close/>
                </a:path>
                <a:path w="2359660" h="610869">
                  <a:moveTo>
                    <a:pt x="1074291" y="165858"/>
                  </a:moveTo>
                  <a:lnTo>
                    <a:pt x="998901" y="165858"/>
                  </a:lnTo>
                  <a:lnTo>
                    <a:pt x="998901" y="341759"/>
                  </a:lnTo>
                  <a:lnTo>
                    <a:pt x="988849" y="352439"/>
                  </a:lnTo>
                  <a:lnTo>
                    <a:pt x="966271" y="374968"/>
                  </a:lnTo>
                  <a:lnTo>
                    <a:pt x="947227" y="390841"/>
                  </a:lnTo>
                  <a:lnTo>
                    <a:pt x="931246" y="400235"/>
                  </a:lnTo>
                  <a:lnTo>
                    <a:pt x="917856" y="403328"/>
                  </a:lnTo>
                  <a:lnTo>
                    <a:pt x="1074291" y="403328"/>
                  </a:lnTo>
                  <a:lnTo>
                    <a:pt x="1074291" y="165858"/>
                  </a:lnTo>
                  <a:close/>
                </a:path>
                <a:path w="2359660" h="610869">
                  <a:moveTo>
                    <a:pt x="1269678" y="157691"/>
                  </a:moveTo>
                  <a:lnTo>
                    <a:pt x="1217543" y="165456"/>
                  </a:lnTo>
                  <a:lnTo>
                    <a:pt x="1178189" y="187767"/>
                  </a:lnTo>
                  <a:lnTo>
                    <a:pt x="1153324" y="223153"/>
                  </a:lnTo>
                  <a:lnTo>
                    <a:pt x="1144656" y="270138"/>
                  </a:lnTo>
                  <a:lnTo>
                    <a:pt x="1146295" y="290163"/>
                  </a:lnTo>
                  <a:lnTo>
                    <a:pt x="1170414" y="341759"/>
                  </a:lnTo>
                  <a:lnTo>
                    <a:pt x="1196173" y="364376"/>
                  </a:lnTo>
                  <a:lnTo>
                    <a:pt x="1179838" y="375684"/>
                  </a:lnTo>
                  <a:lnTo>
                    <a:pt x="1160833" y="389997"/>
                  </a:lnTo>
                  <a:lnTo>
                    <a:pt x="1148425" y="402542"/>
                  </a:lnTo>
                  <a:lnTo>
                    <a:pt x="1141672" y="414381"/>
                  </a:lnTo>
                  <a:lnTo>
                    <a:pt x="1139630" y="426573"/>
                  </a:lnTo>
                  <a:lnTo>
                    <a:pt x="1141946" y="438677"/>
                  </a:lnTo>
                  <a:lnTo>
                    <a:pt x="1149211" y="448954"/>
                  </a:lnTo>
                  <a:lnTo>
                    <a:pt x="1161893" y="457936"/>
                  </a:lnTo>
                  <a:lnTo>
                    <a:pt x="1180466" y="466153"/>
                  </a:lnTo>
                  <a:lnTo>
                    <a:pt x="1158890" y="486255"/>
                  </a:lnTo>
                  <a:lnTo>
                    <a:pt x="1144499" y="504000"/>
                  </a:lnTo>
                  <a:lnTo>
                    <a:pt x="1136469" y="520566"/>
                  </a:lnTo>
                  <a:lnTo>
                    <a:pt x="1133975" y="537135"/>
                  </a:lnTo>
                  <a:lnTo>
                    <a:pt x="1142653" y="567173"/>
                  </a:lnTo>
                  <a:lnTo>
                    <a:pt x="1167116" y="590379"/>
                  </a:lnTo>
                  <a:lnTo>
                    <a:pt x="1205007" y="605340"/>
                  </a:lnTo>
                  <a:lnTo>
                    <a:pt x="1253972" y="610641"/>
                  </a:lnTo>
                  <a:lnTo>
                    <a:pt x="1309116" y="604569"/>
                  </a:lnTo>
                  <a:lnTo>
                    <a:pt x="1355574" y="587401"/>
                  </a:lnTo>
                  <a:lnTo>
                    <a:pt x="1391296" y="560704"/>
                  </a:lnTo>
                  <a:lnTo>
                    <a:pt x="1397332" y="551585"/>
                  </a:lnTo>
                  <a:lnTo>
                    <a:pt x="1265280" y="551585"/>
                  </a:lnTo>
                  <a:lnTo>
                    <a:pt x="1241083" y="549042"/>
                  </a:lnTo>
                  <a:lnTo>
                    <a:pt x="1221538" y="542082"/>
                  </a:lnTo>
                  <a:lnTo>
                    <a:pt x="1208473" y="531706"/>
                  </a:lnTo>
                  <a:lnTo>
                    <a:pt x="1203712" y="518916"/>
                  </a:lnTo>
                  <a:lnTo>
                    <a:pt x="1204723" y="512388"/>
                  </a:lnTo>
                  <a:lnTo>
                    <a:pt x="1207560" y="504389"/>
                  </a:lnTo>
                  <a:lnTo>
                    <a:pt x="1211928" y="495331"/>
                  </a:lnTo>
                  <a:lnTo>
                    <a:pt x="1217533" y="485629"/>
                  </a:lnTo>
                  <a:lnTo>
                    <a:pt x="1223816" y="475577"/>
                  </a:lnTo>
                  <a:lnTo>
                    <a:pt x="1420772" y="475577"/>
                  </a:lnTo>
                  <a:lnTo>
                    <a:pt x="1417219" y="454128"/>
                  </a:lnTo>
                  <a:lnTo>
                    <a:pt x="1401681" y="432149"/>
                  </a:lnTo>
                  <a:lnTo>
                    <a:pt x="1375425" y="419004"/>
                  </a:lnTo>
                  <a:lnTo>
                    <a:pt x="1338158" y="414636"/>
                  </a:lnTo>
                  <a:lnTo>
                    <a:pt x="1221303" y="414636"/>
                  </a:lnTo>
                  <a:lnTo>
                    <a:pt x="1216277" y="412751"/>
                  </a:lnTo>
                  <a:lnTo>
                    <a:pt x="1216277" y="406469"/>
                  </a:lnTo>
                  <a:lnTo>
                    <a:pt x="1218053" y="400412"/>
                  </a:lnTo>
                  <a:lnTo>
                    <a:pt x="1223423" y="393354"/>
                  </a:lnTo>
                  <a:lnTo>
                    <a:pt x="1232444" y="385000"/>
                  </a:lnTo>
                  <a:lnTo>
                    <a:pt x="1245176" y="375056"/>
                  </a:lnTo>
                  <a:lnTo>
                    <a:pt x="1278857" y="375056"/>
                  </a:lnTo>
                  <a:lnTo>
                    <a:pt x="1318896" y="368931"/>
                  </a:lnTo>
                  <a:lnTo>
                    <a:pt x="1359356" y="346314"/>
                  </a:lnTo>
                  <a:lnTo>
                    <a:pt x="1378616" y="320398"/>
                  </a:lnTo>
                  <a:lnTo>
                    <a:pt x="1269678" y="320398"/>
                  </a:lnTo>
                  <a:lnTo>
                    <a:pt x="1250709" y="316197"/>
                  </a:lnTo>
                  <a:lnTo>
                    <a:pt x="1235360" y="304770"/>
                  </a:lnTo>
                  <a:lnTo>
                    <a:pt x="1225062" y="287798"/>
                  </a:lnTo>
                  <a:lnTo>
                    <a:pt x="1221303" y="266997"/>
                  </a:lnTo>
                  <a:lnTo>
                    <a:pt x="1225053" y="245642"/>
                  </a:lnTo>
                  <a:lnTo>
                    <a:pt x="1235281" y="228054"/>
                  </a:lnTo>
                  <a:lnTo>
                    <a:pt x="1250457" y="216118"/>
                  </a:lnTo>
                  <a:lnTo>
                    <a:pt x="1269050" y="211721"/>
                  </a:lnTo>
                  <a:lnTo>
                    <a:pt x="1433013" y="211721"/>
                  </a:lnTo>
                  <a:lnTo>
                    <a:pt x="1433013" y="169628"/>
                  </a:lnTo>
                  <a:lnTo>
                    <a:pt x="1330619" y="169628"/>
                  </a:lnTo>
                  <a:lnTo>
                    <a:pt x="1312439" y="163787"/>
                  </a:lnTo>
                  <a:lnTo>
                    <a:pt x="1297792" y="160126"/>
                  </a:lnTo>
                  <a:lnTo>
                    <a:pt x="1284324" y="158231"/>
                  </a:lnTo>
                  <a:lnTo>
                    <a:pt x="1269678" y="157691"/>
                  </a:lnTo>
                  <a:close/>
                </a:path>
                <a:path w="2359660" h="610869">
                  <a:moveTo>
                    <a:pt x="1420772" y="475577"/>
                  </a:moveTo>
                  <a:lnTo>
                    <a:pt x="1314912" y="475577"/>
                  </a:lnTo>
                  <a:lnTo>
                    <a:pt x="1331306" y="476745"/>
                  </a:lnTo>
                  <a:lnTo>
                    <a:pt x="1342870" y="480210"/>
                  </a:lnTo>
                  <a:lnTo>
                    <a:pt x="1349721" y="485913"/>
                  </a:lnTo>
                  <a:lnTo>
                    <a:pt x="1351979" y="493796"/>
                  </a:lnTo>
                  <a:lnTo>
                    <a:pt x="1350487" y="502556"/>
                  </a:lnTo>
                  <a:lnTo>
                    <a:pt x="1315639" y="538598"/>
                  </a:lnTo>
                  <a:lnTo>
                    <a:pt x="1265280" y="551585"/>
                  </a:lnTo>
                  <a:lnTo>
                    <a:pt x="1397332" y="551585"/>
                  </a:lnTo>
                  <a:lnTo>
                    <a:pt x="1414232" y="526048"/>
                  </a:lnTo>
                  <a:lnTo>
                    <a:pt x="1422333" y="485000"/>
                  </a:lnTo>
                  <a:lnTo>
                    <a:pt x="1420772" y="475577"/>
                  </a:lnTo>
                  <a:close/>
                </a:path>
                <a:path w="2359660" h="610869">
                  <a:moveTo>
                    <a:pt x="1278857" y="375056"/>
                  </a:moveTo>
                  <a:lnTo>
                    <a:pt x="1245176" y="375056"/>
                  </a:lnTo>
                  <a:lnTo>
                    <a:pt x="1254600" y="376941"/>
                  </a:lnTo>
                  <a:lnTo>
                    <a:pt x="1266537" y="376941"/>
                  </a:lnTo>
                  <a:lnTo>
                    <a:pt x="1278857" y="375056"/>
                  </a:lnTo>
                  <a:close/>
                </a:path>
                <a:path w="2359660" h="610869">
                  <a:moveTo>
                    <a:pt x="1433013" y="211721"/>
                  </a:moveTo>
                  <a:lnTo>
                    <a:pt x="1269050" y="211721"/>
                  </a:lnTo>
                  <a:lnTo>
                    <a:pt x="1288104" y="216020"/>
                  </a:lnTo>
                  <a:lnTo>
                    <a:pt x="1303682" y="227740"/>
                  </a:lnTo>
                  <a:lnTo>
                    <a:pt x="1314196" y="245112"/>
                  </a:lnTo>
                  <a:lnTo>
                    <a:pt x="1317940" y="265740"/>
                  </a:lnTo>
                  <a:lnTo>
                    <a:pt x="1317942" y="266997"/>
                  </a:lnTo>
                  <a:lnTo>
                    <a:pt x="1314294" y="287533"/>
                  </a:lnTo>
                  <a:lnTo>
                    <a:pt x="1303996" y="304692"/>
                  </a:lnTo>
                  <a:lnTo>
                    <a:pt x="1288634" y="316197"/>
                  </a:lnTo>
                  <a:lnTo>
                    <a:pt x="1269678" y="320398"/>
                  </a:lnTo>
                  <a:lnTo>
                    <a:pt x="1378616" y="320398"/>
                  </a:lnTo>
                  <a:lnTo>
                    <a:pt x="1385445" y="311210"/>
                  </a:lnTo>
                  <a:lnTo>
                    <a:pt x="1394690" y="265740"/>
                  </a:lnTo>
                  <a:lnTo>
                    <a:pt x="1394042" y="253049"/>
                  </a:lnTo>
                  <a:lnTo>
                    <a:pt x="1391864" y="242421"/>
                  </a:lnTo>
                  <a:lnTo>
                    <a:pt x="1387803" y="232618"/>
                  </a:lnTo>
                  <a:lnTo>
                    <a:pt x="1381507" y="222401"/>
                  </a:lnTo>
                  <a:lnTo>
                    <a:pt x="1433013" y="222401"/>
                  </a:lnTo>
                  <a:lnTo>
                    <a:pt x="1433013" y="211721"/>
                  </a:lnTo>
                  <a:close/>
                </a:path>
                <a:path w="2359660" h="610869">
                  <a:moveTo>
                    <a:pt x="1433013" y="165858"/>
                  </a:moveTo>
                  <a:lnTo>
                    <a:pt x="1373968" y="169628"/>
                  </a:lnTo>
                  <a:lnTo>
                    <a:pt x="1433013" y="169628"/>
                  </a:lnTo>
                  <a:lnTo>
                    <a:pt x="1433013" y="165858"/>
                  </a:lnTo>
                  <a:close/>
                </a:path>
                <a:path w="2359660" h="610869">
                  <a:moveTo>
                    <a:pt x="1551753" y="0"/>
                  </a:moveTo>
                  <a:lnTo>
                    <a:pt x="1477002" y="0"/>
                  </a:lnTo>
                  <a:lnTo>
                    <a:pt x="1477002" y="449818"/>
                  </a:lnTo>
                  <a:lnTo>
                    <a:pt x="1518466" y="460499"/>
                  </a:lnTo>
                  <a:lnTo>
                    <a:pt x="1563425" y="466330"/>
                  </a:lnTo>
                  <a:lnTo>
                    <a:pt x="1577512" y="466781"/>
                  </a:lnTo>
                  <a:lnTo>
                    <a:pt x="1626818" y="461508"/>
                  </a:lnTo>
                  <a:lnTo>
                    <a:pt x="1668725" y="446165"/>
                  </a:lnTo>
                  <a:lnTo>
                    <a:pt x="1702534" y="421468"/>
                  </a:lnTo>
                  <a:lnTo>
                    <a:pt x="1710489" y="410867"/>
                  </a:lnTo>
                  <a:lnTo>
                    <a:pt x="1586307" y="410867"/>
                  </a:lnTo>
                  <a:lnTo>
                    <a:pt x="1578699" y="410474"/>
                  </a:lnTo>
                  <a:lnTo>
                    <a:pt x="1571151" y="409139"/>
                  </a:lnTo>
                  <a:lnTo>
                    <a:pt x="1562542" y="406626"/>
                  </a:lnTo>
                  <a:lnTo>
                    <a:pt x="1551753" y="402699"/>
                  </a:lnTo>
                  <a:lnTo>
                    <a:pt x="1551753" y="228684"/>
                  </a:lnTo>
                  <a:lnTo>
                    <a:pt x="1564397" y="222647"/>
                  </a:lnTo>
                  <a:lnTo>
                    <a:pt x="1575627" y="218553"/>
                  </a:lnTo>
                  <a:lnTo>
                    <a:pt x="1586386" y="216227"/>
                  </a:lnTo>
                  <a:lnTo>
                    <a:pt x="1597616" y="215490"/>
                  </a:lnTo>
                  <a:lnTo>
                    <a:pt x="1728119" y="215490"/>
                  </a:lnTo>
                  <a:lnTo>
                    <a:pt x="1726543" y="211698"/>
                  </a:lnTo>
                  <a:lnTo>
                    <a:pt x="1700765" y="182439"/>
                  </a:lnTo>
                  <a:lnTo>
                    <a:pt x="1683881" y="173397"/>
                  </a:lnTo>
                  <a:lnTo>
                    <a:pt x="1551753" y="173397"/>
                  </a:lnTo>
                  <a:lnTo>
                    <a:pt x="1551753" y="0"/>
                  </a:lnTo>
                  <a:close/>
                </a:path>
                <a:path w="2359660" h="610869">
                  <a:moveTo>
                    <a:pt x="1728119" y="215490"/>
                  </a:moveTo>
                  <a:lnTo>
                    <a:pt x="1597616" y="215490"/>
                  </a:lnTo>
                  <a:lnTo>
                    <a:pt x="1627458" y="221614"/>
                  </a:lnTo>
                  <a:lnTo>
                    <a:pt x="1650232" y="239045"/>
                  </a:lnTo>
                  <a:lnTo>
                    <a:pt x="1664760" y="266370"/>
                  </a:lnTo>
                  <a:lnTo>
                    <a:pt x="1669865" y="302179"/>
                  </a:lnTo>
                  <a:lnTo>
                    <a:pt x="1663435" y="345136"/>
                  </a:lnTo>
                  <a:lnTo>
                    <a:pt x="1645756" y="379611"/>
                  </a:lnTo>
                  <a:lnTo>
                    <a:pt x="1619241" y="402542"/>
                  </a:lnTo>
                  <a:lnTo>
                    <a:pt x="1586307" y="410867"/>
                  </a:lnTo>
                  <a:lnTo>
                    <a:pt x="1710489" y="410867"/>
                  </a:lnTo>
                  <a:lnTo>
                    <a:pt x="1727548" y="388133"/>
                  </a:lnTo>
                  <a:lnTo>
                    <a:pt x="1743068" y="346875"/>
                  </a:lnTo>
                  <a:lnTo>
                    <a:pt x="1748397" y="298409"/>
                  </a:lnTo>
                  <a:lnTo>
                    <a:pt x="1742762" y="250727"/>
                  </a:lnTo>
                  <a:lnTo>
                    <a:pt x="1728119" y="215490"/>
                  </a:lnTo>
                  <a:close/>
                </a:path>
                <a:path w="2359660" h="610869">
                  <a:moveTo>
                    <a:pt x="1624631" y="157691"/>
                  </a:moveTo>
                  <a:lnTo>
                    <a:pt x="1604851" y="158643"/>
                  </a:lnTo>
                  <a:lnTo>
                    <a:pt x="1586072" y="161539"/>
                  </a:lnTo>
                  <a:lnTo>
                    <a:pt x="1568353" y="166437"/>
                  </a:lnTo>
                  <a:lnTo>
                    <a:pt x="1551753" y="173397"/>
                  </a:lnTo>
                  <a:lnTo>
                    <a:pt x="1683881" y="173397"/>
                  </a:lnTo>
                  <a:lnTo>
                    <a:pt x="1666452" y="164064"/>
                  </a:lnTo>
                  <a:lnTo>
                    <a:pt x="1624631" y="157691"/>
                  </a:lnTo>
                  <a:close/>
                </a:path>
                <a:path w="2359660" h="610869">
                  <a:moveTo>
                    <a:pt x="1875304" y="0"/>
                  </a:moveTo>
                  <a:lnTo>
                    <a:pt x="1800542" y="0"/>
                  </a:lnTo>
                  <a:lnTo>
                    <a:pt x="1800542" y="457975"/>
                  </a:lnTo>
                  <a:lnTo>
                    <a:pt x="1875304" y="457975"/>
                  </a:lnTo>
                  <a:lnTo>
                    <a:pt x="1875304" y="0"/>
                  </a:lnTo>
                  <a:close/>
                </a:path>
                <a:path w="2359660" h="610869">
                  <a:moveTo>
                    <a:pt x="2027969" y="165858"/>
                  </a:moveTo>
                  <a:lnTo>
                    <a:pt x="1953207" y="165858"/>
                  </a:lnTo>
                  <a:lnTo>
                    <a:pt x="1953207" y="457986"/>
                  </a:lnTo>
                  <a:lnTo>
                    <a:pt x="2027969" y="457986"/>
                  </a:lnTo>
                  <a:lnTo>
                    <a:pt x="2027969" y="165858"/>
                  </a:lnTo>
                  <a:close/>
                </a:path>
                <a:path w="2359660" h="610869">
                  <a:moveTo>
                    <a:pt x="1990902" y="10052"/>
                  </a:moveTo>
                  <a:lnTo>
                    <a:pt x="1974420" y="14027"/>
                  </a:lnTo>
                  <a:lnTo>
                    <a:pt x="1960825" y="24894"/>
                  </a:lnTo>
                  <a:lnTo>
                    <a:pt x="1951587" y="41062"/>
                  </a:lnTo>
                  <a:lnTo>
                    <a:pt x="1948181" y="60940"/>
                  </a:lnTo>
                  <a:lnTo>
                    <a:pt x="1951587" y="80818"/>
                  </a:lnTo>
                  <a:lnTo>
                    <a:pt x="1960825" y="96986"/>
                  </a:lnTo>
                  <a:lnTo>
                    <a:pt x="1974420" y="107853"/>
                  </a:lnTo>
                  <a:lnTo>
                    <a:pt x="1990902" y="111829"/>
                  </a:lnTo>
                  <a:lnTo>
                    <a:pt x="2007286" y="107853"/>
                  </a:lnTo>
                  <a:lnTo>
                    <a:pt x="2020666" y="96986"/>
                  </a:lnTo>
                  <a:lnTo>
                    <a:pt x="2029687" y="80818"/>
                  </a:lnTo>
                  <a:lnTo>
                    <a:pt x="2032995" y="60940"/>
                  </a:lnTo>
                  <a:lnTo>
                    <a:pt x="2029687" y="41062"/>
                  </a:lnTo>
                  <a:lnTo>
                    <a:pt x="2020666" y="24894"/>
                  </a:lnTo>
                  <a:lnTo>
                    <a:pt x="2007286" y="14027"/>
                  </a:lnTo>
                  <a:lnTo>
                    <a:pt x="1990902" y="10052"/>
                  </a:lnTo>
                  <a:close/>
                </a:path>
                <a:path w="2359660" h="610869">
                  <a:moveTo>
                    <a:pt x="2182509" y="0"/>
                  </a:moveTo>
                  <a:lnTo>
                    <a:pt x="2107757" y="0"/>
                  </a:lnTo>
                  <a:lnTo>
                    <a:pt x="2107757" y="457986"/>
                  </a:lnTo>
                  <a:lnTo>
                    <a:pt x="2182509" y="457986"/>
                  </a:lnTo>
                  <a:lnTo>
                    <a:pt x="2182509" y="307833"/>
                  </a:lnTo>
                  <a:lnTo>
                    <a:pt x="2257949" y="307833"/>
                  </a:lnTo>
                  <a:lnTo>
                    <a:pt x="2252873" y="300294"/>
                  </a:lnTo>
                  <a:lnTo>
                    <a:pt x="2259247" y="292127"/>
                  </a:lnTo>
                  <a:lnTo>
                    <a:pt x="2182509" y="292127"/>
                  </a:lnTo>
                  <a:lnTo>
                    <a:pt x="2182509" y="0"/>
                  </a:lnTo>
                  <a:close/>
                </a:path>
                <a:path w="2359660" h="610869">
                  <a:moveTo>
                    <a:pt x="2257949" y="307833"/>
                  </a:moveTo>
                  <a:lnTo>
                    <a:pt x="2182509" y="307833"/>
                  </a:lnTo>
                  <a:lnTo>
                    <a:pt x="2273606" y="457986"/>
                  </a:lnTo>
                  <a:lnTo>
                    <a:pt x="2359048" y="457986"/>
                  </a:lnTo>
                  <a:lnTo>
                    <a:pt x="2257949" y="307833"/>
                  </a:lnTo>
                  <a:close/>
                </a:path>
                <a:path w="2359660" h="610869">
                  <a:moveTo>
                    <a:pt x="2357792" y="165858"/>
                  </a:moveTo>
                  <a:lnTo>
                    <a:pt x="2273606" y="165858"/>
                  </a:lnTo>
                  <a:lnTo>
                    <a:pt x="2182509" y="292127"/>
                  </a:lnTo>
                  <a:lnTo>
                    <a:pt x="2259247" y="292127"/>
                  </a:lnTo>
                  <a:lnTo>
                    <a:pt x="2357792" y="1658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9859" y="2619859"/>
              <a:ext cx="3770691" cy="41249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24488" y="2127315"/>
              <a:ext cx="6076080" cy="62594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4083685" cy="1570990"/>
            </a:xfrm>
            <a:custGeom>
              <a:avLst/>
              <a:gdLst/>
              <a:ahLst/>
              <a:cxnLst/>
              <a:rect l="l" t="t" r="r" b="b"/>
              <a:pathLst>
                <a:path w="4083685" h="1570990">
                  <a:moveTo>
                    <a:pt x="4083645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3664809" y="1570632"/>
                  </a:lnTo>
                  <a:lnTo>
                    <a:pt x="4083645" y="1151797"/>
                  </a:lnTo>
                  <a:lnTo>
                    <a:pt x="4083645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61529" y="526696"/>
              <a:ext cx="2359660" cy="610870"/>
            </a:xfrm>
            <a:custGeom>
              <a:avLst/>
              <a:gdLst/>
              <a:ahLst/>
              <a:cxnLst/>
              <a:rect l="l" t="t" r="r" b="b"/>
              <a:pathLst>
                <a:path w="2359660" h="610869">
                  <a:moveTo>
                    <a:pt x="431599" y="157691"/>
                  </a:moveTo>
                  <a:lnTo>
                    <a:pt x="384294" y="165682"/>
                  </a:lnTo>
                  <a:lnTo>
                    <a:pt x="343983" y="188148"/>
                  </a:lnTo>
                  <a:lnTo>
                    <a:pt x="312688" y="222826"/>
                  </a:lnTo>
                  <a:lnTo>
                    <a:pt x="292429" y="267454"/>
                  </a:lnTo>
                  <a:lnTo>
                    <a:pt x="285226" y="319770"/>
                  </a:lnTo>
                  <a:lnTo>
                    <a:pt x="291604" y="369251"/>
                  </a:lnTo>
                  <a:lnTo>
                    <a:pt x="310014" y="409836"/>
                  </a:lnTo>
                  <a:lnTo>
                    <a:pt x="339370" y="440319"/>
                  </a:lnTo>
                  <a:lnTo>
                    <a:pt x="378584" y="459493"/>
                  </a:lnTo>
                  <a:lnTo>
                    <a:pt x="426573" y="466153"/>
                  </a:lnTo>
                  <a:lnTo>
                    <a:pt x="451575" y="464857"/>
                  </a:lnTo>
                  <a:lnTo>
                    <a:pt x="499460" y="454491"/>
                  </a:lnTo>
                  <a:lnTo>
                    <a:pt x="535810" y="439216"/>
                  </a:lnTo>
                  <a:lnTo>
                    <a:pt x="554108" y="429714"/>
                  </a:lnTo>
                  <a:lnTo>
                    <a:pt x="542261" y="405212"/>
                  </a:lnTo>
                  <a:lnTo>
                    <a:pt x="435997" y="405212"/>
                  </a:lnTo>
                  <a:lnTo>
                    <a:pt x="415894" y="402719"/>
                  </a:lnTo>
                  <a:lnTo>
                    <a:pt x="382290" y="384539"/>
                  </a:lnTo>
                  <a:lnTo>
                    <a:pt x="361746" y="339462"/>
                  </a:lnTo>
                  <a:lnTo>
                    <a:pt x="360617" y="323539"/>
                  </a:lnTo>
                  <a:lnTo>
                    <a:pt x="554108" y="323539"/>
                  </a:lnTo>
                  <a:lnTo>
                    <a:pt x="554108" y="291498"/>
                  </a:lnTo>
                  <a:lnTo>
                    <a:pt x="551614" y="276420"/>
                  </a:lnTo>
                  <a:lnTo>
                    <a:pt x="364386" y="276420"/>
                  </a:lnTo>
                  <a:lnTo>
                    <a:pt x="372072" y="250010"/>
                  </a:lnTo>
                  <a:lnTo>
                    <a:pt x="385353" y="230489"/>
                  </a:lnTo>
                  <a:lnTo>
                    <a:pt x="403697" y="218386"/>
                  </a:lnTo>
                  <a:lnTo>
                    <a:pt x="426573" y="214234"/>
                  </a:lnTo>
                  <a:lnTo>
                    <a:pt x="531451" y="214234"/>
                  </a:lnTo>
                  <a:lnTo>
                    <a:pt x="519947" y="194914"/>
                  </a:lnTo>
                  <a:lnTo>
                    <a:pt x="481221" y="167468"/>
                  </a:lnTo>
                  <a:lnTo>
                    <a:pt x="431599" y="157691"/>
                  </a:lnTo>
                  <a:close/>
                </a:path>
                <a:path w="2359660" h="610869">
                  <a:moveTo>
                    <a:pt x="203543" y="110572"/>
                  </a:moveTo>
                  <a:lnTo>
                    <a:pt x="124394" y="110572"/>
                  </a:lnTo>
                  <a:lnTo>
                    <a:pt x="124394" y="457986"/>
                  </a:lnTo>
                  <a:lnTo>
                    <a:pt x="203543" y="457986"/>
                  </a:lnTo>
                  <a:lnTo>
                    <a:pt x="203543" y="110572"/>
                  </a:lnTo>
                  <a:close/>
                </a:path>
                <a:path w="2359660" h="610869">
                  <a:moveTo>
                    <a:pt x="526465" y="372543"/>
                  </a:moveTo>
                  <a:lnTo>
                    <a:pt x="482910" y="396132"/>
                  </a:lnTo>
                  <a:lnTo>
                    <a:pt x="444488" y="404957"/>
                  </a:lnTo>
                  <a:lnTo>
                    <a:pt x="435997" y="405212"/>
                  </a:lnTo>
                  <a:lnTo>
                    <a:pt x="542261" y="405212"/>
                  </a:lnTo>
                  <a:lnTo>
                    <a:pt x="526465" y="372543"/>
                  </a:lnTo>
                  <a:close/>
                </a:path>
                <a:path w="2359660" h="610869">
                  <a:moveTo>
                    <a:pt x="531451" y="214234"/>
                  </a:moveTo>
                  <a:lnTo>
                    <a:pt x="426573" y="214234"/>
                  </a:lnTo>
                  <a:lnTo>
                    <a:pt x="449298" y="217679"/>
                  </a:lnTo>
                  <a:lnTo>
                    <a:pt x="465132" y="228604"/>
                  </a:lnTo>
                  <a:lnTo>
                    <a:pt x="474723" y="247890"/>
                  </a:lnTo>
                  <a:lnTo>
                    <a:pt x="478718" y="276420"/>
                  </a:lnTo>
                  <a:lnTo>
                    <a:pt x="551614" y="276420"/>
                  </a:lnTo>
                  <a:lnTo>
                    <a:pt x="545126" y="237200"/>
                  </a:lnTo>
                  <a:lnTo>
                    <a:pt x="531451" y="214234"/>
                  </a:lnTo>
                  <a:close/>
                </a:path>
                <a:path w="2359660" h="610869">
                  <a:moveTo>
                    <a:pt x="327937" y="43349"/>
                  </a:moveTo>
                  <a:lnTo>
                    <a:pt x="0" y="43349"/>
                  </a:lnTo>
                  <a:lnTo>
                    <a:pt x="0" y="110572"/>
                  </a:lnTo>
                  <a:lnTo>
                    <a:pt x="327937" y="110572"/>
                  </a:lnTo>
                  <a:lnTo>
                    <a:pt x="327937" y="43349"/>
                  </a:lnTo>
                  <a:close/>
                </a:path>
                <a:path w="2359660" h="610869">
                  <a:moveTo>
                    <a:pt x="667822" y="165858"/>
                  </a:moveTo>
                  <a:lnTo>
                    <a:pt x="603112" y="165858"/>
                  </a:lnTo>
                  <a:lnTo>
                    <a:pt x="603112" y="457986"/>
                  </a:lnTo>
                  <a:lnTo>
                    <a:pt x="677874" y="457986"/>
                  </a:lnTo>
                  <a:lnTo>
                    <a:pt x="677874" y="324168"/>
                  </a:lnTo>
                  <a:lnTo>
                    <a:pt x="679072" y="308540"/>
                  </a:lnTo>
                  <a:lnTo>
                    <a:pt x="697978" y="268253"/>
                  </a:lnTo>
                  <a:lnTo>
                    <a:pt x="734417" y="246264"/>
                  </a:lnTo>
                  <a:lnTo>
                    <a:pt x="759905" y="246264"/>
                  </a:lnTo>
                  <a:lnTo>
                    <a:pt x="765254" y="229940"/>
                  </a:lnTo>
                  <a:lnTo>
                    <a:pt x="670963" y="229940"/>
                  </a:lnTo>
                  <a:lnTo>
                    <a:pt x="667822" y="165858"/>
                  </a:lnTo>
                  <a:close/>
                </a:path>
                <a:path w="2359660" h="610869">
                  <a:moveTo>
                    <a:pt x="759905" y="246264"/>
                  </a:moveTo>
                  <a:lnTo>
                    <a:pt x="742584" y="246264"/>
                  </a:lnTo>
                  <a:lnTo>
                    <a:pt x="748867" y="248777"/>
                  </a:lnTo>
                  <a:lnTo>
                    <a:pt x="757024" y="255060"/>
                  </a:lnTo>
                  <a:lnTo>
                    <a:pt x="759905" y="246264"/>
                  </a:lnTo>
                  <a:close/>
                </a:path>
                <a:path w="2359660" h="610869">
                  <a:moveTo>
                    <a:pt x="740071" y="161461"/>
                  </a:moveTo>
                  <a:lnTo>
                    <a:pt x="723707" y="165181"/>
                  </a:lnTo>
                  <a:lnTo>
                    <a:pt x="707638" y="177088"/>
                  </a:lnTo>
                  <a:lnTo>
                    <a:pt x="690508" y="198302"/>
                  </a:lnTo>
                  <a:lnTo>
                    <a:pt x="670963" y="229940"/>
                  </a:lnTo>
                  <a:lnTo>
                    <a:pt x="765254" y="229940"/>
                  </a:lnTo>
                  <a:lnTo>
                    <a:pt x="780897" y="182193"/>
                  </a:lnTo>
                  <a:lnTo>
                    <a:pt x="771690" y="173123"/>
                  </a:lnTo>
                  <a:lnTo>
                    <a:pt x="761894" y="166644"/>
                  </a:lnTo>
                  <a:lnTo>
                    <a:pt x="751393" y="162756"/>
                  </a:lnTo>
                  <a:lnTo>
                    <a:pt x="740071" y="161461"/>
                  </a:lnTo>
                  <a:close/>
                </a:path>
                <a:path w="2359660" h="610869">
                  <a:moveTo>
                    <a:pt x="893983" y="165858"/>
                  </a:moveTo>
                  <a:lnTo>
                    <a:pt x="818592" y="165858"/>
                  </a:lnTo>
                  <a:lnTo>
                    <a:pt x="818592" y="380710"/>
                  </a:lnTo>
                  <a:lnTo>
                    <a:pt x="823540" y="416894"/>
                  </a:lnTo>
                  <a:lnTo>
                    <a:pt x="838382" y="442593"/>
                  </a:lnTo>
                  <a:lnTo>
                    <a:pt x="863120" y="457927"/>
                  </a:lnTo>
                  <a:lnTo>
                    <a:pt x="897752" y="463012"/>
                  </a:lnTo>
                  <a:lnTo>
                    <a:pt x="924247" y="460047"/>
                  </a:lnTo>
                  <a:lnTo>
                    <a:pt x="949033" y="450604"/>
                  </a:lnTo>
                  <a:lnTo>
                    <a:pt x="973467" y="433857"/>
                  </a:lnTo>
                  <a:lnTo>
                    <a:pt x="998901" y="408982"/>
                  </a:lnTo>
                  <a:lnTo>
                    <a:pt x="1074291" y="408982"/>
                  </a:lnTo>
                  <a:lnTo>
                    <a:pt x="1074291" y="403328"/>
                  </a:lnTo>
                  <a:lnTo>
                    <a:pt x="917856" y="403328"/>
                  </a:lnTo>
                  <a:lnTo>
                    <a:pt x="906705" y="400608"/>
                  </a:lnTo>
                  <a:lnTo>
                    <a:pt x="899323" y="391940"/>
                  </a:lnTo>
                  <a:lnTo>
                    <a:pt x="895239" y="376558"/>
                  </a:lnTo>
                  <a:lnTo>
                    <a:pt x="893983" y="353696"/>
                  </a:lnTo>
                  <a:lnTo>
                    <a:pt x="893983" y="165858"/>
                  </a:lnTo>
                  <a:close/>
                </a:path>
                <a:path w="2359660" h="610869">
                  <a:moveTo>
                    <a:pt x="1074291" y="408982"/>
                  </a:moveTo>
                  <a:lnTo>
                    <a:pt x="998901" y="408982"/>
                  </a:lnTo>
                  <a:lnTo>
                    <a:pt x="998901" y="457986"/>
                  </a:lnTo>
                  <a:lnTo>
                    <a:pt x="1074291" y="457986"/>
                  </a:lnTo>
                  <a:lnTo>
                    <a:pt x="1074291" y="408982"/>
                  </a:lnTo>
                  <a:close/>
                </a:path>
                <a:path w="2359660" h="610869">
                  <a:moveTo>
                    <a:pt x="1074291" y="165858"/>
                  </a:moveTo>
                  <a:lnTo>
                    <a:pt x="998901" y="165858"/>
                  </a:lnTo>
                  <a:lnTo>
                    <a:pt x="998901" y="341759"/>
                  </a:lnTo>
                  <a:lnTo>
                    <a:pt x="988849" y="352439"/>
                  </a:lnTo>
                  <a:lnTo>
                    <a:pt x="966271" y="374968"/>
                  </a:lnTo>
                  <a:lnTo>
                    <a:pt x="947227" y="390841"/>
                  </a:lnTo>
                  <a:lnTo>
                    <a:pt x="931246" y="400235"/>
                  </a:lnTo>
                  <a:lnTo>
                    <a:pt x="917856" y="403328"/>
                  </a:lnTo>
                  <a:lnTo>
                    <a:pt x="1074291" y="403328"/>
                  </a:lnTo>
                  <a:lnTo>
                    <a:pt x="1074291" y="165858"/>
                  </a:lnTo>
                  <a:close/>
                </a:path>
                <a:path w="2359660" h="610869">
                  <a:moveTo>
                    <a:pt x="1269678" y="157691"/>
                  </a:moveTo>
                  <a:lnTo>
                    <a:pt x="1217543" y="165456"/>
                  </a:lnTo>
                  <a:lnTo>
                    <a:pt x="1178189" y="187767"/>
                  </a:lnTo>
                  <a:lnTo>
                    <a:pt x="1153324" y="223153"/>
                  </a:lnTo>
                  <a:lnTo>
                    <a:pt x="1144656" y="270138"/>
                  </a:lnTo>
                  <a:lnTo>
                    <a:pt x="1146295" y="290163"/>
                  </a:lnTo>
                  <a:lnTo>
                    <a:pt x="1170414" y="341759"/>
                  </a:lnTo>
                  <a:lnTo>
                    <a:pt x="1196173" y="364376"/>
                  </a:lnTo>
                  <a:lnTo>
                    <a:pt x="1179838" y="375684"/>
                  </a:lnTo>
                  <a:lnTo>
                    <a:pt x="1160833" y="389997"/>
                  </a:lnTo>
                  <a:lnTo>
                    <a:pt x="1148425" y="402542"/>
                  </a:lnTo>
                  <a:lnTo>
                    <a:pt x="1141672" y="414381"/>
                  </a:lnTo>
                  <a:lnTo>
                    <a:pt x="1139630" y="426573"/>
                  </a:lnTo>
                  <a:lnTo>
                    <a:pt x="1141946" y="438677"/>
                  </a:lnTo>
                  <a:lnTo>
                    <a:pt x="1149211" y="448954"/>
                  </a:lnTo>
                  <a:lnTo>
                    <a:pt x="1161893" y="457936"/>
                  </a:lnTo>
                  <a:lnTo>
                    <a:pt x="1180466" y="466153"/>
                  </a:lnTo>
                  <a:lnTo>
                    <a:pt x="1158890" y="486255"/>
                  </a:lnTo>
                  <a:lnTo>
                    <a:pt x="1144499" y="504000"/>
                  </a:lnTo>
                  <a:lnTo>
                    <a:pt x="1136469" y="520566"/>
                  </a:lnTo>
                  <a:lnTo>
                    <a:pt x="1133975" y="537135"/>
                  </a:lnTo>
                  <a:lnTo>
                    <a:pt x="1142653" y="567173"/>
                  </a:lnTo>
                  <a:lnTo>
                    <a:pt x="1167116" y="590379"/>
                  </a:lnTo>
                  <a:lnTo>
                    <a:pt x="1205007" y="605340"/>
                  </a:lnTo>
                  <a:lnTo>
                    <a:pt x="1253972" y="610641"/>
                  </a:lnTo>
                  <a:lnTo>
                    <a:pt x="1309116" y="604569"/>
                  </a:lnTo>
                  <a:lnTo>
                    <a:pt x="1355574" y="587401"/>
                  </a:lnTo>
                  <a:lnTo>
                    <a:pt x="1391296" y="560704"/>
                  </a:lnTo>
                  <a:lnTo>
                    <a:pt x="1397332" y="551585"/>
                  </a:lnTo>
                  <a:lnTo>
                    <a:pt x="1265280" y="551585"/>
                  </a:lnTo>
                  <a:lnTo>
                    <a:pt x="1241083" y="549042"/>
                  </a:lnTo>
                  <a:lnTo>
                    <a:pt x="1221538" y="542082"/>
                  </a:lnTo>
                  <a:lnTo>
                    <a:pt x="1208473" y="531706"/>
                  </a:lnTo>
                  <a:lnTo>
                    <a:pt x="1203712" y="518916"/>
                  </a:lnTo>
                  <a:lnTo>
                    <a:pt x="1204723" y="512388"/>
                  </a:lnTo>
                  <a:lnTo>
                    <a:pt x="1207560" y="504389"/>
                  </a:lnTo>
                  <a:lnTo>
                    <a:pt x="1211928" y="495331"/>
                  </a:lnTo>
                  <a:lnTo>
                    <a:pt x="1217533" y="485629"/>
                  </a:lnTo>
                  <a:lnTo>
                    <a:pt x="1223816" y="475577"/>
                  </a:lnTo>
                  <a:lnTo>
                    <a:pt x="1420772" y="475577"/>
                  </a:lnTo>
                  <a:lnTo>
                    <a:pt x="1417219" y="454128"/>
                  </a:lnTo>
                  <a:lnTo>
                    <a:pt x="1401681" y="432149"/>
                  </a:lnTo>
                  <a:lnTo>
                    <a:pt x="1375425" y="419004"/>
                  </a:lnTo>
                  <a:lnTo>
                    <a:pt x="1338158" y="414636"/>
                  </a:lnTo>
                  <a:lnTo>
                    <a:pt x="1221303" y="414636"/>
                  </a:lnTo>
                  <a:lnTo>
                    <a:pt x="1216277" y="412751"/>
                  </a:lnTo>
                  <a:lnTo>
                    <a:pt x="1216277" y="406469"/>
                  </a:lnTo>
                  <a:lnTo>
                    <a:pt x="1218053" y="400412"/>
                  </a:lnTo>
                  <a:lnTo>
                    <a:pt x="1223423" y="393354"/>
                  </a:lnTo>
                  <a:lnTo>
                    <a:pt x="1232444" y="385000"/>
                  </a:lnTo>
                  <a:lnTo>
                    <a:pt x="1245176" y="375056"/>
                  </a:lnTo>
                  <a:lnTo>
                    <a:pt x="1278857" y="375056"/>
                  </a:lnTo>
                  <a:lnTo>
                    <a:pt x="1318896" y="368931"/>
                  </a:lnTo>
                  <a:lnTo>
                    <a:pt x="1359356" y="346314"/>
                  </a:lnTo>
                  <a:lnTo>
                    <a:pt x="1378616" y="320398"/>
                  </a:lnTo>
                  <a:lnTo>
                    <a:pt x="1269678" y="320398"/>
                  </a:lnTo>
                  <a:lnTo>
                    <a:pt x="1250709" y="316197"/>
                  </a:lnTo>
                  <a:lnTo>
                    <a:pt x="1235360" y="304770"/>
                  </a:lnTo>
                  <a:lnTo>
                    <a:pt x="1225062" y="287798"/>
                  </a:lnTo>
                  <a:lnTo>
                    <a:pt x="1221303" y="266997"/>
                  </a:lnTo>
                  <a:lnTo>
                    <a:pt x="1225053" y="245642"/>
                  </a:lnTo>
                  <a:lnTo>
                    <a:pt x="1235281" y="228054"/>
                  </a:lnTo>
                  <a:lnTo>
                    <a:pt x="1250457" y="216118"/>
                  </a:lnTo>
                  <a:lnTo>
                    <a:pt x="1269050" y="211721"/>
                  </a:lnTo>
                  <a:lnTo>
                    <a:pt x="1433013" y="211721"/>
                  </a:lnTo>
                  <a:lnTo>
                    <a:pt x="1433013" y="169628"/>
                  </a:lnTo>
                  <a:lnTo>
                    <a:pt x="1330619" y="169628"/>
                  </a:lnTo>
                  <a:lnTo>
                    <a:pt x="1312439" y="163787"/>
                  </a:lnTo>
                  <a:lnTo>
                    <a:pt x="1297792" y="160126"/>
                  </a:lnTo>
                  <a:lnTo>
                    <a:pt x="1284324" y="158231"/>
                  </a:lnTo>
                  <a:lnTo>
                    <a:pt x="1269678" y="157691"/>
                  </a:lnTo>
                  <a:close/>
                </a:path>
                <a:path w="2359660" h="610869">
                  <a:moveTo>
                    <a:pt x="1420772" y="475577"/>
                  </a:moveTo>
                  <a:lnTo>
                    <a:pt x="1314912" y="475577"/>
                  </a:lnTo>
                  <a:lnTo>
                    <a:pt x="1331306" y="476745"/>
                  </a:lnTo>
                  <a:lnTo>
                    <a:pt x="1342870" y="480210"/>
                  </a:lnTo>
                  <a:lnTo>
                    <a:pt x="1349721" y="485913"/>
                  </a:lnTo>
                  <a:lnTo>
                    <a:pt x="1351979" y="493796"/>
                  </a:lnTo>
                  <a:lnTo>
                    <a:pt x="1350487" y="502556"/>
                  </a:lnTo>
                  <a:lnTo>
                    <a:pt x="1315639" y="538598"/>
                  </a:lnTo>
                  <a:lnTo>
                    <a:pt x="1265280" y="551585"/>
                  </a:lnTo>
                  <a:lnTo>
                    <a:pt x="1397332" y="551585"/>
                  </a:lnTo>
                  <a:lnTo>
                    <a:pt x="1414232" y="526048"/>
                  </a:lnTo>
                  <a:lnTo>
                    <a:pt x="1422333" y="485000"/>
                  </a:lnTo>
                  <a:lnTo>
                    <a:pt x="1420772" y="475577"/>
                  </a:lnTo>
                  <a:close/>
                </a:path>
                <a:path w="2359660" h="610869">
                  <a:moveTo>
                    <a:pt x="1278857" y="375056"/>
                  </a:moveTo>
                  <a:lnTo>
                    <a:pt x="1245176" y="375056"/>
                  </a:lnTo>
                  <a:lnTo>
                    <a:pt x="1254600" y="376941"/>
                  </a:lnTo>
                  <a:lnTo>
                    <a:pt x="1266537" y="376941"/>
                  </a:lnTo>
                  <a:lnTo>
                    <a:pt x="1278857" y="375056"/>
                  </a:lnTo>
                  <a:close/>
                </a:path>
                <a:path w="2359660" h="610869">
                  <a:moveTo>
                    <a:pt x="1433013" y="211721"/>
                  </a:moveTo>
                  <a:lnTo>
                    <a:pt x="1269050" y="211721"/>
                  </a:lnTo>
                  <a:lnTo>
                    <a:pt x="1288104" y="216020"/>
                  </a:lnTo>
                  <a:lnTo>
                    <a:pt x="1303682" y="227740"/>
                  </a:lnTo>
                  <a:lnTo>
                    <a:pt x="1314196" y="245112"/>
                  </a:lnTo>
                  <a:lnTo>
                    <a:pt x="1317940" y="265740"/>
                  </a:lnTo>
                  <a:lnTo>
                    <a:pt x="1317942" y="266997"/>
                  </a:lnTo>
                  <a:lnTo>
                    <a:pt x="1314294" y="287533"/>
                  </a:lnTo>
                  <a:lnTo>
                    <a:pt x="1303996" y="304692"/>
                  </a:lnTo>
                  <a:lnTo>
                    <a:pt x="1288634" y="316197"/>
                  </a:lnTo>
                  <a:lnTo>
                    <a:pt x="1269678" y="320398"/>
                  </a:lnTo>
                  <a:lnTo>
                    <a:pt x="1378616" y="320398"/>
                  </a:lnTo>
                  <a:lnTo>
                    <a:pt x="1385445" y="311210"/>
                  </a:lnTo>
                  <a:lnTo>
                    <a:pt x="1394690" y="265740"/>
                  </a:lnTo>
                  <a:lnTo>
                    <a:pt x="1394042" y="253049"/>
                  </a:lnTo>
                  <a:lnTo>
                    <a:pt x="1391864" y="242421"/>
                  </a:lnTo>
                  <a:lnTo>
                    <a:pt x="1387803" y="232618"/>
                  </a:lnTo>
                  <a:lnTo>
                    <a:pt x="1381507" y="222401"/>
                  </a:lnTo>
                  <a:lnTo>
                    <a:pt x="1433013" y="222401"/>
                  </a:lnTo>
                  <a:lnTo>
                    <a:pt x="1433013" y="211721"/>
                  </a:lnTo>
                  <a:close/>
                </a:path>
                <a:path w="2359660" h="610869">
                  <a:moveTo>
                    <a:pt x="1433013" y="165858"/>
                  </a:moveTo>
                  <a:lnTo>
                    <a:pt x="1373968" y="169628"/>
                  </a:lnTo>
                  <a:lnTo>
                    <a:pt x="1433013" y="169628"/>
                  </a:lnTo>
                  <a:lnTo>
                    <a:pt x="1433013" y="165858"/>
                  </a:lnTo>
                  <a:close/>
                </a:path>
                <a:path w="2359660" h="610869">
                  <a:moveTo>
                    <a:pt x="1551753" y="0"/>
                  </a:moveTo>
                  <a:lnTo>
                    <a:pt x="1477002" y="0"/>
                  </a:lnTo>
                  <a:lnTo>
                    <a:pt x="1477002" y="449818"/>
                  </a:lnTo>
                  <a:lnTo>
                    <a:pt x="1518466" y="460499"/>
                  </a:lnTo>
                  <a:lnTo>
                    <a:pt x="1563425" y="466330"/>
                  </a:lnTo>
                  <a:lnTo>
                    <a:pt x="1577512" y="466781"/>
                  </a:lnTo>
                  <a:lnTo>
                    <a:pt x="1626818" y="461508"/>
                  </a:lnTo>
                  <a:lnTo>
                    <a:pt x="1668725" y="446165"/>
                  </a:lnTo>
                  <a:lnTo>
                    <a:pt x="1702534" y="421468"/>
                  </a:lnTo>
                  <a:lnTo>
                    <a:pt x="1710489" y="410867"/>
                  </a:lnTo>
                  <a:lnTo>
                    <a:pt x="1586307" y="410867"/>
                  </a:lnTo>
                  <a:lnTo>
                    <a:pt x="1578699" y="410474"/>
                  </a:lnTo>
                  <a:lnTo>
                    <a:pt x="1571151" y="409139"/>
                  </a:lnTo>
                  <a:lnTo>
                    <a:pt x="1562542" y="406626"/>
                  </a:lnTo>
                  <a:lnTo>
                    <a:pt x="1551753" y="402699"/>
                  </a:lnTo>
                  <a:lnTo>
                    <a:pt x="1551753" y="228684"/>
                  </a:lnTo>
                  <a:lnTo>
                    <a:pt x="1564397" y="222647"/>
                  </a:lnTo>
                  <a:lnTo>
                    <a:pt x="1575627" y="218553"/>
                  </a:lnTo>
                  <a:lnTo>
                    <a:pt x="1586386" y="216227"/>
                  </a:lnTo>
                  <a:lnTo>
                    <a:pt x="1597616" y="215490"/>
                  </a:lnTo>
                  <a:lnTo>
                    <a:pt x="1728119" y="215490"/>
                  </a:lnTo>
                  <a:lnTo>
                    <a:pt x="1726543" y="211698"/>
                  </a:lnTo>
                  <a:lnTo>
                    <a:pt x="1700765" y="182439"/>
                  </a:lnTo>
                  <a:lnTo>
                    <a:pt x="1683881" y="173397"/>
                  </a:lnTo>
                  <a:lnTo>
                    <a:pt x="1551753" y="173397"/>
                  </a:lnTo>
                  <a:lnTo>
                    <a:pt x="1551753" y="0"/>
                  </a:lnTo>
                  <a:close/>
                </a:path>
                <a:path w="2359660" h="610869">
                  <a:moveTo>
                    <a:pt x="1728119" y="215490"/>
                  </a:moveTo>
                  <a:lnTo>
                    <a:pt x="1597616" y="215490"/>
                  </a:lnTo>
                  <a:lnTo>
                    <a:pt x="1627458" y="221614"/>
                  </a:lnTo>
                  <a:lnTo>
                    <a:pt x="1650232" y="239045"/>
                  </a:lnTo>
                  <a:lnTo>
                    <a:pt x="1664760" y="266370"/>
                  </a:lnTo>
                  <a:lnTo>
                    <a:pt x="1669865" y="302179"/>
                  </a:lnTo>
                  <a:lnTo>
                    <a:pt x="1663435" y="345136"/>
                  </a:lnTo>
                  <a:lnTo>
                    <a:pt x="1645756" y="379611"/>
                  </a:lnTo>
                  <a:lnTo>
                    <a:pt x="1619241" y="402542"/>
                  </a:lnTo>
                  <a:lnTo>
                    <a:pt x="1586307" y="410867"/>
                  </a:lnTo>
                  <a:lnTo>
                    <a:pt x="1710489" y="410867"/>
                  </a:lnTo>
                  <a:lnTo>
                    <a:pt x="1727548" y="388133"/>
                  </a:lnTo>
                  <a:lnTo>
                    <a:pt x="1743068" y="346875"/>
                  </a:lnTo>
                  <a:lnTo>
                    <a:pt x="1748397" y="298409"/>
                  </a:lnTo>
                  <a:lnTo>
                    <a:pt x="1742762" y="250727"/>
                  </a:lnTo>
                  <a:lnTo>
                    <a:pt x="1728119" y="215490"/>
                  </a:lnTo>
                  <a:close/>
                </a:path>
                <a:path w="2359660" h="610869">
                  <a:moveTo>
                    <a:pt x="1624631" y="157691"/>
                  </a:moveTo>
                  <a:lnTo>
                    <a:pt x="1604851" y="158643"/>
                  </a:lnTo>
                  <a:lnTo>
                    <a:pt x="1586072" y="161539"/>
                  </a:lnTo>
                  <a:lnTo>
                    <a:pt x="1568353" y="166437"/>
                  </a:lnTo>
                  <a:lnTo>
                    <a:pt x="1551753" y="173397"/>
                  </a:lnTo>
                  <a:lnTo>
                    <a:pt x="1683881" y="173397"/>
                  </a:lnTo>
                  <a:lnTo>
                    <a:pt x="1666452" y="164064"/>
                  </a:lnTo>
                  <a:lnTo>
                    <a:pt x="1624631" y="157691"/>
                  </a:lnTo>
                  <a:close/>
                </a:path>
                <a:path w="2359660" h="610869">
                  <a:moveTo>
                    <a:pt x="1875304" y="0"/>
                  </a:moveTo>
                  <a:lnTo>
                    <a:pt x="1800542" y="0"/>
                  </a:lnTo>
                  <a:lnTo>
                    <a:pt x="1800542" y="457975"/>
                  </a:lnTo>
                  <a:lnTo>
                    <a:pt x="1875304" y="457975"/>
                  </a:lnTo>
                  <a:lnTo>
                    <a:pt x="1875304" y="0"/>
                  </a:lnTo>
                  <a:close/>
                </a:path>
                <a:path w="2359660" h="610869">
                  <a:moveTo>
                    <a:pt x="2027969" y="165858"/>
                  </a:moveTo>
                  <a:lnTo>
                    <a:pt x="1953207" y="165858"/>
                  </a:lnTo>
                  <a:lnTo>
                    <a:pt x="1953207" y="457986"/>
                  </a:lnTo>
                  <a:lnTo>
                    <a:pt x="2027969" y="457986"/>
                  </a:lnTo>
                  <a:lnTo>
                    <a:pt x="2027969" y="165858"/>
                  </a:lnTo>
                  <a:close/>
                </a:path>
                <a:path w="2359660" h="610869">
                  <a:moveTo>
                    <a:pt x="1990902" y="10052"/>
                  </a:moveTo>
                  <a:lnTo>
                    <a:pt x="1974420" y="14027"/>
                  </a:lnTo>
                  <a:lnTo>
                    <a:pt x="1960825" y="24894"/>
                  </a:lnTo>
                  <a:lnTo>
                    <a:pt x="1951587" y="41062"/>
                  </a:lnTo>
                  <a:lnTo>
                    <a:pt x="1948181" y="60940"/>
                  </a:lnTo>
                  <a:lnTo>
                    <a:pt x="1951587" y="80818"/>
                  </a:lnTo>
                  <a:lnTo>
                    <a:pt x="1960825" y="96986"/>
                  </a:lnTo>
                  <a:lnTo>
                    <a:pt x="1974420" y="107853"/>
                  </a:lnTo>
                  <a:lnTo>
                    <a:pt x="1990902" y="111829"/>
                  </a:lnTo>
                  <a:lnTo>
                    <a:pt x="2007286" y="107853"/>
                  </a:lnTo>
                  <a:lnTo>
                    <a:pt x="2020666" y="96986"/>
                  </a:lnTo>
                  <a:lnTo>
                    <a:pt x="2029687" y="80818"/>
                  </a:lnTo>
                  <a:lnTo>
                    <a:pt x="2032995" y="60940"/>
                  </a:lnTo>
                  <a:lnTo>
                    <a:pt x="2029687" y="41062"/>
                  </a:lnTo>
                  <a:lnTo>
                    <a:pt x="2020666" y="24894"/>
                  </a:lnTo>
                  <a:lnTo>
                    <a:pt x="2007286" y="14027"/>
                  </a:lnTo>
                  <a:lnTo>
                    <a:pt x="1990902" y="10052"/>
                  </a:lnTo>
                  <a:close/>
                </a:path>
                <a:path w="2359660" h="610869">
                  <a:moveTo>
                    <a:pt x="2182509" y="0"/>
                  </a:moveTo>
                  <a:lnTo>
                    <a:pt x="2107757" y="0"/>
                  </a:lnTo>
                  <a:lnTo>
                    <a:pt x="2107757" y="457986"/>
                  </a:lnTo>
                  <a:lnTo>
                    <a:pt x="2182509" y="457986"/>
                  </a:lnTo>
                  <a:lnTo>
                    <a:pt x="2182509" y="307833"/>
                  </a:lnTo>
                  <a:lnTo>
                    <a:pt x="2257949" y="307833"/>
                  </a:lnTo>
                  <a:lnTo>
                    <a:pt x="2252873" y="300294"/>
                  </a:lnTo>
                  <a:lnTo>
                    <a:pt x="2259247" y="292127"/>
                  </a:lnTo>
                  <a:lnTo>
                    <a:pt x="2182509" y="292127"/>
                  </a:lnTo>
                  <a:lnTo>
                    <a:pt x="2182509" y="0"/>
                  </a:lnTo>
                  <a:close/>
                </a:path>
                <a:path w="2359660" h="610869">
                  <a:moveTo>
                    <a:pt x="2257949" y="307833"/>
                  </a:moveTo>
                  <a:lnTo>
                    <a:pt x="2182509" y="307833"/>
                  </a:lnTo>
                  <a:lnTo>
                    <a:pt x="2273606" y="457986"/>
                  </a:lnTo>
                  <a:lnTo>
                    <a:pt x="2359048" y="457986"/>
                  </a:lnTo>
                  <a:lnTo>
                    <a:pt x="2257949" y="307833"/>
                  </a:lnTo>
                  <a:close/>
                </a:path>
                <a:path w="2359660" h="610869">
                  <a:moveTo>
                    <a:pt x="2357792" y="165858"/>
                  </a:moveTo>
                  <a:lnTo>
                    <a:pt x="2273606" y="165858"/>
                  </a:lnTo>
                  <a:lnTo>
                    <a:pt x="2182509" y="292127"/>
                  </a:lnTo>
                  <a:lnTo>
                    <a:pt x="2259247" y="292127"/>
                  </a:lnTo>
                  <a:lnTo>
                    <a:pt x="2357792" y="1658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9859" y="2619859"/>
              <a:ext cx="3770691" cy="41249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51178" y="3031625"/>
              <a:ext cx="2603596" cy="123645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985953" y="3612862"/>
              <a:ext cx="155052" cy="17417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162888" y="3608383"/>
              <a:ext cx="167031" cy="17866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362353" y="3608383"/>
              <a:ext cx="167031" cy="17866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577844" y="3608344"/>
              <a:ext cx="93819" cy="17382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9702468" y="3509690"/>
              <a:ext cx="150495" cy="277495"/>
            </a:xfrm>
            <a:custGeom>
              <a:avLst/>
              <a:gdLst/>
              <a:ahLst/>
              <a:cxnLst/>
              <a:rect l="l" t="t" r="r" b="b"/>
              <a:pathLst>
                <a:path w="150495" h="277495">
                  <a:moveTo>
                    <a:pt x="28030" y="0"/>
                  </a:moveTo>
                  <a:lnTo>
                    <a:pt x="0" y="0"/>
                  </a:lnTo>
                  <a:lnTo>
                    <a:pt x="0" y="267656"/>
                  </a:lnTo>
                  <a:lnTo>
                    <a:pt x="42746" y="276947"/>
                  </a:lnTo>
                  <a:lnTo>
                    <a:pt x="51234" y="277321"/>
                  </a:lnTo>
                  <a:lnTo>
                    <a:pt x="92075" y="270445"/>
                  </a:lnTo>
                  <a:lnTo>
                    <a:pt x="121616" y="251939"/>
                  </a:lnTo>
                  <a:lnTo>
                    <a:pt x="42585" y="251939"/>
                  </a:lnTo>
                  <a:lnTo>
                    <a:pt x="35852" y="250442"/>
                  </a:lnTo>
                  <a:lnTo>
                    <a:pt x="28030" y="246704"/>
                  </a:lnTo>
                  <a:lnTo>
                    <a:pt x="28030" y="138655"/>
                  </a:lnTo>
                  <a:lnTo>
                    <a:pt x="38193" y="132656"/>
                  </a:lnTo>
                  <a:lnTo>
                    <a:pt x="48260" y="128482"/>
                  </a:lnTo>
                  <a:lnTo>
                    <a:pt x="58672" y="126045"/>
                  </a:lnTo>
                  <a:lnTo>
                    <a:pt x="69872" y="125252"/>
                  </a:lnTo>
                  <a:lnTo>
                    <a:pt x="133057" y="125252"/>
                  </a:lnTo>
                  <a:lnTo>
                    <a:pt x="130714" y="121066"/>
                  </a:lnTo>
                  <a:lnTo>
                    <a:pt x="116140" y="110289"/>
                  </a:lnTo>
                  <a:lnTo>
                    <a:pt x="28030" y="110289"/>
                  </a:lnTo>
                  <a:lnTo>
                    <a:pt x="28030" y="0"/>
                  </a:lnTo>
                  <a:close/>
                </a:path>
                <a:path w="150495" h="277495">
                  <a:moveTo>
                    <a:pt x="133057" y="125252"/>
                  </a:moveTo>
                  <a:lnTo>
                    <a:pt x="69872" y="125252"/>
                  </a:lnTo>
                  <a:lnTo>
                    <a:pt x="90893" y="129075"/>
                  </a:lnTo>
                  <a:lnTo>
                    <a:pt x="106491" y="140117"/>
                  </a:lnTo>
                  <a:lnTo>
                    <a:pt x="116196" y="157742"/>
                  </a:lnTo>
                  <a:lnTo>
                    <a:pt x="119535" y="181313"/>
                  </a:lnTo>
                  <a:lnTo>
                    <a:pt x="118202" y="200329"/>
                  </a:lnTo>
                  <a:lnTo>
                    <a:pt x="94164" y="238463"/>
                  </a:lnTo>
                  <a:lnTo>
                    <a:pt x="57558" y="251939"/>
                  </a:lnTo>
                  <a:lnTo>
                    <a:pt x="121616" y="251939"/>
                  </a:lnTo>
                  <a:lnTo>
                    <a:pt x="123284" y="250895"/>
                  </a:lnTo>
                  <a:lnTo>
                    <a:pt x="143216" y="220283"/>
                  </a:lnTo>
                  <a:lnTo>
                    <a:pt x="150225" y="180224"/>
                  </a:lnTo>
                  <a:lnTo>
                    <a:pt x="145126" y="146813"/>
                  </a:lnTo>
                  <a:lnTo>
                    <a:pt x="133057" y="125252"/>
                  </a:lnTo>
                  <a:close/>
                </a:path>
                <a:path w="150495" h="277495">
                  <a:moveTo>
                    <a:pt x="79264" y="98646"/>
                  </a:moveTo>
                  <a:lnTo>
                    <a:pt x="40679" y="104300"/>
                  </a:lnTo>
                  <a:lnTo>
                    <a:pt x="28030" y="110289"/>
                  </a:lnTo>
                  <a:lnTo>
                    <a:pt x="116140" y="110289"/>
                  </a:lnTo>
                  <a:lnTo>
                    <a:pt x="108317" y="104504"/>
                  </a:lnTo>
                  <a:lnTo>
                    <a:pt x="79264" y="986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885124" y="3608370"/>
              <a:ext cx="145325" cy="17866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076630" y="3608344"/>
              <a:ext cx="255404" cy="17869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0374198" y="3509689"/>
              <a:ext cx="330835" cy="277495"/>
            </a:xfrm>
            <a:custGeom>
              <a:avLst/>
              <a:gdLst/>
              <a:ahLst/>
              <a:cxnLst/>
              <a:rect l="l" t="t" r="r" b="b"/>
              <a:pathLst>
                <a:path w="330834" h="277495">
                  <a:moveTo>
                    <a:pt x="32118" y="103187"/>
                  </a:moveTo>
                  <a:lnTo>
                    <a:pt x="4089" y="103187"/>
                  </a:lnTo>
                  <a:lnTo>
                    <a:pt x="4089" y="272478"/>
                  </a:lnTo>
                  <a:lnTo>
                    <a:pt x="32118" y="272478"/>
                  </a:lnTo>
                  <a:lnTo>
                    <a:pt x="32118" y="103187"/>
                  </a:lnTo>
                  <a:close/>
                </a:path>
                <a:path w="330834" h="277495">
                  <a:moveTo>
                    <a:pt x="36614" y="44132"/>
                  </a:moveTo>
                  <a:lnTo>
                    <a:pt x="35166" y="37020"/>
                  </a:lnTo>
                  <a:lnTo>
                    <a:pt x="31229" y="31203"/>
                  </a:lnTo>
                  <a:lnTo>
                    <a:pt x="25387" y="27279"/>
                  </a:lnTo>
                  <a:lnTo>
                    <a:pt x="18237" y="25831"/>
                  </a:lnTo>
                  <a:lnTo>
                    <a:pt x="11163" y="27279"/>
                  </a:lnTo>
                  <a:lnTo>
                    <a:pt x="5372" y="31203"/>
                  </a:lnTo>
                  <a:lnTo>
                    <a:pt x="1447" y="37020"/>
                  </a:lnTo>
                  <a:lnTo>
                    <a:pt x="0" y="44132"/>
                  </a:lnTo>
                  <a:lnTo>
                    <a:pt x="1447" y="51244"/>
                  </a:lnTo>
                  <a:lnTo>
                    <a:pt x="5372" y="57086"/>
                  </a:lnTo>
                  <a:lnTo>
                    <a:pt x="11163" y="61048"/>
                  </a:lnTo>
                  <a:lnTo>
                    <a:pt x="18237" y="62496"/>
                  </a:lnTo>
                  <a:lnTo>
                    <a:pt x="25387" y="61048"/>
                  </a:lnTo>
                  <a:lnTo>
                    <a:pt x="31229" y="57086"/>
                  </a:lnTo>
                  <a:lnTo>
                    <a:pt x="35166" y="51244"/>
                  </a:lnTo>
                  <a:lnTo>
                    <a:pt x="36614" y="44132"/>
                  </a:lnTo>
                  <a:close/>
                </a:path>
                <a:path w="330834" h="277495">
                  <a:moveTo>
                    <a:pt x="235521" y="0"/>
                  </a:moveTo>
                  <a:lnTo>
                    <a:pt x="207149" y="0"/>
                  </a:lnTo>
                  <a:lnTo>
                    <a:pt x="207149" y="110299"/>
                  </a:lnTo>
                  <a:lnTo>
                    <a:pt x="207149" y="149199"/>
                  </a:lnTo>
                  <a:lnTo>
                    <a:pt x="207149" y="220916"/>
                  </a:lnTo>
                  <a:lnTo>
                    <a:pt x="201879" y="227253"/>
                  </a:lnTo>
                  <a:lnTo>
                    <a:pt x="163855" y="250088"/>
                  </a:lnTo>
                  <a:lnTo>
                    <a:pt x="155905" y="250863"/>
                  </a:lnTo>
                  <a:lnTo>
                    <a:pt x="137795" y="246456"/>
                  </a:lnTo>
                  <a:lnTo>
                    <a:pt x="123494" y="234226"/>
                  </a:lnTo>
                  <a:lnTo>
                    <a:pt x="114109" y="215646"/>
                  </a:lnTo>
                  <a:lnTo>
                    <a:pt x="110744" y="192151"/>
                  </a:lnTo>
                  <a:lnTo>
                    <a:pt x="114909" y="164579"/>
                  </a:lnTo>
                  <a:lnTo>
                    <a:pt x="126784" y="143611"/>
                  </a:lnTo>
                  <a:lnTo>
                    <a:pt x="145376" y="130276"/>
                  </a:lnTo>
                  <a:lnTo>
                    <a:pt x="169722" y="125603"/>
                  </a:lnTo>
                  <a:lnTo>
                    <a:pt x="181622" y="126504"/>
                  </a:lnTo>
                  <a:lnTo>
                    <a:pt x="207149" y="149199"/>
                  </a:lnTo>
                  <a:lnTo>
                    <a:pt x="207149" y="110299"/>
                  </a:lnTo>
                  <a:lnTo>
                    <a:pt x="198793" y="105003"/>
                  </a:lnTo>
                  <a:lnTo>
                    <a:pt x="189623" y="101396"/>
                  </a:lnTo>
                  <a:lnTo>
                    <a:pt x="179095" y="99326"/>
                  </a:lnTo>
                  <a:lnTo>
                    <a:pt x="166725" y="98666"/>
                  </a:lnTo>
                  <a:lnTo>
                    <a:pt x="132143" y="105651"/>
                  </a:lnTo>
                  <a:lnTo>
                    <a:pt x="104838" y="125133"/>
                  </a:lnTo>
                  <a:lnTo>
                    <a:pt x="86906" y="154825"/>
                  </a:lnTo>
                  <a:lnTo>
                    <a:pt x="80454" y="192481"/>
                  </a:lnTo>
                  <a:lnTo>
                    <a:pt x="85661" y="226898"/>
                  </a:lnTo>
                  <a:lnTo>
                    <a:pt x="100203" y="253707"/>
                  </a:lnTo>
                  <a:lnTo>
                    <a:pt x="122542" y="271119"/>
                  </a:lnTo>
                  <a:lnTo>
                    <a:pt x="151079" y="277329"/>
                  </a:lnTo>
                  <a:lnTo>
                    <a:pt x="166725" y="275602"/>
                  </a:lnTo>
                  <a:lnTo>
                    <a:pt x="181483" y="270560"/>
                  </a:lnTo>
                  <a:lnTo>
                    <a:pt x="195059" y="262369"/>
                  </a:lnTo>
                  <a:lnTo>
                    <a:pt x="207149" y="251206"/>
                  </a:lnTo>
                  <a:lnTo>
                    <a:pt x="207149" y="272491"/>
                  </a:lnTo>
                  <a:lnTo>
                    <a:pt x="235521" y="272491"/>
                  </a:lnTo>
                  <a:lnTo>
                    <a:pt x="235521" y="251206"/>
                  </a:lnTo>
                  <a:lnTo>
                    <a:pt x="235521" y="250863"/>
                  </a:lnTo>
                  <a:lnTo>
                    <a:pt x="235521" y="125603"/>
                  </a:lnTo>
                  <a:lnTo>
                    <a:pt x="235521" y="110299"/>
                  </a:lnTo>
                  <a:lnTo>
                    <a:pt x="235521" y="0"/>
                  </a:lnTo>
                  <a:close/>
                </a:path>
                <a:path w="330834" h="277495">
                  <a:moveTo>
                    <a:pt x="326174" y="103187"/>
                  </a:moveTo>
                  <a:lnTo>
                    <a:pt x="298145" y="103187"/>
                  </a:lnTo>
                  <a:lnTo>
                    <a:pt x="298145" y="272478"/>
                  </a:lnTo>
                  <a:lnTo>
                    <a:pt x="326174" y="272478"/>
                  </a:lnTo>
                  <a:lnTo>
                    <a:pt x="326174" y="103187"/>
                  </a:lnTo>
                  <a:close/>
                </a:path>
                <a:path w="330834" h="277495">
                  <a:moveTo>
                    <a:pt x="330657" y="44132"/>
                  </a:moveTo>
                  <a:lnTo>
                    <a:pt x="329222" y="37020"/>
                  </a:lnTo>
                  <a:lnTo>
                    <a:pt x="325285" y="31203"/>
                  </a:lnTo>
                  <a:lnTo>
                    <a:pt x="319443" y="27279"/>
                  </a:lnTo>
                  <a:lnTo>
                    <a:pt x="312293" y="25831"/>
                  </a:lnTo>
                  <a:lnTo>
                    <a:pt x="305231" y="27279"/>
                  </a:lnTo>
                  <a:lnTo>
                    <a:pt x="299427" y="31203"/>
                  </a:lnTo>
                  <a:lnTo>
                    <a:pt x="295503" y="37020"/>
                  </a:lnTo>
                  <a:lnTo>
                    <a:pt x="294055" y="44132"/>
                  </a:lnTo>
                  <a:lnTo>
                    <a:pt x="295503" y="51244"/>
                  </a:lnTo>
                  <a:lnTo>
                    <a:pt x="299427" y="57086"/>
                  </a:lnTo>
                  <a:lnTo>
                    <a:pt x="305231" y="61048"/>
                  </a:lnTo>
                  <a:lnTo>
                    <a:pt x="312293" y="62496"/>
                  </a:lnTo>
                  <a:lnTo>
                    <a:pt x="319443" y="61048"/>
                  </a:lnTo>
                  <a:lnTo>
                    <a:pt x="325285" y="57086"/>
                  </a:lnTo>
                  <a:lnTo>
                    <a:pt x="329222" y="51244"/>
                  </a:lnTo>
                  <a:lnTo>
                    <a:pt x="330657" y="441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764815" y="3608345"/>
              <a:ext cx="140833" cy="173837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0954979" y="3608399"/>
              <a:ext cx="164465" cy="268605"/>
            </a:xfrm>
            <a:custGeom>
              <a:avLst/>
              <a:gdLst/>
              <a:ahLst/>
              <a:cxnLst/>
              <a:rect l="l" t="t" r="r" b="b"/>
              <a:pathLst>
                <a:path w="164465" h="268604">
                  <a:moveTo>
                    <a:pt x="71704" y="0"/>
                  </a:moveTo>
                  <a:lnTo>
                    <a:pt x="44405" y="4742"/>
                  </a:lnTo>
                  <a:lnTo>
                    <a:pt x="23020" y="18038"/>
                  </a:lnTo>
                  <a:lnTo>
                    <a:pt x="9071" y="38493"/>
                  </a:lnTo>
                  <a:lnTo>
                    <a:pt x="4083" y="64710"/>
                  </a:lnTo>
                  <a:lnTo>
                    <a:pt x="6159" y="81381"/>
                  </a:lnTo>
                  <a:lnTo>
                    <a:pt x="12330" y="96052"/>
                  </a:lnTo>
                  <a:lnTo>
                    <a:pt x="22508" y="108504"/>
                  </a:lnTo>
                  <a:lnTo>
                    <a:pt x="36606" y="118519"/>
                  </a:lnTo>
                  <a:lnTo>
                    <a:pt x="21780" y="131458"/>
                  </a:lnTo>
                  <a:lnTo>
                    <a:pt x="11388" y="142550"/>
                  </a:lnTo>
                  <a:lnTo>
                    <a:pt x="5270" y="152174"/>
                  </a:lnTo>
                  <a:lnTo>
                    <a:pt x="3266" y="160707"/>
                  </a:lnTo>
                  <a:lnTo>
                    <a:pt x="4651" y="167252"/>
                  </a:lnTo>
                  <a:lnTo>
                    <a:pt x="8989" y="172598"/>
                  </a:lnTo>
                  <a:lnTo>
                    <a:pt x="16554" y="177050"/>
                  </a:lnTo>
                  <a:lnTo>
                    <a:pt x="27622" y="180915"/>
                  </a:lnTo>
                  <a:lnTo>
                    <a:pt x="19434" y="189809"/>
                  </a:lnTo>
                  <a:lnTo>
                    <a:pt x="0" y="222757"/>
                  </a:lnTo>
                  <a:lnTo>
                    <a:pt x="0" y="227584"/>
                  </a:lnTo>
                  <a:lnTo>
                    <a:pt x="5337" y="243256"/>
                  </a:lnTo>
                  <a:lnTo>
                    <a:pt x="19738" y="256235"/>
                  </a:lnTo>
                  <a:lnTo>
                    <a:pt x="40785" y="265079"/>
                  </a:lnTo>
                  <a:lnTo>
                    <a:pt x="66060" y="268347"/>
                  </a:lnTo>
                  <a:lnTo>
                    <a:pt x="101812" y="262763"/>
                  </a:lnTo>
                  <a:lnTo>
                    <a:pt x="130909" y="247508"/>
                  </a:lnTo>
                  <a:lnTo>
                    <a:pt x="134538" y="243301"/>
                  </a:lnTo>
                  <a:lnTo>
                    <a:pt x="68720" y="243301"/>
                  </a:lnTo>
                  <a:lnTo>
                    <a:pt x="52904" y="241700"/>
                  </a:lnTo>
                  <a:lnTo>
                    <a:pt x="40335" y="237224"/>
                  </a:lnTo>
                  <a:lnTo>
                    <a:pt x="32035" y="230349"/>
                  </a:lnTo>
                  <a:lnTo>
                    <a:pt x="29046" y="221605"/>
                  </a:lnTo>
                  <a:lnTo>
                    <a:pt x="29746" y="216628"/>
                  </a:lnTo>
                  <a:lnTo>
                    <a:pt x="32099" y="210595"/>
                  </a:lnTo>
                  <a:lnTo>
                    <a:pt x="36480" y="202599"/>
                  </a:lnTo>
                  <a:lnTo>
                    <a:pt x="43265" y="191732"/>
                  </a:lnTo>
                  <a:lnTo>
                    <a:pt x="48846" y="183156"/>
                  </a:lnTo>
                  <a:lnTo>
                    <a:pt x="155531" y="183156"/>
                  </a:lnTo>
                  <a:lnTo>
                    <a:pt x="154937" y="179263"/>
                  </a:lnTo>
                  <a:lnTo>
                    <a:pt x="146636" y="166907"/>
                  </a:lnTo>
                  <a:lnTo>
                    <a:pt x="132442" y="159665"/>
                  </a:lnTo>
                  <a:lnTo>
                    <a:pt x="112059" y="157304"/>
                  </a:lnTo>
                  <a:lnTo>
                    <a:pt x="38438" y="157304"/>
                  </a:lnTo>
                  <a:lnTo>
                    <a:pt x="34700" y="155880"/>
                  </a:lnTo>
                  <a:lnTo>
                    <a:pt x="34700" y="151314"/>
                  </a:lnTo>
                  <a:lnTo>
                    <a:pt x="35935" y="147150"/>
                  </a:lnTo>
                  <a:lnTo>
                    <a:pt x="39835" y="141715"/>
                  </a:lnTo>
                  <a:lnTo>
                    <a:pt x="46693" y="134737"/>
                  </a:lnTo>
                  <a:lnTo>
                    <a:pt x="56804" y="125943"/>
                  </a:lnTo>
                  <a:lnTo>
                    <a:pt x="78432" y="125943"/>
                  </a:lnTo>
                  <a:lnTo>
                    <a:pt x="98058" y="121935"/>
                  </a:lnTo>
                  <a:lnTo>
                    <a:pt x="119012" y="108004"/>
                  </a:lnTo>
                  <a:lnTo>
                    <a:pt x="120604" y="105735"/>
                  </a:lnTo>
                  <a:lnTo>
                    <a:pt x="70207" y="105735"/>
                  </a:lnTo>
                  <a:lnTo>
                    <a:pt x="55468" y="102395"/>
                  </a:lnTo>
                  <a:lnTo>
                    <a:pt x="43471" y="93315"/>
                  </a:lnTo>
                  <a:lnTo>
                    <a:pt x="35402" y="79897"/>
                  </a:lnTo>
                  <a:lnTo>
                    <a:pt x="32449" y="63547"/>
                  </a:lnTo>
                  <a:lnTo>
                    <a:pt x="35397" y="47157"/>
                  </a:lnTo>
                  <a:lnTo>
                    <a:pt x="43429" y="33721"/>
                  </a:lnTo>
                  <a:lnTo>
                    <a:pt x="55327" y="24636"/>
                  </a:lnTo>
                  <a:lnTo>
                    <a:pt x="69872" y="21297"/>
                  </a:lnTo>
                  <a:lnTo>
                    <a:pt x="164036" y="21297"/>
                  </a:lnTo>
                  <a:lnTo>
                    <a:pt x="164036" y="7078"/>
                  </a:lnTo>
                  <a:lnTo>
                    <a:pt x="107630" y="7078"/>
                  </a:lnTo>
                  <a:lnTo>
                    <a:pt x="96773" y="3617"/>
                  </a:lnTo>
                  <a:lnTo>
                    <a:pt x="88085" y="1446"/>
                  </a:lnTo>
                  <a:lnTo>
                    <a:pt x="80187" y="321"/>
                  </a:lnTo>
                  <a:lnTo>
                    <a:pt x="71704" y="0"/>
                  </a:lnTo>
                  <a:close/>
                </a:path>
                <a:path w="164465" h="268604">
                  <a:moveTo>
                    <a:pt x="155531" y="183156"/>
                  </a:moveTo>
                  <a:lnTo>
                    <a:pt x="112059" y="183156"/>
                  </a:lnTo>
                  <a:lnTo>
                    <a:pt x="121815" y="184209"/>
                  </a:lnTo>
                  <a:lnTo>
                    <a:pt x="128691" y="187393"/>
                  </a:lnTo>
                  <a:lnTo>
                    <a:pt x="132760" y="192746"/>
                  </a:lnTo>
                  <a:lnTo>
                    <a:pt x="134100" y="200308"/>
                  </a:lnTo>
                  <a:lnTo>
                    <a:pt x="128716" y="216638"/>
                  </a:lnTo>
                  <a:lnTo>
                    <a:pt x="114262" y="230362"/>
                  </a:lnTo>
                  <a:lnTo>
                    <a:pt x="93429" y="239787"/>
                  </a:lnTo>
                  <a:lnTo>
                    <a:pt x="68720" y="243301"/>
                  </a:lnTo>
                  <a:lnTo>
                    <a:pt x="134538" y="243301"/>
                  </a:lnTo>
                  <a:lnTo>
                    <a:pt x="150477" y="224827"/>
                  </a:lnTo>
                  <a:lnTo>
                    <a:pt x="157639" y="196967"/>
                  </a:lnTo>
                  <a:lnTo>
                    <a:pt x="155531" y="183156"/>
                  </a:lnTo>
                  <a:close/>
                </a:path>
                <a:path w="164465" h="268604">
                  <a:moveTo>
                    <a:pt x="78432" y="125943"/>
                  </a:moveTo>
                  <a:lnTo>
                    <a:pt x="59390" y="125943"/>
                  </a:lnTo>
                  <a:lnTo>
                    <a:pt x="61233" y="126352"/>
                  </a:lnTo>
                  <a:lnTo>
                    <a:pt x="62385" y="126352"/>
                  </a:lnTo>
                  <a:lnTo>
                    <a:pt x="67223" y="126687"/>
                  </a:lnTo>
                  <a:lnTo>
                    <a:pt x="70615" y="127095"/>
                  </a:lnTo>
                  <a:lnTo>
                    <a:pt x="72793" y="127095"/>
                  </a:lnTo>
                  <a:lnTo>
                    <a:pt x="78432" y="125943"/>
                  </a:lnTo>
                  <a:close/>
                </a:path>
                <a:path w="164465" h="268604">
                  <a:moveTo>
                    <a:pt x="164036" y="21297"/>
                  </a:moveTo>
                  <a:lnTo>
                    <a:pt x="69872" y="21297"/>
                  </a:lnTo>
                  <a:lnTo>
                    <a:pt x="84779" y="24578"/>
                  </a:lnTo>
                  <a:lnTo>
                    <a:pt x="96883" y="33568"/>
                  </a:lnTo>
                  <a:lnTo>
                    <a:pt x="105006" y="46984"/>
                  </a:lnTo>
                  <a:lnTo>
                    <a:pt x="107975" y="63547"/>
                  </a:lnTo>
                  <a:lnTo>
                    <a:pt x="105069" y="80242"/>
                  </a:lnTo>
                  <a:lnTo>
                    <a:pt x="97078" y="93621"/>
                  </a:lnTo>
                  <a:lnTo>
                    <a:pt x="85093" y="102510"/>
                  </a:lnTo>
                  <a:lnTo>
                    <a:pt x="70207" y="105735"/>
                  </a:lnTo>
                  <a:lnTo>
                    <a:pt x="120604" y="105735"/>
                  </a:lnTo>
                  <a:lnTo>
                    <a:pt x="133306" y="87630"/>
                  </a:lnTo>
                  <a:lnTo>
                    <a:pt x="138592" y="63139"/>
                  </a:lnTo>
                  <a:lnTo>
                    <a:pt x="137965" y="53243"/>
                  </a:lnTo>
                  <a:lnTo>
                    <a:pt x="136080" y="44183"/>
                  </a:lnTo>
                  <a:lnTo>
                    <a:pt x="132933" y="35823"/>
                  </a:lnTo>
                  <a:lnTo>
                    <a:pt x="128519" y="28030"/>
                  </a:lnTo>
                  <a:lnTo>
                    <a:pt x="164036" y="28030"/>
                  </a:lnTo>
                  <a:lnTo>
                    <a:pt x="164036" y="21297"/>
                  </a:lnTo>
                  <a:close/>
                </a:path>
                <a:path w="164465" h="268604">
                  <a:moveTo>
                    <a:pt x="164036" y="4492"/>
                  </a:moveTo>
                  <a:lnTo>
                    <a:pt x="133420" y="7078"/>
                  </a:lnTo>
                  <a:lnTo>
                    <a:pt x="164036" y="7078"/>
                  </a:lnTo>
                  <a:lnTo>
                    <a:pt x="164036" y="44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712772" y="2558702"/>
              <a:ext cx="680720" cy="680720"/>
            </a:xfrm>
            <a:custGeom>
              <a:avLst/>
              <a:gdLst/>
              <a:ahLst/>
              <a:cxnLst/>
              <a:rect l="l" t="t" r="r" b="b"/>
              <a:pathLst>
                <a:path w="680720" h="680719">
                  <a:moveTo>
                    <a:pt x="340188" y="0"/>
                  </a:moveTo>
                  <a:lnTo>
                    <a:pt x="294034" y="3106"/>
                  </a:lnTo>
                  <a:lnTo>
                    <a:pt x="249764" y="12154"/>
                  </a:lnTo>
                  <a:lnTo>
                    <a:pt x="207785" y="26738"/>
                  </a:lnTo>
                  <a:lnTo>
                    <a:pt x="168503" y="46453"/>
                  </a:lnTo>
                  <a:lnTo>
                    <a:pt x="132323" y="70892"/>
                  </a:lnTo>
                  <a:lnTo>
                    <a:pt x="99651" y="99651"/>
                  </a:lnTo>
                  <a:lnTo>
                    <a:pt x="70892" y="132323"/>
                  </a:lnTo>
                  <a:lnTo>
                    <a:pt x="46453" y="168503"/>
                  </a:lnTo>
                  <a:lnTo>
                    <a:pt x="26738" y="207785"/>
                  </a:lnTo>
                  <a:lnTo>
                    <a:pt x="12154" y="249764"/>
                  </a:lnTo>
                  <a:lnTo>
                    <a:pt x="3106" y="294034"/>
                  </a:lnTo>
                  <a:lnTo>
                    <a:pt x="0" y="340188"/>
                  </a:lnTo>
                  <a:lnTo>
                    <a:pt x="3106" y="386343"/>
                  </a:lnTo>
                  <a:lnTo>
                    <a:pt x="12154" y="430612"/>
                  </a:lnTo>
                  <a:lnTo>
                    <a:pt x="26738" y="472591"/>
                  </a:lnTo>
                  <a:lnTo>
                    <a:pt x="46453" y="511873"/>
                  </a:lnTo>
                  <a:lnTo>
                    <a:pt x="70892" y="548053"/>
                  </a:lnTo>
                  <a:lnTo>
                    <a:pt x="99651" y="580725"/>
                  </a:lnTo>
                  <a:lnTo>
                    <a:pt x="132323" y="609484"/>
                  </a:lnTo>
                  <a:lnTo>
                    <a:pt x="168503" y="633924"/>
                  </a:lnTo>
                  <a:lnTo>
                    <a:pt x="207785" y="653638"/>
                  </a:lnTo>
                  <a:lnTo>
                    <a:pt x="249764" y="668223"/>
                  </a:lnTo>
                  <a:lnTo>
                    <a:pt x="294034" y="677271"/>
                  </a:lnTo>
                  <a:lnTo>
                    <a:pt x="340188" y="680377"/>
                  </a:lnTo>
                  <a:lnTo>
                    <a:pt x="386343" y="677271"/>
                  </a:lnTo>
                  <a:lnTo>
                    <a:pt x="430612" y="668223"/>
                  </a:lnTo>
                  <a:lnTo>
                    <a:pt x="472591" y="653638"/>
                  </a:lnTo>
                  <a:lnTo>
                    <a:pt x="511873" y="633924"/>
                  </a:lnTo>
                  <a:lnTo>
                    <a:pt x="548053" y="609484"/>
                  </a:lnTo>
                  <a:lnTo>
                    <a:pt x="580725" y="580725"/>
                  </a:lnTo>
                  <a:lnTo>
                    <a:pt x="609484" y="548053"/>
                  </a:lnTo>
                  <a:lnTo>
                    <a:pt x="633924" y="511873"/>
                  </a:lnTo>
                  <a:lnTo>
                    <a:pt x="653638" y="472591"/>
                  </a:lnTo>
                  <a:lnTo>
                    <a:pt x="668223" y="430612"/>
                  </a:lnTo>
                  <a:lnTo>
                    <a:pt x="677271" y="386343"/>
                  </a:lnTo>
                  <a:lnTo>
                    <a:pt x="680377" y="340188"/>
                  </a:lnTo>
                  <a:lnTo>
                    <a:pt x="677271" y="294034"/>
                  </a:lnTo>
                  <a:lnTo>
                    <a:pt x="668223" y="249764"/>
                  </a:lnTo>
                  <a:lnTo>
                    <a:pt x="653638" y="207785"/>
                  </a:lnTo>
                  <a:lnTo>
                    <a:pt x="633924" y="168503"/>
                  </a:lnTo>
                  <a:lnTo>
                    <a:pt x="609484" y="132323"/>
                  </a:lnTo>
                  <a:lnTo>
                    <a:pt x="580725" y="99651"/>
                  </a:lnTo>
                  <a:lnTo>
                    <a:pt x="548053" y="70892"/>
                  </a:lnTo>
                  <a:lnTo>
                    <a:pt x="511873" y="46453"/>
                  </a:lnTo>
                  <a:lnTo>
                    <a:pt x="472591" y="26738"/>
                  </a:lnTo>
                  <a:lnTo>
                    <a:pt x="430612" y="12154"/>
                  </a:lnTo>
                  <a:lnTo>
                    <a:pt x="386343" y="3106"/>
                  </a:lnTo>
                  <a:lnTo>
                    <a:pt x="340188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020999" y="2817729"/>
              <a:ext cx="64135" cy="162560"/>
            </a:xfrm>
            <a:custGeom>
              <a:avLst/>
              <a:gdLst/>
              <a:ahLst/>
              <a:cxnLst/>
              <a:rect l="l" t="t" r="r" b="b"/>
              <a:pathLst>
                <a:path w="64134" h="162560">
                  <a:moveTo>
                    <a:pt x="63957" y="0"/>
                  </a:moveTo>
                  <a:lnTo>
                    <a:pt x="0" y="0"/>
                  </a:lnTo>
                  <a:lnTo>
                    <a:pt x="0" y="21590"/>
                  </a:lnTo>
                  <a:lnTo>
                    <a:pt x="38442" y="21590"/>
                  </a:lnTo>
                  <a:lnTo>
                    <a:pt x="38442" y="162560"/>
                  </a:lnTo>
                  <a:lnTo>
                    <a:pt x="63957" y="162560"/>
                  </a:lnTo>
                  <a:lnTo>
                    <a:pt x="63957" y="21590"/>
                  </a:lnTo>
                  <a:lnTo>
                    <a:pt x="639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751178" y="7513342"/>
              <a:ext cx="2603596" cy="123651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248371" y="8090084"/>
              <a:ext cx="138655" cy="17866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438475" y="8090063"/>
              <a:ext cx="140833" cy="17383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630416" y="8090084"/>
              <a:ext cx="138655" cy="178664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9818954" y="7991443"/>
              <a:ext cx="207010" cy="367030"/>
            </a:xfrm>
            <a:custGeom>
              <a:avLst/>
              <a:gdLst/>
              <a:ahLst/>
              <a:cxnLst/>
              <a:rect l="l" t="t" r="r" b="b"/>
              <a:pathLst>
                <a:path w="207009" h="367029">
                  <a:moveTo>
                    <a:pt x="28028" y="0"/>
                  </a:moveTo>
                  <a:lnTo>
                    <a:pt x="0" y="0"/>
                  </a:lnTo>
                  <a:lnTo>
                    <a:pt x="0" y="272503"/>
                  </a:lnTo>
                  <a:lnTo>
                    <a:pt x="28028" y="272503"/>
                  </a:lnTo>
                  <a:lnTo>
                    <a:pt x="28028" y="0"/>
                  </a:lnTo>
                  <a:close/>
                </a:path>
                <a:path w="207009" h="367029">
                  <a:moveTo>
                    <a:pt x="206883" y="103162"/>
                  </a:moveTo>
                  <a:lnTo>
                    <a:pt x="178041" y="103162"/>
                  </a:lnTo>
                  <a:lnTo>
                    <a:pt x="143268" y="206717"/>
                  </a:lnTo>
                  <a:lnTo>
                    <a:pt x="139534" y="223189"/>
                  </a:lnTo>
                  <a:lnTo>
                    <a:pt x="133959" y="206717"/>
                  </a:lnTo>
                  <a:lnTo>
                    <a:pt x="93268" y="103162"/>
                  </a:lnTo>
                  <a:lnTo>
                    <a:pt x="61836" y="103162"/>
                  </a:lnTo>
                  <a:lnTo>
                    <a:pt x="124625" y="253796"/>
                  </a:lnTo>
                  <a:lnTo>
                    <a:pt x="118148" y="270535"/>
                  </a:lnTo>
                  <a:lnTo>
                    <a:pt x="101092" y="306057"/>
                  </a:lnTo>
                  <a:lnTo>
                    <a:pt x="79654" y="337578"/>
                  </a:lnTo>
                  <a:lnTo>
                    <a:pt x="68910" y="349796"/>
                  </a:lnTo>
                  <a:lnTo>
                    <a:pt x="91300" y="367017"/>
                  </a:lnTo>
                  <a:lnTo>
                    <a:pt x="116738" y="331495"/>
                  </a:lnTo>
                  <a:lnTo>
                    <a:pt x="134607" y="296341"/>
                  </a:lnTo>
                  <a:lnTo>
                    <a:pt x="140284" y="281838"/>
                  </a:lnTo>
                  <a:lnTo>
                    <a:pt x="206883" y="1031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051368" y="8090087"/>
              <a:ext cx="122603" cy="17866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212691" y="8090087"/>
              <a:ext cx="145325" cy="17866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404263" y="8090061"/>
              <a:ext cx="255404" cy="17869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705875" y="8090063"/>
              <a:ext cx="140843" cy="173837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9712772" y="7032758"/>
              <a:ext cx="680720" cy="680720"/>
            </a:xfrm>
            <a:custGeom>
              <a:avLst/>
              <a:gdLst/>
              <a:ahLst/>
              <a:cxnLst/>
              <a:rect l="l" t="t" r="r" b="b"/>
              <a:pathLst>
                <a:path w="680720" h="680720">
                  <a:moveTo>
                    <a:pt x="340188" y="0"/>
                  </a:moveTo>
                  <a:lnTo>
                    <a:pt x="294034" y="3106"/>
                  </a:lnTo>
                  <a:lnTo>
                    <a:pt x="249764" y="12154"/>
                  </a:lnTo>
                  <a:lnTo>
                    <a:pt x="207785" y="26738"/>
                  </a:lnTo>
                  <a:lnTo>
                    <a:pt x="168503" y="46453"/>
                  </a:lnTo>
                  <a:lnTo>
                    <a:pt x="132323" y="70892"/>
                  </a:lnTo>
                  <a:lnTo>
                    <a:pt x="99651" y="99651"/>
                  </a:lnTo>
                  <a:lnTo>
                    <a:pt x="70892" y="132323"/>
                  </a:lnTo>
                  <a:lnTo>
                    <a:pt x="46453" y="168503"/>
                  </a:lnTo>
                  <a:lnTo>
                    <a:pt x="26738" y="207785"/>
                  </a:lnTo>
                  <a:lnTo>
                    <a:pt x="12154" y="249764"/>
                  </a:lnTo>
                  <a:lnTo>
                    <a:pt x="3106" y="294034"/>
                  </a:lnTo>
                  <a:lnTo>
                    <a:pt x="0" y="340188"/>
                  </a:lnTo>
                  <a:lnTo>
                    <a:pt x="3106" y="386343"/>
                  </a:lnTo>
                  <a:lnTo>
                    <a:pt x="12154" y="430612"/>
                  </a:lnTo>
                  <a:lnTo>
                    <a:pt x="26738" y="472591"/>
                  </a:lnTo>
                  <a:lnTo>
                    <a:pt x="46453" y="511873"/>
                  </a:lnTo>
                  <a:lnTo>
                    <a:pt x="70892" y="548053"/>
                  </a:lnTo>
                  <a:lnTo>
                    <a:pt x="99651" y="580725"/>
                  </a:lnTo>
                  <a:lnTo>
                    <a:pt x="132323" y="609484"/>
                  </a:lnTo>
                  <a:lnTo>
                    <a:pt x="168503" y="633924"/>
                  </a:lnTo>
                  <a:lnTo>
                    <a:pt x="207785" y="653638"/>
                  </a:lnTo>
                  <a:lnTo>
                    <a:pt x="249764" y="668223"/>
                  </a:lnTo>
                  <a:lnTo>
                    <a:pt x="294034" y="677271"/>
                  </a:lnTo>
                  <a:lnTo>
                    <a:pt x="340188" y="680377"/>
                  </a:lnTo>
                  <a:lnTo>
                    <a:pt x="386343" y="677271"/>
                  </a:lnTo>
                  <a:lnTo>
                    <a:pt x="430612" y="668223"/>
                  </a:lnTo>
                  <a:lnTo>
                    <a:pt x="472591" y="653638"/>
                  </a:lnTo>
                  <a:lnTo>
                    <a:pt x="511873" y="633924"/>
                  </a:lnTo>
                  <a:lnTo>
                    <a:pt x="548053" y="609484"/>
                  </a:lnTo>
                  <a:lnTo>
                    <a:pt x="580725" y="580725"/>
                  </a:lnTo>
                  <a:lnTo>
                    <a:pt x="609484" y="548053"/>
                  </a:lnTo>
                  <a:lnTo>
                    <a:pt x="633924" y="511873"/>
                  </a:lnTo>
                  <a:lnTo>
                    <a:pt x="653638" y="472591"/>
                  </a:lnTo>
                  <a:lnTo>
                    <a:pt x="668223" y="430612"/>
                  </a:lnTo>
                  <a:lnTo>
                    <a:pt x="677271" y="386343"/>
                  </a:lnTo>
                  <a:lnTo>
                    <a:pt x="680377" y="340188"/>
                  </a:lnTo>
                  <a:lnTo>
                    <a:pt x="677271" y="294034"/>
                  </a:lnTo>
                  <a:lnTo>
                    <a:pt x="668223" y="249764"/>
                  </a:lnTo>
                  <a:lnTo>
                    <a:pt x="653638" y="207785"/>
                  </a:lnTo>
                  <a:lnTo>
                    <a:pt x="633924" y="168503"/>
                  </a:lnTo>
                  <a:lnTo>
                    <a:pt x="609484" y="132323"/>
                  </a:lnTo>
                  <a:lnTo>
                    <a:pt x="580725" y="99651"/>
                  </a:lnTo>
                  <a:lnTo>
                    <a:pt x="548053" y="70892"/>
                  </a:lnTo>
                  <a:lnTo>
                    <a:pt x="511873" y="46453"/>
                  </a:lnTo>
                  <a:lnTo>
                    <a:pt x="472591" y="26738"/>
                  </a:lnTo>
                  <a:lnTo>
                    <a:pt x="430612" y="12154"/>
                  </a:lnTo>
                  <a:lnTo>
                    <a:pt x="386343" y="3106"/>
                  </a:lnTo>
                  <a:lnTo>
                    <a:pt x="340188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996091" y="7254471"/>
              <a:ext cx="113755" cy="23697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963139" y="5251285"/>
              <a:ext cx="2603658" cy="123651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494870" y="5623915"/>
              <a:ext cx="138655" cy="17866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380705" y="5623893"/>
              <a:ext cx="93829" cy="173837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7684961" y="5623566"/>
              <a:ext cx="358140" cy="263525"/>
            </a:xfrm>
            <a:custGeom>
              <a:avLst/>
              <a:gdLst/>
              <a:ahLst/>
              <a:cxnLst/>
              <a:rect l="l" t="t" r="r" b="b"/>
              <a:pathLst>
                <a:path w="358140" h="263525">
                  <a:moveTo>
                    <a:pt x="154647" y="84848"/>
                  </a:moveTo>
                  <a:lnTo>
                    <a:pt x="149453" y="50469"/>
                  </a:lnTo>
                  <a:lnTo>
                    <a:pt x="136448" y="26543"/>
                  </a:lnTo>
                  <a:lnTo>
                    <a:pt x="136232" y="26123"/>
                  </a:lnTo>
                  <a:lnTo>
                    <a:pt x="134874" y="23647"/>
                  </a:lnTo>
                  <a:lnTo>
                    <a:pt x="124434" y="15544"/>
                  </a:lnTo>
                  <a:lnTo>
                    <a:pt x="124434" y="85178"/>
                  </a:lnTo>
                  <a:lnTo>
                    <a:pt x="120256" y="112839"/>
                  </a:lnTo>
                  <a:lnTo>
                    <a:pt x="108356" y="133946"/>
                  </a:lnTo>
                  <a:lnTo>
                    <a:pt x="89738" y="147408"/>
                  </a:lnTo>
                  <a:lnTo>
                    <a:pt x="65379" y="152133"/>
                  </a:lnTo>
                  <a:lnTo>
                    <a:pt x="53594" y="151218"/>
                  </a:lnTo>
                  <a:lnTo>
                    <a:pt x="28028" y="130022"/>
                  </a:lnTo>
                  <a:lnTo>
                    <a:pt x="28028" y="56819"/>
                  </a:lnTo>
                  <a:lnTo>
                    <a:pt x="62915" y="29667"/>
                  </a:lnTo>
                  <a:lnTo>
                    <a:pt x="79197" y="26543"/>
                  </a:lnTo>
                  <a:lnTo>
                    <a:pt x="97320" y="30911"/>
                  </a:lnTo>
                  <a:lnTo>
                    <a:pt x="111633" y="43103"/>
                  </a:lnTo>
                  <a:lnTo>
                    <a:pt x="121056" y="61671"/>
                  </a:lnTo>
                  <a:lnTo>
                    <a:pt x="124434" y="85178"/>
                  </a:lnTo>
                  <a:lnTo>
                    <a:pt x="124434" y="15544"/>
                  </a:lnTo>
                  <a:lnTo>
                    <a:pt x="112445" y="6223"/>
                  </a:lnTo>
                  <a:lnTo>
                    <a:pt x="83680" y="0"/>
                  </a:lnTo>
                  <a:lnTo>
                    <a:pt x="67995" y="1778"/>
                  </a:lnTo>
                  <a:lnTo>
                    <a:pt x="53174" y="6921"/>
                  </a:lnTo>
                  <a:lnTo>
                    <a:pt x="39700" y="15125"/>
                  </a:lnTo>
                  <a:lnTo>
                    <a:pt x="28028" y="26123"/>
                  </a:lnTo>
                  <a:lnTo>
                    <a:pt x="28028" y="4902"/>
                  </a:lnTo>
                  <a:lnTo>
                    <a:pt x="0" y="4902"/>
                  </a:lnTo>
                  <a:lnTo>
                    <a:pt x="0" y="263436"/>
                  </a:lnTo>
                  <a:lnTo>
                    <a:pt x="28028" y="263436"/>
                  </a:lnTo>
                  <a:lnTo>
                    <a:pt x="28028" y="167030"/>
                  </a:lnTo>
                  <a:lnTo>
                    <a:pt x="36372" y="172351"/>
                  </a:lnTo>
                  <a:lnTo>
                    <a:pt x="45516" y="175971"/>
                  </a:lnTo>
                  <a:lnTo>
                    <a:pt x="56007" y="178015"/>
                  </a:lnTo>
                  <a:lnTo>
                    <a:pt x="68376" y="178663"/>
                  </a:lnTo>
                  <a:lnTo>
                    <a:pt x="102984" y="171678"/>
                  </a:lnTo>
                  <a:lnTo>
                    <a:pt x="109499" y="167030"/>
                  </a:lnTo>
                  <a:lnTo>
                    <a:pt x="130289" y="152222"/>
                  </a:lnTo>
                  <a:lnTo>
                    <a:pt x="148209" y="122529"/>
                  </a:lnTo>
                  <a:lnTo>
                    <a:pt x="154647" y="84848"/>
                  </a:lnTo>
                  <a:close/>
                </a:path>
                <a:path w="358140" h="263525">
                  <a:moveTo>
                    <a:pt x="357835" y="84848"/>
                  </a:moveTo>
                  <a:lnTo>
                    <a:pt x="352640" y="50469"/>
                  </a:lnTo>
                  <a:lnTo>
                    <a:pt x="339636" y="26543"/>
                  </a:lnTo>
                  <a:lnTo>
                    <a:pt x="339420" y="26123"/>
                  </a:lnTo>
                  <a:lnTo>
                    <a:pt x="338061" y="23647"/>
                  </a:lnTo>
                  <a:lnTo>
                    <a:pt x="327621" y="15544"/>
                  </a:lnTo>
                  <a:lnTo>
                    <a:pt x="327621" y="85178"/>
                  </a:lnTo>
                  <a:lnTo>
                    <a:pt x="323443" y="112839"/>
                  </a:lnTo>
                  <a:lnTo>
                    <a:pt x="311543" y="133946"/>
                  </a:lnTo>
                  <a:lnTo>
                    <a:pt x="292925" y="147408"/>
                  </a:lnTo>
                  <a:lnTo>
                    <a:pt x="268566" y="152133"/>
                  </a:lnTo>
                  <a:lnTo>
                    <a:pt x="256781" y="151218"/>
                  </a:lnTo>
                  <a:lnTo>
                    <a:pt x="231216" y="130022"/>
                  </a:lnTo>
                  <a:lnTo>
                    <a:pt x="231216" y="56819"/>
                  </a:lnTo>
                  <a:lnTo>
                    <a:pt x="266103" y="29667"/>
                  </a:lnTo>
                  <a:lnTo>
                    <a:pt x="282384" y="26543"/>
                  </a:lnTo>
                  <a:lnTo>
                    <a:pt x="300507" y="30911"/>
                  </a:lnTo>
                  <a:lnTo>
                    <a:pt x="314833" y="43103"/>
                  </a:lnTo>
                  <a:lnTo>
                    <a:pt x="324243" y="61671"/>
                  </a:lnTo>
                  <a:lnTo>
                    <a:pt x="327621" y="85178"/>
                  </a:lnTo>
                  <a:lnTo>
                    <a:pt x="327621" y="15544"/>
                  </a:lnTo>
                  <a:lnTo>
                    <a:pt x="315633" y="6223"/>
                  </a:lnTo>
                  <a:lnTo>
                    <a:pt x="286867" y="0"/>
                  </a:lnTo>
                  <a:lnTo>
                    <a:pt x="271183" y="1778"/>
                  </a:lnTo>
                  <a:lnTo>
                    <a:pt x="256362" y="6921"/>
                  </a:lnTo>
                  <a:lnTo>
                    <a:pt x="242887" y="15125"/>
                  </a:lnTo>
                  <a:lnTo>
                    <a:pt x="231216" y="26123"/>
                  </a:lnTo>
                  <a:lnTo>
                    <a:pt x="231216" y="4902"/>
                  </a:lnTo>
                  <a:lnTo>
                    <a:pt x="203187" y="4902"/>
                  </a:lnTo>
                  <a:lnTo>
                    <a:pt x="203187" y="263436"/>
                  </a:lnTo>
                  <a:lnTo>
                    <a:pt x="231216" y="263436"/>
                  </a:lnTo>
                  <a:lnTo>
                    <a:pt x="231216" y="167030"/>
                  </a:lnTo>
                  <a:lnTo>
                    <a:pt x="239560" y="172351"/>
                  </a:lnTo>
                  <a:lnTo>
                    <a:pt x="248704" y="175971"/>
                  </a:lnTo>
                  <a:lnTo>
                    <a:pt x="259207" y="178015"/>
                  </a:lnTo>
                  <a:lnTo>
                    <a:pt x="271564" y="178663"/>
                  </a:lnTo>
                  <a:lnTo>
                    <a:pt x="306171" y="171678"/>
                  </a:lnTo>
                  <a:lnTo>
                    <a:pt x="312686" y="167030"/>
                  </a:lnTo>
                  <a:lnTo>
                    <a:pt x="333476" y="152222"/>
                  </a:lnTo>
                  <a:lnTo>
                    <a:pt x="351396" y="122529"/>
                  </a:lnTo>
                  <a:lnTo>
                    <a:pt x="357835" y="848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075285" y="5623932"/>
              <a:ext cx="167031" cy="178664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290776" y="5579082"/>
              <a:ext cx="203071" cy="22350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516453" y="5623918"/>
              <a:ext cx="145335" cy="17866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707970" y="5623893"/>
              <a:ext cx="255397" cy="178689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009649" y="5623894"/>
              <a:ext cx="140843" cy="173837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813139" y="6032120"/>
              <a:ext cx="140843" cy="173837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621612" y="6032144"/>
              <a:ext cx="145325" cy="178664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8094603" y="5933463"/>
              <a:ext cx="155575" cy="277495"/>
            </a:xfrm>
            <a:custGeom>
              <a:avLst/>
              <a:gdLst/>
              <a:ahLst/>
              <a:cxnLst/>
              <a:rect l="l" t="t" r="r" b="b"/>
              <a:pathLst>
                <a:path w="155575" h="277495">
                  <a:moveTo>
                    <a:pt x="86269" y="98656"/>
                  </a:moveTo>
                  <a:lnTo>
                    <a:pt x="51665" y="105651"/>
                  </a:lnTo>
                  <a:lnTo>
                    <a:pt x="24357" y="125128"/>
                  </a:lnTo>
                  <a:lnTo>
                    <a:pt x="6438" y="154823"/>
                  </a:lnTo>
                  <a:lnTo>
                    <a:pt x="0" y="192475"/>
                  </a:lnTo>
                  <a:lnTo>
                    <a:pt x="5198" y="226887"/>
                  </a:lnTo>
                  <a:lnTo>
                    <a:pt x="19748" y="253703"/>
                  </a:lnTo>
                  <a:lnTo>
                    <a:pt x="42080" y="271115"/>
                  </a:lnTo>
                  <a:lnTo>
                    <a:pt x="70626" y="277321"/>
                  </a:lnTo>
                  <a:lnTo>
                    <a:pt x="86265" y="275602"/>
                  </a:lnTo>
                  <a:lnTo>
                    <a:pt x="101028" y="270561"/>
                  </a:lnTo>
                  <a:lnTo>
                    <a:pt x="114605" y="262368"/>
                  </a:lnTo>
                  <a:lnTo>
                    <a:pt x="126687" y="251196"/>
                  </a:lnTo>
                  <a:lnTo>
                    <a:pt x="155063" y="251196"/>
                  </a:lnTo>
                  <a:lnTo>
                    <a:pt x="155063" y="250851"/>
                  </a:lnTo>
                  <a:lnTo>
                    <a:pt x="75453" y="250851"/>
                  </a:lnTo>
                  <a:lnTo>
                    <a:pt x="57331" y="246451"/>
                  </a:lnTo>
                  <a:lnTo>
                    <a:pt x="43006" y="234225"/>
                  </a:lnTo>
                  <a:lnTo>
                    <a:pt x="33593" y="215635"/>
                  </a:lnTo>
                  <a:lnTo>
                    <a:pt x="30208" y="192140"/>
                  </a:lnTo>
                  <a:lnTo>
                    <a:pt x="34394" y="164577"/>
                  </a:lnTo>
                  <a:lnTo>
                    <a:pt x="46291" y="143610"/>
                  </a:lnTo>
                  <a:lnTo>
                    <a:pt x="64911" y="130273"/>
                  </a:lnTo>
                  <a:lnTo>
                    <a:pt x="89264" y="125598"/>
                  </a:lnTo>
                  <a:lnTo>
                    <a:pt x="155063" y="125598"/>
                  </a:lnTo>
                  <a:lnTo>
                    <a:pt x="155063" y="110289"/>
                  </a:lnTo>
                  <a:lnTo>
                    <a:pt x="126687" y="110289"/>
                  </a:lnTo>
                  <a:lnTo>
                    <a:pt x="118335" y="104995"/>
                  </a:lnTo>
                  <a:lnTo>
                    <a:pt x="109160" y="101383"/>
                  </a:lnTo>
                  <a:lnTo>
                    <a:pt x="98644" y="99315"/>
                  </a:lnTo>
                  <a:lnTo>
                    <a:pt x="86269" y="98656"/>
                  </a:lnTo>
                  <a:close/>
                </a:path>
                <a:path w="155575" h="277495">
                  <a:moveTo>
                    <a:pt x="155063" y="251196"/>
                  </a:moveTo>
                  <a:lnTo>
                    <a:pt x="126687" y="251196"/>
                  </a:lnTo>
                  <a:lnTo>
                    <a:pt x="126687" y="272483"/>
                  </a:lnTo>
                  <a:lnTo>
                    <a:pt x="155063" y="272483"/>
                  </a:lnTo>
                  <a:lnTo>
                    <a:pt x="155063" y="251196"/>
                  </a:lnTo>
                  <a:close/>
                </a:path>
                <a:path w="155575" h="277495">
                  <a:moveTo>
                    <a:pt x="155063" y="125598"/>
                  </a:moveTo>
                  <a:lnTo>
                    <a:pt x="89264" y="125598"/>
                  </a:lnTo>
                  <a:lnTo>
                    <a:pt x="101163" y="126499"/>
                  </a:lnTo>
                  <a:lnTo>
                    <a:pt x="110919" y="129185"/>
                  </a:lnTo>
                  <a:lnTo>
                    <a:pt x="118352" y="133633"/>
                  </a:lnTo>
                  <a:lnTo>
                    <a:pt x="123284" y="139817"/>
                  </a:lnTo>
                  <a:lnTo>
                    <a:pt x="126278" y="145461"/>
                  </a:lnTo>
                  <a:lnTo>
                    <a:pt x="126687" y="149199"/>
                  </a:lnTo>
                  <a:lnTo>
                    <a:pt x="126687" y="220914"/>
                  </a:lnTo>
                  <a:lnTo>
                    <a:pt x="91781" y="247841"/>
                  </a:lnTo>
                  <a:lnTo>
                    <a:pt x="75453" y="250851"/>
                  </a:lnTo>
                  <a:lnTo>
                    <a:pt x="155063" y="250851"/>
                  </a:lnTo>
                  <a:lnTo>
                    <a:pt x="155063" y="125598"/>
                  </a:lnTo>
                  <a:close/>
                </a:path>
                <a:path w="155575" h="277495">
                  <a:moveTo>
                    <a:pt x="155063" y="0"/>
                  </a:moveTo>
                  <a:lnTo>
                    <a:pt x="126687" y="0"/>
                  </a:lnTo>
                  <a:lnTo>
                    <a:pt x="126687" y="110289"/>
                  </a:lnTo>
                  <a:lnTo>
                    <a:pt x="155063" y="110289"/>
                  </a:lnTo>
                  <a:lnTo>
                    <a:pt x="1550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296273" y="6032144"/>
              <a:ext cx="145325" cy="178664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8486296" y="5933505"/>
              <a:ext cx="28575" cy="273050"/>
            </a:xfrm>
            <a:custGeom>
              <a:avLst/>
              <a:gdLst/>
              <a:ahLst/>
              <a:cxnLst/>
              <a:rect l="l" t="t" r="r" b="b"/>
              <a:pathLst>
                <a:path w="28575" h="273050">
                  <a:moveTo>
                    <a:pt x="28030" y="0"/>
                  </a:moveTo>
                  <a:lnTo>
                    <a:pt x="0" y="0"/>
                  </a:lnTo>
                  <a:lnTo>
                    <a:pt x="0" y="272494"/>
                  </a:lnTo>
                  <a:lnTo>
                    <a:pt x="28030" y="272494"/>
                  </a:lnTo>
                  <a:lnTo>
                    <a:pt x="280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561246" y="6032144"/>
              <a:ext cx="145325" cy="178664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752779" y="6032120"/>
              <a:ext cx="140843" cy="173837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7924782" y="4778248"/>
              <a:ext cx="680720" cy="680720"/>
            </a:xfrm>
            <a:custGeom>
              <a:avLst/>
              <a:gdLst/>
              <a:ahLst/>
              <a:cxnLst/>
              <a:rect l="l" t="t" r="r" b="b"/>
              <a:pathLst>
                <a:path w="680720" h="680720">
                  <a:moveTo>
                    <a:pt x="340188" y="0"/>
                  </a:moveTo>
                  <a:lnTo>
                    <a:pt x="294034" y="3106"/>
                  </a:lnTo>
                  <a:lnTo>
                    <a:pt x="249764" y="12154"/>
                  </a:lnTo>
                  <a:lnTo>
                    <a:pt x="207785" y="26738"/>
                  </a:lnTo>
                  <a:lnTo>
                    <a:pt x="168503" y="46453"/>
                  </a:lnTo>
                  <a:lnTo>
                    <a:pt x="132323" y="70892"/>
                  </a:lnTo>
                  <a:lnTo>
                    <a:pt x="99651" y="99651"/>
                  </a:lnTo>
                  <a:lnTo>
                    <a:pt x="70892" y="132323"/>
                  </a:lnTo>
                  <a:lnTo>
                    <a:pt x="46453" y="168503"/>
                  </a:lnTo>
                  <a:lnTo>
                    <a:pt x="26738" y="207785"/>
                  </a:lnTo>
                  <a:lnTo>
                    <a:pt x="12154" y="249764"/>
                  </a:lnTo>
                  <a:lnTo>
                    <a:pt x="3106" y="294034"/>
                  </a:lnTo>
                  <a:lnTo>
                    <a:pt x="0" y="340188"/>
                  </a:lnTo>
                  <a:lnTo>
                    <a:pt x="3106" y="386343"/>
                  </a:lnTo>
                  <a:lnTo>
                    <a:pt x="12154" y="430612"/>
                  </a:lnTo>
                  <a:lnTo>
                    <a:pt x="26738" y="472591"/>
                  </a:lnTo>
                  <a:lnTo>
                    <a:pt x="46453" y="511873"/>
                  </a:lnTo>
                  <a:lnTo>
                    <a:pt x="70892" y="548053"/>
                  </a:lnTo>
                  <a:lnTo>
                    <a:pt x="99651" y="580725"/>
                  </a:lnTo>
                  <a:lnTo>
                    <a:pt x="132323" y="609484"/>
                  </a:lnTo>
                  <a:lnTo>
                    <a:pt x="168503" y="633924"/>
                  </a:lnTo>
                  <a:lnTo>
                    <a:pt x="207785" y="653638"/>
                  </a:lnTo>
                  <a:lnTo>
                    <a:pt x="249764" y="668223"/>
                  </a:lnTo>
                  <a:lnTo>
                    <a:pt x="294034" y="677271"/>
                  </a:lnTo>
                  <a:lnTo>
                    <a:pt x="340188" y="680377"/>
                  </a:lnTo>
                  <a:lnTo>
                    <a:pt x="386343" y="677271"/>
                  </a:lnTo>
                  <a:lnTo>
                    <a:pt x="430612" y="668223"/>
                  </a:lnTo>
                  <a:lnTo>
                    <a:pt x="472591" y="653638"/>
                  </a:lnTo>
                  <a:lnTo>
                    <a:pt x="511873" y="633924"/>
                  </a:lnTo>
                  <a:lnTo>
                    <a:pt x="548053" y="609484"/>
                  </a:lnTo>
                  <a:lnTo>
                    <a:pt x="580725" y="580725"/>
                  </a:lnTo>
                  <a:lnTo>
                    <a:pt x="609484" y="548053"/>
                  </a:lnTo>
                  <a:lnTo>
                    <a:pt x="633924" y="511873"/>
                  </a:lnTo>
                  <a:lnTo>
                    <a:pt x="653638" y="472591"/>
                  </a:lnTo>
                  <a:lnTo>
                    <a:pt x="668223" y="430612"/>
                  </a:lnTo>
                  <a:lnTo>
                    <a:pt x="677271" y="386343"/>
                  </a:lnTo>
                  <a:lnTo>
                    <a:pt x="680377" y="340188"/>
                  </a:lnTo>
                  <a:lnTo>
                    <a:pt x="677271" y="294034"/>
                  </a:lnTo>
                  <a:lnTo>
                    <a:pt x="668223" y="249764"/>
                  </a:lnTo>
                  <a:lnTo>
                    <a:pt x="653638" y="207785"/>
                  </a:lnTo>
                  <a:lnTo>
                    <a:pt x="633924" y="168503"/>
                  </a:lnTo>
                  <a:lnTo>
                    <a:pt x="609484" y="132323"/>
                  </a:lnTo>
                  <a:lnTo>
                    <a:pt x="580725" y="99651"/>
                  </a:lnTo>
                  <a:lnTo>
                    <a:pt x="548053" y="70892"/>
                  </a:lnTo>
                  <a:lnTo>
                    <a:pt x="511873" y="46453"/>
                  </a:lnTo>
                  <a:lnTo>
                    <a:pt x="472591" y="26738"/>
                  </a:lnTo>
                  <a:lnTo>
                    <a:pt x="430612" y="12154"/>
                  </a:lnTo>
                  <a:lnTo>
                    <a:pt x="386343" y="3106"/>
                  </a:lnTo>
                  <a:lnTo>
                    <a:pt x="340188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179313" y="5000292"/>
              <a:ext cx="171314" cy="236296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0537292" y="5256803"/>
              <a:ext cx="2603669" cy="1236517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11135307" y="5629399"/>
              <a:ext cx="164465" cy="268605"/>
            </a:xfrm>
            <a:custGeom>
              <a:avLst/>
              <a:gdLst/>
              <a:ahLst/>
              <a:cxnLst/>
              <a:rect l="l" t="t" r="r" b="b"/>
              <a:pathLst>
                <a:path w="164465" h="268604">
                  <a:moveTo>
                    <a:pt x="71704" y="0"/>
                  </a:moveTo>
                  <a:lnTo>
                    <a:pt x="44405" y="4742"/>
                  </a:lnTo>
                  <a:lnTo>
                    <a:pt x="23020" y="18038"/>
                  </a:lnTo>
                  <a:lnTo>
                    <a:pt x="9071" y="38493"/>
                  </a:lnTo>
                  <a:lnTo>
                    <a:pt x="4083" y="64710"/>
                  </a:lnTo>
                  <a:lnTo>
                    <a:pt x="6159" y="81381"/>
                  </a:lnTo>
                  <a:lnTo>
                    <a:pt x="12330" y="96052"/>
                  </a:lnTo>
                  <a:lnTo>
                    <a:pt x="22508" y="108504"/>
                  </a:lnTo>
                  <a:lnTo>
                    <a:pt x="36606" y="118519"/>
                  </a:lnTo>
                  <a:lnTo>
                    <a:pt x="21780" y="131458"/>
                  </a:lnTo>
                  <a:lnTo>
                    <a:pt x="11388" y="142550"/>
                  </a:lnTo>
                  <a:lnTo>
                    <a:pt x="5270" y="152174"/>
                  </a:lnTo>
                  <a:lnTo>
                    <a:pt x="3266" y="160707"/>
                  </a:lnTo>
                  <a:lnTo>
                    <a:pt x="4651" y="167252"/>
                  </a:lnTo>
                  <a:lnTo>
                    <a:pt x="8989" y="172598"/>
                  </a:lnTo>
                  <a:lnTo>
                    <a:pt x="16554" y="177050"/>
                  </a:lnTo>
                  <a:lnTo>
                    <a:pt x="27622" y="180915"/>
                  </a:lnTo>
                  <a:lnTo>
                    <a:pt x="19434" y="189809"/>
                  </a:lnTo>
                  <a:lnTo>
                    <a:pt x="0" y="222757"/>
                  </a:lnTo>
                  <a:lnTo>
                    <a:pt x="0" y="227584"/>
                  </a:lnTo>
                  <a:lnTo>
                    <a:pt x="5337" y="243256"/>
                  </a:lnTo>
                  <a:lnTo>
                    <a:pt x="19738" y="256235"/>
                  </a:lnTo>
                  <a:lnTo>
                    <a:pt x="40785" y="265079"/>
                  </a:lnTo>
                  <a:lnTo>
                    <a:pt x="66060" y="268347"/>
                  </a:lnTo>
                  <a:lnTo>
                    <a:pt x="101812" y="262763"/>
                  </a:lnTo>
                  <a:lnTo>
                    <a:pt x="130909" y="247508"/>
                  </a:lnTo>
                  <a:lnTo>
                    <a:pt x="134538" y="243301"/>
                  </a:lnTo>
                  <a:lnTo>
                    <a:pt x="68720" y="243301"/>
                  </a:lnTo>
                  <a:lnTo>
                    <a:pt x="52904" y="241700"/>
                  </a:lnTo>
                  <a:lnTo>
                    <a:pt x="40335" y="237224"/>
                  </a:lnTo>
                  <a:lnTo>
                    <a:pt x="32035" y="230349"/>
                  </a:lnTo>
                  <a:lnTo>
                    <a:pt x="29046" y="221605"/>
                  </a:lnTo>
                  <a:lnTo>
                    <a:pt x="29746" y="216628"/>
                  </a:lnTo>
                  <a:lnTo>
                    <a:pt x="32099" y="210595"/>
                  </a:lnTo>
                  <a:lnTo>
                    <a:pt x="36480" y="202599"/>
                  </a:lnTo>
                  <a:lnTo>
                    <a:pt x="43265" y="191732"/>
                  </a:lnTo>
                  <a:lnTo>
                    <a:pt x="48846" y="183156"/>
                  </a:lnTo>
                  <a:lnTo>
                    <a:pt x="155531" y="183156"/>
                  </a:lnTo>
                  <a:lnTo>
                    <a:pt x="154937" y="179263"/>
                  </a:lnTo>
                  <a:lnTo>
                    <a:pt x="146636" y="166907"/>
                  </a:lnTo>
                  <a:lnTo>
                    <a:pt x="132442" y="159665"/>
                  </a:lnTo>
                  <a:lnTo>
                    <a:pt x="112059" y="157304"/>
                  </a:lnTo>
                  <a:lnTo>
                    <a:pt x="38438" y="157304"/>
                  </a:lnTo>
                  <a:lnTo>
                    <a:pt x="34700" y="155880"/>
                  </a:lnTo>
                  <a:lnTo>
                    <a:pt x="34700" y="151314"/>
                  </a:lnTo>
                  <a:lnTo>
                    <a:pt x="35935" y="147150"/>
                  </a:lnTo>
                  <a:lnTo>
                    <a:pt x="39835" y="141715"/>
                  </a:lnTo>
                  <a:lnTo>
                    <a:pt x="46693" y="134737"/>
                  </a:lnTo>
                  <a:lnTo>
                    <a:pt x="56804" y="125943"/>
                  </a:lnTo>
                  <a:lnTo>
                    <a:pt x="78432" y="125943"/>
                  </a:lnTo>
                  <a:lnTo>
                    <a:pt x="98058" y="121935"/>
                  </a:lnTo>
                  <a:lnTo>
                    <a:pt x="119012" y="108004"/>
                  </a:lnTo>
                  <a:lnTo>
                    <a:pt x="120604" y="105735"/>
                  </a:lnTo>
                  <a:lnTo>
                    <a:pt x="70207" y="105735"/>
                  </a:lnTo>
                  <a:lnTo>
                    <a:pt x="55468" y="102395"/>
                  </a:lnTo>
                  <a:lnTo>
                    <a:pt x="43471" y="93315"/>
                  </a:lnTo>
                  <a:lnTo>
                    <a:pt x="35402" y="79897"/>
                  </a:lnTo>
                  <a:lnTo>
                    <a:pt x="32449" y="63547"/>
                  </a:lnTo>
                  <a:lnTo>
                    <a:pt x="35397" y="47157"/>
                  </a:lnTo>
                  <a:lnTo>
                    <a:pt x="43429" y="33721"/>
                  </a:lnTo>
                  <a:lnTo>
                    <a:pt x="55327" y="24636"/>
                  </a:lnTo>
                  <a:lnTo>
                    <a:pt x="69872" y="21297"/>
                  </a:lnTo>
                  <a:lnTo>
                    <a:pt x="164036" y="21297"/>
                  </a:lnTo>
                  <a:lnTo>
                    <a:pt x="164036" y="7078"/>
                  </a:lnTo>
                  <a:lnTo>
                    <a:pt x="107630" y="7078"/>
                  </a:lnTo>
                  <a:lnTo>
                    <a:pt x="96774" y="3617"/>
                  </a:lnTo>
                  <a:lnTo>
                    <a:pt x="88088" y="1446"/>
                  </a:lnTo>
                  <a:lnTo>
                    <a:pt x="80192" y="321"/>
                  </a:lnTo>
                  <a:lnTo>
                    <a:pt x="71704" y="0"/>
                  </a:lnTo>
                  <a:close/>
                </a:path>
                <a:path w="164465" h="268604">
                  <a:moveTo>
                    <a:pt x="155531" y="183156"/>
                  </a:moveTo>
                  <a:lnTo>
                    <a:pt x="112059" y="183156"/>
                  </a:lnTo>
                  <a:lnTo>
                    <a:pt x="121815" y="184209"/>
                  </a:lnTo>
                  <a:lnTo>
                    <a:pt x="128691" y="187393"/>
                  </a:lnTo>
                  <a:lnTo>
                    <a:pt x="132760" y="192746"/>
                  </a:lnTo>
                  <a:lnTo>
                    <a:pt x="134100" y="200308"/>
                  </a:lnTo>
                  <a:lnTo>
                    <a:pt x="128716" y="216638"/>
                  </a:lnTo>
                  <a:lnTo>
                    <a:pt x="114262" y="230362"/>
                  </a:lnTo>
                  <a:lnTo>
                    <a:pt x="93429" y="239787"/>
                  </a:lnTo>
                  <a:lnTo>
                    <a:pt x="68720" y="243301"/>
                  </a:lnTo>
                  <a:lnTo>
                    <a:pt x="134538" y="243301"/>
                  </a:lnTo>
                  <a:lnTo>
                    <a:pt x="150477" y="224827"/>
                  </a:lnTo>
                  <a:lnTo>
                    <a:pt x="157639" y="196967"/>
                  </a:lnTo>
                  <a:lnTo>
                    <a:pt x="155531" y="183156"/>
                  </a:lnTo>
                  <a:close/>
                </a:path>
                <a:path w="164465" h="268604">
                  <a:moveTo>
                    <a:pt x="78432" y="125943"/>
                  </a:moveTo>
                  <a:lnTo>
                    <a:pt x="59390" y="125943"/>
                  </a:lnTo>
                  <a:lnTo>
                    <a:pt x="61233" y="126352"/>
                  </a:lnTo>
                  <a:lnTo>
                    <a:pt x="62385" y="126352"/>
                  </a:lnTo>
                  <a:lnTo>
                    <a:pt x="67223" y="126687"/>
                  </a:lnTo>
                  <a:lnTo>
                    <a:pt x="70626" y="127095"/>
                  </a:lnTo>
                  <a:lnTo>
                    <a:pt x="72793" y="127095"/>
                  </a:lnTo>
                  <a:lnTo>
                    <a:pt x="78432" y="125943"/>
                  </a:lnTo>
                  <a:close/>
                </a:path>
                <a:path w="164465" h="268604">
                  <a:moveTo>
                    <a:pt x="164036" y="21297"/>
                  </a:moveTo>
                  <a:lnTo>
                    <a:pt x="69872" y="21297"/>
                  </a:lnTo>
                  <a:lnTo>
                    <a:pt x="84779" y="24578"/>
                  </a:lnTo>
                  <a:lnTo>
                    <a:pt x="96883" y="33568"/>
                  </a:lnTo>
                  <a:lnTo>
                    <a:pt x="105006" y="46984"/>
                  </a:lnTo>
                  <a:lnTo>
                    <a:pt x="107975" y="63547"/>
                  </a:lnTo>
                  <a:lnTo>
                    <a:pt x="105069" y="80242"/>
                  </a:lnTo>
                  <a:lnTo>
                    <a:pt x="97078" y="93621"/>
                  </a:lnTo>
                  <a:lnTo>
                    <a:pt x="85093" y="102510"/>
                  </a:lnTo>
                  <a:lnTo>
                    <a:pt x="70207" y="105735"/>
                  </a:lnTo>
                  <a:lnTo>
                    <a:pt x="120604" y="105735"/>
                  </a:lnTo>
                  <a:lnTo>
                    <a:pt x="133306" y="87630"/>
                  </a:lnTo>
                  <a:lnTo>
                    <a:pt x="138592" y="63139"/>
                  </a:lnTo>
                  <a:lnTo>
                    <a:pt x="137965" y="53243"/>
                  </a:lnTo>
                  <a:lnTo>
                    <a:pt x="136080" y="44183"/>
                  </a:lnTo>
                  <a:lnTo>
                    <a:pt x="132933" y="35823"/>
                  </a:lnTo>
                  <a:lnTo>
                    <a:pt x="128519" y="28030"/>
                  </a:lnTo>
                  <a:lnTo>
                    <a:pt x="164036" y="28030"/>
                  </a:lnTo>
                  <a:lnTo>
                    <a:pt x="164036" y="21297"/>
                  </a:lnTo>
                  <a:close/>
                </a:path>
                <a:path w="164465" h="268604">
                  <a:moveTo>
                    <a:pt x="164036" y="4492"/>
                  </a:moveTo>
                  <a:lnTo>
                    <a:pt x="133420" y="7078"/>
                  </a:lnTo>
                  <a:lnTo>
                    <a:pt x="164036" y="7078"/>
                  </a:lnTo>
                  <a:lnTo>
                    <a:pt x="164036" y="44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1322747" y="5629368"/>
              <a:ext cx="145325" cy="178664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11500542" y="5629399"/>
              <a:ext cx="164465" cy="268605"/>
            </a:xfrm>
            <a:custGeom>
              <a:avLst/>
              <a:gdLst/>
              <a:ahLst/>
              <a:cxnLst/>
              <a:rect l="l" t="t" r="r" b="b"/>
              <a:pathLst>
                <a:path w="164465" h="268604">
                  <a:moveTo>
                    <a:pt x="71715" y="0"/>
                  </a:moveTo>
                  <a:lnTo>
                    <a:pt x="44404" y="4742"/>
                  </a:lnTo>
                  <a:lnTo>
                    <a:pt x="22994" y="18038"/>
                  </a:lnTo>
                  <a:lnTo>
                    <a:pt x="9020" y="38493"/>
                  </a:lnTo>
                  <a:lnTo>
                    <a:pt x="4020" y="64710"/>
                  </a:lnTo>
                  <a:lnTo>
                    <a:pt x="6108" y="81381"/>
                  </a:lnTo>
                  <a:lnTo>
                    <a:pt x="12303" y="96052"/>
                  </a:lnTo>
                  <a:lnTo>
                    <a:pt x="22503" y="108504"/>
                  </a:lnTo>
                  <a:lnTo>
                    <a:pt x="36606" y="118519"/>
                  </a:lnTo>
                  <a:lnTo>
                    <a:pt x="21780" y="131458"/>
                  </a:lnTo>
                  <a:lnTo>
                    <a:pt x="11388" y="142550"/>
                  </a:lnTo>
                  <a:lnTo>
                    <a:pt x="5270" y="152174"/>
                  </a:lnTo>
                  <a:lnTo>
                    <a:pt x="3266" y="160707"/>
                  </a:lnTo>
                  <a:lnTo>
                    <a:pt x="4651" y="167252"/>
                  </a:lnTo>
                  <a:lnTo>
                    <a:pt x="8989" y="172598"/>
                  </a:lnTo>
                  <a:lnTo>
                    <a:pt x="16554" y="177050"/>
                  </a:lnTo>
                  <a:lnTo>
                    <a:pt x="27622" y="180915"/>
                  </a:lnTo>
                  <a:lnTo>
                    <a:pt x="19426" y="189809"/>
                  </a:lnTo>
                  <a:lnTo>
                    <a:pt x="0" y="222757"/>
                  </a:lnTo>
                  <a:lnTo>
                    <a:pt x="0" y="227584"/>
                  </a:lnTo>
                  <a:lnTo>
                    <a:pt x="5337" y="243256"/>
                  </a:lnTo>
                  <a:lnTo>
                    <a:pt x="19740" y="256235"/>
                  </a:lnTo>
                  <a:lnTo>
                    <a:pt x="40790" y="265079"/>
                  </a:lnTo>
                  <a:lnTo>
                    <a:pt x="66071" y="268347"/>
                  </a:lnTo>
                  <a:lnTo>
                    <a:pt x="101818" y="262763"/>
                  </a:lnTo>
                  <a:lnTo>
                    <a:pt x="130916" y="247508"/>
                  </a:lnTo>
                  <a:lnTo>
                    <a:pt x="134545" y="243301"/>
                  </a:lnTo>
                  <a:lnTo>
                    <a:pt x="68720" y="243301"/>
                  </a:lnTo>
                  <a:lnTo>
                    <a:pt x="52879" y="241700"/>
                  </a:lnTo>
                  <a:lnTo>
                    <a:pt x="40316" y="237224"/>
                  </a:lnTo>
                  <a:lnTo>
                    <a:pt x="32035" y="230349"/>
                  </a:lnTo>
                  <a:lnTo>
                    <a:pt x="29056" y="221605"/>
                  </a:lnTo>
                  <a:lnTo>
                    <a:pt x="29757" y="216628"/>
                  </a:lnTo>
                  <a:lnTo>
                    <a:pt x="32110" y="210595"/>
                  </a:lnTo>
                  <a:lnTo>
                    <a:pt x="36491" y="202599"/>
                  </a:lnTo>
                  <a:lnTo>
                    <a:pt x="43276" y="191732"/>
                  </a:lnTo>
                  <a:lnTo>
                    <a:pt x="48919" y="183156"/>
                  </a:lnTo>
                  <a:lnTo>
                    <a:pt x="155541" y="183156"/>
                  </a:lnTo>
                  <a:lnTo>
                    <a:pt x="154946" y="179263"/>
                  </a:lnTo>
                  <a:lnTo>
                    <a:pt x="146642" y="166907"/>
                  </a:lnTo>
                  <a:lnTo>
                    <a:pt x="132443" y="159665"/>
                  </a:lnTo>
                  <a:lnTo>
                    <a:pt x="112059" y="157304"/>
                  </a:lnTo>
                  <a:lnTo>
                    <a:pt x="38438" y="157304"/>
                  </a:lnTo>
                  <a:lnTo>
                    <a:pt x="34700" y="155880"/>
                  </a:lnTo>
                  <a:lnTo>
                    <a:pt x="34700" y="151314"/>
                  </a:lnTo>
                  <a:lnTo>
                    <a:pt x="35935" y="147150"/>
                  </a:lnTo>
                  <a:lnTo>
                    <a:pt x="39836" y="141715"/>
                  </a:lnTo>
                  <a:lnTo>
                    <a:pt x="46698" y="134737"/>
                  </a:lnTo>
                  <a:lnTo>
                    <a:pt x="56815" y="125943"/>
                  </a:lnTo>
                  <a:lnTo>
                    <a:pt x="78499" y="125943"/>
                  </a:lnTo>
                  <a:lnTo>
                    <a:pt x="98105" y="121935"/>
                  </a:lnTo>
                  <a:lnTo>
                    <a:pt x="119061" y="108004"/>
                  </a:lnTo>
                  <a:lnTo>
                    <a:pt x="120655" y="105735"/>
                  </a:lnTo>
                  <a:lnTo>
                    <a:pt x="70217" y="105735"/>
                  </a:lnTo>
                  <a:lnTo>
                    <a:pt x="55478" y="102395"/>
                  </a:lnTo>
                  <a:lnTo>
                    <a:pt x="43481" y="93315"/>
                  </a:lnTo>
                  <a:lnTo>
                    <a:pt x="35413" y="79897"/>
                  </a:lnTo>
                  <a:lnTo>
                    <a:pt x="32459" y="63547"/>
                  </a:lnTo>
                  <a:lnTo>
                    <a:pt x="35406" y="47157"/>
                  </a:lnTo>
                  <a:lnTo>
                    <a:pt x="43430" y="33721"/>
                  </a:lnTo>
                  <a:lnTo>
                    <a:pt x="55306" y="24636"/>
                  </a:lnTo>
                  <a:lnTo>
                    <a:pt x="69809" y="21297"/>
                  </a:lnTo>
                  <a:lnTo>
                    <a:pt x="164036" y="21297"/>
                  </a:lnTo>
                  <a:lnTo>
                    <a:pt x="164036" y="7078"/>
                  </a:lnTo>
                  <a:lnTo>
                    <a:pt x="107640" y="7078"/>
                  </a:lnTo>
                  <a:lnTo>
                    <a:pt x="96783" y="3617"/>
                  </a:lnTo>
                  <a:lnTo>
                    <a:pt x="88095" y="1446"/>
                  </a:lnTo>
                  <a:lnTo>
                    <a:pt x="80198" y="321"/>
                  </a:lnTo>
                  <a:lnTo>
                    <a:pt x="71715" y="0"/>
                  </a:lnTo>
                  <a:close/>
                </a:path>
                <a:path w="164465" h="268604">
                  <a:moveTo>
                    <a:pt x="155541" y="183156"/>
                  </a:moveTo>
                  <a:lnTo>
                    <a:pt x="112059" y="183156"/>
                  </a:lnTo>
                  <a:lnTo>
                    <a:pt x="121820" y="184209"/>
                  </a:lnTo>
                  <a:lnTo>
                    <a:pt x="128695" y="187393"/>
                  </a:lnTo>
                  <a:lnTo>
                    <a:pt x="132762" y="192746"/>
                  </a:lnTo>
                  <a:lnTo>
                    <a:pt x="134100" y="200308"/>
                  </a:lnTo>
                  <a:lnTo>
                    <a:pt x="128716" y="216638"/>
                  </a:lnTo>
                  <a:lnTo>
                    <a:pt x="114262" y="230362"/>
                  </a:lnTo>
                  <a:lnTo>
                    <a:pt x="93429" y="239787"/>
                  </a:lnTo>
                  <a:lnTo>
                    <a:pt x="68720" y="243301"/>
                  </a:lnTo>
                  <a:lnTo>
                    <a:pt x="134545" y="243301"/>
                  </a:lnTo>
                  <a:lnTo>
                    <a:pt x="150486" y="224827"/>
                  </a:lnTo>
                  <a:lnTo>
                    <a:pt x="157649" y="196967"/>
                  </a:lnTo>
                  <a:lnTo>
                    <a:pt x="155541" y="183156"/>
                  </a:lnTo>
                  <a:close/>
                </a:path>
                <a:path w="164465" h="268604">
                  <a:moveTo>
                    <a:pt x="78499" y="125943"/>
                  </a:moveTo>
                  <a:lnTo>
                    <a:pt x="59401" y="125943"/>
                  </a:lnTo>
                  <a:lnTo>
                    <a:pt x="61233" y="126352"/>
                  </a:lnTo>
                  <a:lnTo>
                    <a:pt x="62396" y="126352"/>
                  </a:lnTo>
                  <a:lnTo>
                    <a:pt x="67223" y="126687"/>
                  </a:lnTo>
                  <a:lnTo>
                    <a:pt x="70626" y="127095"/>
                  </a:lnTo>
                  <a:lnTo>
                    <a:pt x="72866" y="127095"/>
                  </a:lnTo>
                  <a:lnTo>
                    <a:pt x="78499" y="125943"/>
                  </a:lnTo>
                  <a:close/>
                </a:path>
                <a:path w="164465" h="268604">
                  <a:moveTo>
                    <a:pt x="164036" y="21297"/>
                  </a:moveTo>
                  <a:lnTo>
                    <a:pt x="69809" y="21297"/>
                  </a:lnTo>
                  <a:lnTo>
                    <a:pt x="84757" y="24578"/>
                  </a:lnTo>
                  <a:lnTo>
                    <a:pt x="96879" y="33568"/>
                  </a:lnTo>
                  <a:lnTo>
                    <a:pt x="105007" y="46984"/>
                  </a:lnTo>
                  <a:lnTo>
                    <a:pt x="107975" y="63547"/>
                  </a:lnTo>
                  <a:lnTo>
                    <a:pt x="105071" y="80242"/>
                  </a:lnTo>
                  <a:lnTo>
                    <a:pt x="97083" y="93621"/>
                  </a:lnTo>
                  <a:lnTo>
                    <a:pt x="85102" y="102510"/>
                  </a:lnTo>
                  <a:lnTo>
                    <a:pt x="70217" y="105735"/>
                  </a:lnTo>
                  <a:lnTo>
                    <a:pt x="120655" y="105735"/>
                  </a:lnTo>
                  <a:lnTo>
                    <a:pt x="133370" y="87630"/>
                  </a:lnTo>
                  <a:lnTo>
                    <a:pt x="138665" y="63139"/>
                  </a:lnTo>
                  <a:lnTo>
                    <a:pt x="138029" y="53243"/>
                  </a:lnTo>
                  <a:lnTo>
                    <a:pt x="136122" y="44183"/>
                  </a:lnTo>
                  <a:lnTo>
                    <a:pt x="132954" y="35823"/>
                  </a:lnTo>
                  <a:lnTo>
                    <a:pt x="128530" y="28030"/>
                  </a:lnTo>
                  <a:lnTo>
                    <a:pt x="164036" y="28030"/>
                  </a:lnTo>
                  <a:lnTo>
                    <a:pt x="164036" y="21297"/>
                  </a:lnTo>
                  <a:close/>
                </a:path>
                <a:path w="164465" h="268604">
                  <a:moveTo>
                    <a:pt x="164036" y="4492"/>
                  </a:moveTo>
                  <a:lnTo>
                    <a:pt x="133420" y="7078"/>
                  </a:lnTo>
                  <a:lnTo>
                    <a:pt x="164036" y="7078"/>
                  </a:lnTo>
                  <a:lnTo>
                    <a:pt x="164036" y="44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1687992" y="5629368"/>
              <a:ext cx="145325" cy="178664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1853770" y="5633860"/>
              <a:ext cx="155052" cy="174172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2030768" y="5629368"/>
              <a:ext cx="145325" cy="178664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2222311" y="5629344"/>
              <a:ext cx="140833" cy="173837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2416147" y="5629368"/>
              <a:ext cx="122603" cy="178664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0955394" y="6042086"/>
              <a:ext cx="155052" cy="174172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1132323" y="6037594"/>
              <a:ext cx="145325" cy="178664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1323904" y="6037569"/>
              <a:ext cx="251727" cy="173839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610156" y="6037591"/>
              <a:ext cx="138655" cy="178664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1800273" y="6037571"/>
              <a:ext cx="253709" cy="173837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2101121" y="6037594"/>
              <a:ext cx="145335" cy="178664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12291175" y="5938939"/>
              <a:ext cx="28575" cy="273050"/>
            </a:xfrm>
            <a:custGeom>
              <a:avLst/>
              <a:gdLst/>
              <a:ahLst/>
              <a:cxnLst/>
              <a:rect l="l" t="t" r="r" b="b"/>
              <a:pathLst>
                <a:path w="28575" h="273050">
                  <a:moveTo>
                    <a:pt x="28030" y="0"/>
                  </a:moveTo>
                  <a:lnTo>
                    <a:pt x="0" y="0"/>
                  </a:lnTo>
                  <a:lnTo>
                    <a:pt x="0" y="272494"/>
                  </a:lnTo>
                  <a:lnTo>
                    <a:pt x="28030" y="272494"/>
                  </a:lnTo>
                  <a:lnTo>
                    <a:pt x="280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2366110" y="6037594"/>
              <a:ext cx="145325" cy="178664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2557636" y="6037571"/>
              <a:ext cx="140843" cy="173837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11498939" y="4772758"/>
              <a:ext cx="680720" cy="680720"/>
            </a:xfrm>
            <a:custGeom>
              <a:avLst/>
              <a:gdLst/>
              <a:ahLst/>
              <a:cxnLst/>
              <a:rect l="l" t="t" r="r" b="b"/>
              <a:pathLst>
                <a:path w="680720" h="680720">
                  <a:moveTo>
                    <a:pt x="340188" y="0"/>
                  </a:moveTo>
                  <a:lnTo>
                    <a:pt x="294034" y="3106"/>
                  </a:lnTo>
                  <a:lnTo>
                    <a:pt x="249764" y="12154"/>
                  </a:lnTo>
                  <a:lnTo>
                    <a:pt x="207785" y="26738"/>
                  </a:lnTo>
                  <a:lnTo>
                    <a:pt x="168503" y="46453"/>
                  </a:lnTo>
                  <a:lnTo>
                    <a:pt x="132323" y="70892"/>
                  </a:lnTo>
                  <a:lnTo>
                    <a:pt x="99651" y="99651"/>
                  </a:lnTo>
                  <a:lnTo>
                    <a:pt x="70892" y="132323"/>
                  </a:lnTo>
                  <a:lnTo>
                    <a:pt x="46453" y="168503"/>
                  </a:lnTo>
                  <a:lnTo>
                    <a:pt x="26738" y="207785"/>
                  </a:lnTo>
                  <a:lnTo>
                    <a:pt x="12154" y="249764"/>
                  </a:lnTo>
                  <a:lnTo>
                    <a:pt x="3106" y="294034"/>
                  </a:lnTo>
                  <a:lnTo>
                    <a:pt x="0" y="340188"/>
                  </a:lnTo>
                  <a:lnTo>
                    <a:pt x="3106" y="386343"/>
                  </a:lnTo>
                  <a:lnTo>
                    <a:pt x="12154" y="430612"/>
                  </a:lnTo>
                  <a:lnTo>
                    <a:pt x="26738" y="472591"/>
                  </a:lnTo>
                  <a:lnTo>
                    <a:pt x="46453" y="511873"/>
                  </a:lnTo>
                  <a:lnTo>
                    <a:pt x="70892" y="548053"/>
                  </a:lnTo>
                  <a:lnTo>
                    <a:pt x="99651" y="580725"/>
                  </a:lnTo>
                  <a:lnTo>
                    <a:pt x="132323" y="609484"/>
                  </a:lnTo>
                  <a:lnTo>
                    <a:pt x="168503" y="633924"/>
                  </a:lnTo>
                  <a:lnTo>
                    <a:pt x="207785" y="653638"/>
                  </a:lnTo>
                  <a:lnTo>
                    <a:pt x="249764" y="668223"/>
                  </a:lnTo>
                  <a:lnTo>
                    <a:pt x="294034" y="677271"/>
                  </a:lnTo>
                  <a:lnTo>
                    <a:pt x="340188" y="680377"/>
                  </a:lnTo>
                  <a:lnTo>
                    <a:pt x="386343" y="677271"/>
                  </a:lnTo>
                  <a:lnTo>
                    <a:pt x="430612" y="668223"/>
                  </a:lnTo>
                  <a:lnTo>
                    <a:pt x="472591" y="653638"/>
                  </a:lnTo>
                  <a:lnTo>
                    <a:pt x="511873" y="633924"/>
                  </a:lnTo>
                  <a:lnTo>
                    <a:pt x="548053" y="609484"/>
                  </a:lnTo>
                  <a:lnTo>
                    <a:pt x="580725" y="580725"/>
                  </a:lnTo>
                  <a:lnTo>
                    <a:pt x="609484" y="548053"/>
                  </a:lnTo>
                  <a:lnTo>
                    <a:pt x="633924" y="511873"/>
                  </a:lnTo>
                  <a:lnTo>
                    <a:pt x="653638" y="472591"/>
                  </a:lnTo>
                  <a:lnTo>
                    <a:pt x="668223" y="430612"/>
                  </a:lnTo>
                  <a:lnTo>
                    <a:pt x="677271" y="386343"/>
                  </a:lnTo>
                  <a:lnTo>
                    <a:pt x="680377" y="340188"/>
                  </a:lnTo>
                  <a:lnTo>
                    <a:pt x="677271" y="294034"/>
                  </a:lnTo>
                  <a:lnTo>
                    <a:pt x="668223" y="249764"/>
                  </a:lnTo>
                  <a:lnTo>
                    <a:pt x="653638" y="207785"/>
                  </a:lnTo>
                  <a:lnTo>
                    <a:pt x="633924" y="168503"/>
                  </a:lnTo>
                  <a:lnTo>
                    <a:pt x="609484" y="132323"/>
                  </a:lnTo>
                  <a:lnTo>
                    <a:pt x="580725" y="99651"/>
                  </a:lnTo>
                  <a:lnTo>
                    <a:pt x="548053" y="70892"/>
                  </a:lnTo>
                  <a:lnTo>
                    <a:pt x="511873" y="46453"/>
                  </a:lnTo>
                  <a:lnTo>
                    <a:pt x="472591" y="26738"/>
                  </a:lnTo>
                  <a:lnTo>
                    <a:pt x="430612" y="12154"/>
                  </a:lnTo>
                  <a:lnTo>
                    <a:pt x="386343" y="3106"/>
                  </a:lnTo>
                  <a:lnTo>
                    <a:pt x="340188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1770694" y="5030339"/>
              <a:ext cx="136885" cy="165199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7311453" y="3554075"/>
              <a:ext cx="5482590" cy="4644390"/>
            </a:xfrm>
            <a:custGeom>
              <a:avLst/>
              <a:gdLst/>
              <a:ahLst/>
              <a:cxnLst/>
              <a:rect l="l" t="t" r="r" b="b"/>
              <a:pathLst>
                <a:path w="5482590" h="4644390">
                  <a:moveTo>
                    <a:pt x="1016482" y="65595"/>
                  </a:moveTo>
                  <a:lnTo>
                    <a:pt x="1016406" y="39789"/>
                  </a:lnTo>
                  <a:lnTo>
                    <a:pt x="1006144" y="18821"/>
                  </a:lnTo>
                  <a:lnTo>
                    <a:pt x="987450" y="4838"/>
                  </a:lnTo>
                  <a:lnTo>
                    <a:pt x="962113" y="0"/>
                  </a:lnTo>
                  <a:lnTo>
                    <a:pt x="744270" y="3403"/>
                  </a:lnTo>
                  <a:lnTo>
                    <a:pt x="721283" y="7937"/>
                  </a:lnTo>
                  <a:lnTo>
                    <a:pt x="708964" y="19519"/>
                  </a:lnTo>
                  <a:lnTo>
                    <a:pt x="708152" y="36410"/>
                  </a:lnTo>
                  <a:lnTo>
                    <a:pt x="719632" y="56819"/>
                  </a:lnTo>
                  <a:lnTo>
                    <a:pt x="794956" y="147777"/>
                  </a:lnTo>
                  <a:lnTo>
                    <a:pt x="757910" y="181737"/>
                  </a:lnTo>
                  <a:lnTo>
                    <a:pt x="721487" y="216331"/>
                  </a:lnTo>
                  <a:lnTo>
                    <a:pt x="685698" y="251536"/>
                  </a:lnTo>
                  <a:lnTo>
                    <a:pt x="650532" y="287337"/>
                  </a:lnTo>
                  <a:lnTo>
                    <a:pt x="616026" y="323735"/>
                  </a:lnTo>
                  <a:lnTo>
                    <a:pt x="582155" y="360730"/>
                  </a:lnTo>
                  <a:lnTo>
                    <a:pt x="548957" y="398297"/>
                  </a:lnTo>
                  <a:lnTo>
                    <a:pt x="516420" y="436422"/>
                  </a:lnTo>
                  <a:lnTo>
                    <a:pt x="484555" y="475094"/>
                  </a:lnTo>
                  <a:lnTo>
                    <a:pt x="453364" y="514311"/>
                  </a:lnTo>
                  <a:lnTo>
                    <a:pt x="422871" y="554075"/>
                  </a:lnTo>
                  <a:lnTo>
                    <a:pt x="393065" y="594347"/>
                  </a:lnTo>
                  <a:lnTo>
                    <a:pt x="363969" y="635127"/>
                  </a:lnTo>
                  <a:lnTo>
                    <a:pt x="335584" y="676414"/>
                  </a:lnTo>
                  <a:lnTo>
                    <a:pt x="307911" y="718197"/>
                  </a:lnTo>
                  <a:lnTo>
                    <a:pt x="280962" y="760450"/>
                  </a:lnTo>
                  <a:lnTo>
                    <a:pt x="254749" y="803186"/>
                  </a:lnTo>
                  <a:lnTo>
                    <a:pt x="229273" y="846366"/>
                  </a:lnTo>
                  <a:lnTo>
                    <a:pt x="204546" y="890003"/>
                  </a:lnTo>
                  <a:lnTo>
                    <a:pt x="180581" y="934072"/>
                  </a:lnTo>
                  <a:lnTo>
                    <a:pt x="157365" y="978573"/>
                  </a:lnTo>
                  <a:lnTo>
                    <a:pt x="134924" y="1023493"/>
                  </a:lnTo>
                  <a:lnTo>
                    <a:pt x="113258" y="1068819"/>
                  </a:lnTo>
                  <a:lnTo>
                    <a:pt x="92379" y="1114539"/>
                  </a:lnTo>
                  <a:lnTo>
                    <a:pt x="72288" y="1160640"/>
                  </a:lnTo>
                  <a:lnTo>
                    <a:pt x="52997" y="1207122"/>
                  </a:lnTo>
                  <a:lnTo>
                    <a:pt x="34518" y="1253972"/>
                  </a:lnTo>
                  <a:lnTo>
                    <a:pt x="16852" y="1301178"/>
                  </a:lnTo>
                  <a:lnTo>
                    <a:pt x="0" y="1348714"/>
                  </a:lnTo>
                  <a:lnTo>
                    <a:pt x="64363" y="1370965"/>
                  </a:lnTo>
                  <a:lnTo>
                    <a:pt x="81381" y="1322984"/>
                  </a:lnTo>
                  <a:lnTo>
                    <a:pt x="99250" y="1275359"/>
                  </a:lnTo>
                  <a:lnTo>
                    <a:pt x="117983" y="1228115"/>
                  </a:lnTo>
                  <a:lnTo>
                    <a:pt x="137541" y="1181239"/>
                  </a:lnTo>
                  <a:lnTo>
                    <a:pt x="157937" y="1134770"/>
                  </a:lnTo>
                  <a:lnTo>
                    <a:pt x="179158" y="1088694"/>
                  </a:lnTo>
                  <a:lnTo>
                    <a:pt x="201193" y="1043038"/>
                  </a:lnTo>
                  <a:lnTo>
                    <a:pt x="224040" y="997813"/>
                  </a:lnTo>
                  <a:lnTo>
                    <a:pt x="247688" y="953020"/>
                  </a:lnTo>
                  <a:lnTo>
                    <a:pt x="272122" y="908672"/>
                  </a:lnTo>
                  <a:lnTo>
                    <a:pt x="297345" y="864793"/>
                  </a:lnTo>
                  <a:lnTo>
                    <a:pt x="323342" y="821385"/>
                  </a:lnTo>
                  <a:lnTo>
                    <a:pt x="350113" y="778459"/>
                  </a:lnTo>
                  <a:lnTo>
                    <a:pt x="377647" y="736028"/>
                  </a:lnTo>
                  <a:lnTo>
                    <a:pt x="405930" y="694105"/>
                  </a:lnTo>
                  <a:lnTo>
                    <a:pt x="434962" y="652691"/>
                  </a:lnTo>
                  <a:lnTo>
                    <a:pt x="464731" y="611809"/>
                  </a:lnTo>
                  <a:lnTo>
                    <a:pt x="495223" y="571474"/>
                  </a:lnTo>
                  <a:lnTo>
                    <a:pt x="526440" y="531685"/>
                  </a:lnTo>
                  <a:lnTo>
                    <a:pt x="558368" y="492455"/>
                  </a:lnTo>
                  <a:lnTo>
                    <a:pt x="590994" y="453809"/>
                  </a:lnTo>
                  <a:lnTo>
                    <a:pt x="624332" y="415734"/>
                  </a:lnTo>
                  <a:lnTo>
                    <a:pt x="658355" y="378256"/>
                  </a:lnTo>
                  <a:lnTo>
                    <a:pt x="693051" y="341401"/>
                  </a:lnTo>
                  <a:lnTo>
                    <a:pt x="728421" y="305155"/>
                  </a:lnTo>
                  <a:lnTo>
                    <a:pt x="764463" y="269532"/>
                  </a:lnTo>
                  <a:lnTo>
                    <a:pt x="801154" y="234556"/>
                  </a:lnTo>
                  <a:lnTo>
                    <a:pt x="838504" y="200240"/>
                  </a:lnTo>
                  <a:lnTo>
                    <a:pt x="915644" y="293319"/>
                  </a:lnTo>
                  <a:lnTo>
                    <a:pt x="933589" y="308406"/>
                  </a:lnTo>
                  <a:lnTo>
                    <a:pt x="950315" y="310743"/>
                  </a:lnTo>
                  <a:lnTo>
                    <a:pt x="963993" y="300786"/>
                  </a:lnTo>
                  <a:lnTo>
                    <a:pt x="972731" y="279019"/>
                  </a:lnTo>
                  <a:lnTo>
                    <a:pt x="1016482" y="65595"/>
                  </a:lnTo>
                  <a:close/>
                </a:path>
                <a:path w="5482590" h="4644390">
                  <a:moveTo>
                    <a:pt x="1143952" y="4588510"/>
                  </a:moveTo>
                  <a:lnTo>
                    <a:pt x="1102563" y="4558855"/>
                  </a:lnTo>
                  <a:lnTo>
                    <a:pt x="1061770" y="4528464"/>
                  </a:lnTo>
                  <a:lnTo>
                    <a:pt x="1021562" y="4497375"/>
                  </a:lnTo>
                  <a:lnTo>
                    <a:pt x="981964" y="4465574"/>
                  </a:lnTo>
                  <a:lnTo>
                    <a:pt x="942962" y="4433087"/>
                  </a:lnTo>
                  <a:lnTo>
                    <a:pt x="904595" y="4399915"/>
                  </a:lnTo>
                  <a:lnTo>
                    <a:pt x="866838" y="4366082"/>
                  </a:lnTo>
                  <a:lnTo>
                    <a:pt x="829729" y="4331576"/>
                  </a:lnTo>
                  <a:lnTo>
                    <a:pt x="793254" y="4296435"/>
                  </a:lnTo>
                  <a:lnTo>
                    <a:pt x="757440" y="4260659"/>
                  </a:lnTo>
                  <a:lnTo>
                    <a:pt x="722274" y="4224248"/>
                  </a:lnTo>
                  <a:lnTo>
                    <a:pt x="687781" y="4187228"/>
                  </a:lnTo>
                  <a:lnTo>
                    <a:pt x="653973" y="4149598"/>
                  </a:lnTo>
                  <a:lnTo>
                    <a:pt x="620852" y="4111371"/>
                  </a:lnTo>
                  <a:lnTo>
                    <a:pt x="588416" y="4072572"/>
                  </a:lnTo>
                  <a:lnTo>
                    <a:pt x="556691" y="4033189"/>
                  </a:lnTo>
                  <a:lnTo>
                    <a:pt x="525678" y="3993248"/>
                  </a:lnTo>
                  <a:lnTo>
                    <a:pt x="495388" y="3952760"/>
                  </a:lnTo>
                  <a:lnTo>
                    <a:pt x="465823" y="3911727"/>
                  </a:lnTo>
                  <a:lnTo>
                    <a:pt x="437007" y="3870172"/>
                  </a:lnTo>
                  <a:lnTo>
                    <a:pt x="408927" y="3828097"/>
                  </a:lnTo>
                  <a:lnTo>
                    <a:pt x="381596" y="3785501"/>
                  </a:lnTo>
                  <a:lnTo>
                    <a:pt x="355041" y="3742423"/>
                  </a:lnTo>
                  <a:lnTo>
                    <a:pt x="329260" y="3698849"/>
                  </a:lnTo>
                  <a:lnTo>
                    <a:pt x="304253" y="3654806"/>
                  </a:lnTo>
                  <a:lnTo>
                    <a:pt x="280035" y="3610292"/>
                  </a:lnTo>
                  <a:lnTo>
                    <a:pt x="256616" y="3565334"/>
                  </a:lnTo>
                  <a:lnTo>
                    <a:pt x="234010" y="3519919"/>
                  </a:lnTo>
                  <a:lnTo>
                    <a:pt x="344843" y="3471621"/>
                  </a:lnTo>
                  <a:lnTo>
                    <a:pt x="364337" y="3458553"/>
                  </a:lnTo>
                  <a:lnTo>
                    <a:pt x="371233" y="3443109"/>
                  </a:lnTo>
                  <a:lnTo>
                    <a:pt x="365480" y="3427222"/>
                  </a:lnTo>
                  <a:lnTo>
                    <a:pt x="347014" y="3412820"/>
                  </a:lnTo>
                  <a:lnTo>
                    <a:pt x="154139" y="3311512"/>
                  </a:lnTo>
                  <a:lnTo>
                    <a:pt x="129298" y="3304438"/>
                  </a:lnTo>
                  <a:lnTo>
                    <a:pt x="106299" y="3308502"/>
                  </a:lnTo>
                  <a:lnTo>
                    <a:pt x="87668" y="3322574"/>
                  </a:lnTo>
                  <a:lnTo>
                    <a:pt x="75958" y="3345535"/>
                  </a:lnTo>
                  <a:lnTo>
                    <a:pt x="18796" y="3555847"/>
                  </a:lnTo>
                  <a:lnTo>
                    <a:pt x="16764" y="3579164"/>
                  </a:lnTo>
                  <a:lnTo>
                    <a:pt x="24485" y="3594201"/>
                  </a:lnTo>
                  <a:lnTo>
                    <a:pt x="40487" y="3599662"/>
                  </a:lnTo>
                  <a:lnTo>
                    <a:pt x="63296" y="3594290"/>
                  </a:lnTo>
                  <a:lnTo>
                    <a:pt x="171551" y="3547135"/>
                  </a:lnTo>
                  <a:lnTo>
                    <a:pt x="193890" y="3592157"/>
                  </a:lnTo>
                  <a:lnTo>
                    <a:pt x="217004" y="3636746"/>
                  </a:lnTo>
                  <a:lnTo>
                    <a:pt x="240893" y="3680917"/>
                  </a:lnTo>
                  <a:lnTo>
                    <a:pt x="265531" y="3724630"/>
                  </a:lnTo>
                  <a:lnTo>
                    <a:pt x="290931" y="3767899"/>
                  </a:lnTo>
                  <a:lnTo>
                    <a:pt x="317068" y="3810698"/>
                  </a:lnTo>
                  <a:lnTo>
                    <a:pt x="343941" y="3853027"/>
                  </a:lnTo>
                  <a:lnTo>
                    <a:pt x="371538" y="3894861"/>
                  </a:lnTo>
                  <a:lnTo>
                    <a:pt x="399859" y="3936212"/>
                  </a:lnTo>
                  <a:lnTo>
                    <a:pt x="428879" y="3977055"/>
                  </a:lnTo>
                  <a:lnTo>
                    <a:pt x="458609" y="4017391"/>
                  </a:lnTo>
                  <a:lnTo>
                    <a:pt x="489038" y="4057192"/>
                  </a:lnTo>
                  <a:lnTo>
                    <a:pt x="520141" y="4096474"/>
                  </a:lnTo>
                  <a:lnTo>
                    <a:pt x="551929" y="4135209"/>
                  </a:lnTo>
                  <a:lnTo>
                    <a:pt x="584390" y="4173385"/>
                  </a:lnTo>
                  <a:lnTo>
                    <a:pt x="617512" y="4211002"/>
                  </a:lnTo>
                  <a:lnTo>
                    <a:pt x="651294" y="4248035"/>
                  </a:lnTo>
                  <a:lnTo>
                    <a:pt x="685711" y="4284497"/>
                  </a:lnTo>
                  <a:lnTo>
                    <a:pt x="720763" y="4320362"/>
                  </a:lnTo>
                  <a:lnTo>
                    <a:pt x="756462" y="4355617"/>
                  </a:lnTo>
                  <a:lnTo>
                    <a:pt x="792772" y="4390263"/>
                  </a:lnTo>
                  <a:lnTo>
                    <a:pt x="829691" y="4424286"/>
                  </a:lnTo>
                  <a:lnTo>
                    <a:pt x="867219" y="4457687"/>
                  </a:lnTo>
                  <a:lnTo>
                    <a:pt x="905357" y="4490428"/>
                  </a:lnTo>
                  <a:lnTo>
                    <a:pt x="944067" y="4522533"/>
                  </a:lnTo>
                  <a:lnTo>
                    <a:pt x="983373" y="4553953"/>
                  </a:lnTo>
                  <a:lnTo>
                    <a:pt x="1023251" y="4584712"/>
                  </a:lnTo>
                  <a:lnTo>
                    <a:pt x="1063688" y="4614799"/>
                  </a:lnTo>
                  <a:lnTo>
                    <a:pt x="1104684" y="4644174"/>
                  </a:lnTo>
                  <a:lnTo>
                    <a:pt x="1143952" y="4588510"/>
                  </a:lnTo>
                  <a:close/>
                </a:path>
                <a:path w="5482590" h="4644390">
                  <a:moveTo>
                    <a:pt x="5381815" y="3319856"/>
                  </a:moveTo>
                  <a:lnTo>
                    <a:pt x="5318125" y="3295916"/>
                  </a:lnTo>
                  <a:lnTo>
                    <a:pt x="5299773" y="3343389"/>
                  </a:lnTo>
                  <a:lnTo>
                    <a:pt x="5280584" y="3390493"/>
                  </a:lnTo>
                  <a:lnTo>
                    <a:pt x="5260543" y="3437191"/>
                  </a:lnTo>
                  <a:lnTo>
                    <a:pt x="5239677" y="3483495"/>
                  </a:lnTo>
                  <a:lnTo>
                    <a:pt x="5217998" y="3529368"/>
                  </a:lnTo>
                  <a:lnTo>
                    <a:pt x="5195494" y="3574834"/>
                  </a:lnTo>
                  <a:lnTo>
                    <a:pt x="5172189" y="3619843"/>
                  </a:lnTo>
                  <a:lnTo>
                    <a:pt x="5148097" y="3664420"/>
                  </a:lnTo>
                  <a:lnTo>
                    <a:pt x="5123205" y="3708527"/>
                  </a:lnTo>
                  <a:lnTo>
                    <a:pt x="5097538" y="3752164"/>
                  </a:lnTo>
                  <a:lnTo>
                    <a:pt x="5071097" y="3795318"/>
                  </a:lnTo>
                  <a:lnTo>
                    <a:pt x="5043894" y="3837978"/>
                  </a:lnTo>
                  <a:lnTo>
                    <a:pt x="5015928" y="3880142"/>
                  </a:lnTo>
                  <a:lnTo>
                    <a:pt x="4987226" y="3921785"/>
                  </a:lnTo>
                  <a:lnTo>
                    <a:pt x="4957788" y="3962895"/>
                  </a:lnTo>
                  <a:lnTo>
                    <a:pt x="4927612" y="4003484"/>
                  </a:lnTo>
                  <a:lnTo>
                    <a:pt x="4896713" y="4043515"/>
                  </a:lnTo>
                  <a:lnTo>
                    <a:pt x="4865116" y="4082986"/>
                  </a:lnTo>
                  <a:lnTo>
                    <a:pt x="4832794" y="4121886"/>
                  </a:lnTo>
                  <a:lnTo>
                    <a:pt x="4799787" y="4160202"/>
                  </a:lnTo>
                  <a:lnTo>
                    <a:pt x="4766081" y="4197934"/>
                  </a:lnTo>
                  <a:lnTo>
                    <a:pt x="4731702" y="4235056"/>
                  </a:lnTo>
                  <a:lnTo>
                    <a:pt x="4696663" y="4271569"/>
                  </a:lnTo>
                  <a:lnTo>
                    <a:pt x="4660938" y="4307459"/>
                  </a:lnTo>
                  <a:lnTo>
                    <a:pt x="4624565" y="4342701"/>
                  </a:lnTo>
                  <a:lnTo>
                    <a:pt x="4587557" y="4377309"/>
                  </a:lnTo>
                  <a:lnTo>
                    <a:pt x="4549902" y="4411256"/>
                  </a:lnTo>
                  <a:lnTo>
                    <a:pt x="4511611" y="4444530"/>
                  </a:lnTo>
                  <a:lnTo>
                    <a:pt x="4437037" y="4349267"/>
                  </a:lnTo>
                  <a:lnTo>
                    <a:pt x="4419549" y="4333710"/>
                  </a:lnTo>
                  <a:lnTo>
                    <a:pt x="4379620" y="4361993"/>
                  </a:lnTo>
                  <a:lnTo>
                    <a:pt x="4329950" y="4574133"/>
                  </a:lnTo>
                  <a:lnTo>
                    <a:pt x="4329265" y="4599914"/>
                  </a:lnTo>
                  <a:lnTo>
                    <a:pt x="4338942" y="4621149"/>
                  </a:lnTo>
                  <a:lnTo>
                    <a:pt x="4357243" y="4635665"/>
                  </a:lnTo>
                  <a:lnTo>
                    <a:pt x="4382478" y="4641215"/>
                  </a:lnTo>
                  <a:lnTo>
                    <a:pt x="4600333" y="4643882"/>
                  </a:lnTo>
                  <a:lnTo>
                    <a:pt x="4623435" y="4639983"/>
                  </a:lnTo>
                  <a:lnTo>
                    <a:pt x="4636046" y="4628743"/>
                  </a:lnTo>
                  <a:lnTo>
                    <a:pt x="4637316" y="4611878"/>
                  </a:lnTo>
                  <a:lnTo>
                    <a:pt x="4626394" y="4591151"/>
                  </a:lnTo>
                  <a:lnTo>
                    <a:pt x="4553585" y="4498137"/>
                  </a:lnTo>
                  <a:lnTo>
                    <a:pt x="4591583" y="4465218"/>
                  </a:lnTo>
                  <a:lnTo>
                    <a:pt x="4628959" y="4431665"/>
                  </a:lnTo>
                  <a:lnTo>
                    <a:pt x="4665726" y="4397476"/>
                  </a:lnTo>
                  <a:lnTo>
                    <a:pt x="4701883" y="4362666"/>
                  </a:lnTo>
                  <a:lnTo>
                    <a:pt x="4737405" y="4327233"/>
                  </a:lnTo>
                  <a:lnTo>
                    <a:pt x="4772291" y="4291203"/>
                  </a:lnTo>
                  <a:lnTo>
                    <a:pt x="4806531" y="4254576"/>
                  </a:lnTo>
                  <a:lnTo>
                    <a:pt x="4840135" y="4217378"/>
                  </a:lnTo>
                  <a:lnTo>
                    <a:pt x="4873066" y="4179595"/>
                  </a:lnTo>
                  <a:lnTo>
                    <a:pt x="4905337" y="4141266"/>
                  </a:lnTo>
                  <a:lnTo>
                    <a:pt x="4936922" y="4102366"/>
                  </a:lnTo>
                  <a:lnTo>
                    <a:pt x="4967846" y="4062946"/>
                  </a:lnTo>
                  <a:lnTo>
                    <a:pt x="4998072" y="4022979"/>
                  </a:lnTo>
                  <a:lnTo>
                    <a:pt x="5027600" y="3982504"/>
                  </a:lnTo>
                  <a:lnTo>
                    <a:pt x="5056429" y="3941508"/>
                  </a:lnTo>
                  <a:lnTo>
                    <a:pt x="5084534" y="3900017"/>
                  </a:lnTo>
                  <a:lnTo>
                    <a:pt x="5111928" y="3858044"/>
                  </a:lnTo>
                  <a:lnTo>
                    <a:pt x="5138598" y="3815575"/>
                  </a:lnTo>
                  <a:lnTo>
                    <a:pt x="5164531" y="3772649"/>
                  </a:lnTo>
                  <a:lnTo>
                    <a:pt x="5189728" y="3729266"/>
                  </a:lnTo>
                  <a:lnTo>
                    <a:pt x="5214163" y="3685438"/>
                  </a:lnTo>
                  <a:lnTo>
                    <a:pt x="5237848" y="3641153"/>
                  </a:lnTo>
                  <a:lnTo>
                    <a:pt x="5260772" y="3596462"/>
                  </a:lnTo>
                  <a:lnTo>
                    <a:pt x="5282920" y="3551339"/>
                  </a:lnTo>
                  <a:lnTo>
                    <a:pt x="5304294" y="3505822"/>
                  </a:lnTo>
                  <a:lnTo>
                    <a:pt x="5324868" y="3459899"/>
                  </a:lnTo>
                  <a:lnTo>
                    <a:pt x="5344655" y="3413595"/>
                  </a:lnTo>
                  <a:lnTo>
                    <a:pt x="5363642" y="3366909"/>
                  </a:lnTo>
                  <a:lnTo>
                    <a:pt x="5381815" y="3319856"/>
                  </a:lnTo>
                  <a:close/>
                </a:path>
                <a:path w="5482590" h="4644390">
                  <a:moveTo>
                    <a:pt x="5482158" y="1088669"/>
                  </a:moveTo>
                  <a:lnTo>
                    <a:pt x="5474741" y="1073480"/>
                  </a:lnTo>
                  <a:lnTo>
                    <a:pt x="5458853" y="1067689"/>
                  </a:lnTo>
                  <a:lnTo>
                    <a:pt x="5435930" y="1072578"/>
                  </a:lnTo>
                  <a:lnTo>
                    <a:pt x="5326723" y="1117498"/>
                  </a:lnTo>
                  <a:lnTo>
                    <a:pt x="5305310" y="1072019"/>
                  </a:lnTo>
                  <a:lnTo>
                    <a:pt x="5283098" y="1026960"/>
                  </a:lnTo>
                  <a:lnTo>
                    <a:pt x="5260124" y="982319"/>
                  </a:lnTo>
                  <a:lnTo>
                    <a:pt x="5236375" y="938098"/>
                  </a:lnTo>
                  <a:lnTo>
                    <a:pt x="5211864" y="894321"/>
                  </a:lnTo>
                  <a:lnTo>
                    <a:pt x="5186616" y="850988"/>
                  </a:lnTo>
                  <a:lnTo>
                    <a:pt x="5160607" y="808126"/>
                  </a:lnTo>
                  <a:lnTo>
                    <a:pt x="5133873" y="765721"/>
                  </a:lnTo>
                  <a:lnTo>
                    <a:pt x="5106416" y="723798"/>
                  </a:lnTo>
                  <a:lnTo>
                    <a:pt x="5078234" y="682371"/>
                  </a:lnTo>
                  <a:lnTo>
                    <a:pt x="5049329" y="641438"/>
                  </a:lnTo>
                  <a:lnTo>
                    <a:pt x="5019738" y="601014"/>
                  </a:lnTo>
                  <a:lnTo>
                    <a:pt x="4989436" y="561111"/>
                  </a:lnTo>
                  <a:lnTo>
                    <a:pt x="4958461" y="521741"/>
                  </a:lnTo>
                  <a:lnTo>
                    <a:pt x="4926787" y="482904"/>
                  </a:lnTo>
                  <a:lnTo>
                    <a:pt x="4894453" y="444614"/>
                  </a:lnTo>
                  <a:lnTo>
                    <a:pt x="4861445" y="406882"/>
                  </a:lnTo>
                  <a:lnTo>
                    <a:pt x="4827790" y="369735"/>
                  </a:lnTo>
                  <a:lnTo>
                    <a:pt x="4793475" y="333146"/>
                  </a:lnTo>
                  <a:lnTo>
                    <a:pt x="4758525" y="297167"/>
                  </a:lnTo>
                  <a:lnTo>
                    <a:pt x="4722927" y="261772"/>
                  </a:lnTo>
                  <a:lnTo>
                    <a:pt x="4686719" y="226999"/>
                  </a:lnTo>
                  <a:lnTo>
                    <a:pt x="4649876" y="192836"/>
                  </a:lnTo>
                  <a:lnTo>
                    <a:pt x="4612437" y="159308"/>
                  </a:lnTo>
                  <a:lnTo>
                    <a:pt x="4574387" y="126415"/>
                  </a:lnTo>
                  <a:lnTo>
                    <a:pt x="4535741" y="94183"/>
                  </a:lnTo>
                  <a:lnTo>
                    <a:pt x="4496511" y="62598"/>
                  </a:lnTo>
                  <a:lnTo>
                    <a:pt x="4456696" y="31699"/>
                  </a:lnTo>
                  <a:lnTo>
                    <a:pt x="4416323" y="1460"/>
                  </a:lnTo>
                  <a:lnTo>
                    <a:pt x="4376039" y="56375"/>
                  </a:lnTo>
                  <a:lnTo>
                    <a:pt x="4416793" y="86880"/>
                  </a:lnTo>
                  <a:lnTo>
                    <a:pt x="4456938" y="118110"/>
                  </a:lnTo>
                  <a:lnTo>
                    <a:pt x="4496486" y="150025"/>
                  </a:lnTo>
                  <a:lnTo>
                    <a:pt x="4535424" y="182638"/>
                  </a:lnTo>
                  <a:lnTo>
                    <a:pt x="4573740" y="215925"/>
                  </a:lnTo>
                  <a:lnTo>
                    <a:pt x="4611421" y="249885"/>
                  </a:lnTo>
                  <a:lnTo>
                    <a:pt x="4648454" y="284492"/>
                  </a:lnTo>
                  <a:lnTo>
                    <a:pt x="4684852" y="319747"/>
                  </a:lnTo>
                  <a:lnTo>
                    <a:pt x="4720577" y="355638"/>
                  </a:lnTo>
                  <a:lnTo>
                    <a:pt x="4755654" y="392163"/>
                  </a:lnTo>
                  <a:lnTo>
                    <a:pt x="4790046" y="429285"/>
                  </a:lnTo>
                  <a:lnTo>
                    <a:pt x="4823765" y="467017"/>
                  </a:lnTo>
                  <a:lnTo>
                    <a:pt x="4856785" y="505333"/>
                  </a:lnTo>
                  <a:lnTo>
                    <a:pt x="4889119" y="544233"/>
                  </a:lnTo>
                  <a:lnTo>
                    <a:pt x="4920742" y="583692"/>
                  </a:lnTo>
                  <a:lnTo>
                    <a:pt x="4951641" y="623722"/>
                  </a:lnTo>
                  <a:lnTo>
                    <a:pt x="4981816" y="664286"/>
                  </a:lnTo>
                  <a:lnTo>
                    <a:pt x="5011267" y="705396"/>
                  </a:lnTo>
                  <a:lnTo>
                    <a:pt x="5039982" y="747026"/>
                  </a:lnTo>
                  <a:lnTo>
                    <a:pt x="5067935" y="789165"/>
                  </a:lnTo>
                  <a:lnTo>
                    <a:pt x="5095138" y="831811"/>
                  </a:lnTo>
                  <a:lnTo>
                    <a:pt x="5121580" y="874953"/>
                  </a:lnTo>
                  <a:lnTo>
                    <a:pt x="5147246" y="918565"/>
                  </a:lnTo>
                  <a:lnTo>
                    <a:pt x="5172126" y="962660"/>
                  </a:lnTo>
                  <a:lnTo>
                    <a:pt x="5196217" y="1007198"/>
                  </a:lnTo>
                  <a:lnTo>
                    <a:pt x="5219497" y="1052195"/>
                  </a:lnTo>
                  <a:lnTo>
                    <a:pt x="5241988" y="1097622"/>
                  </a:lnTo>
                  <a:lnTo>
                    <a:pt x="5263654" y="1143482"/>
                  </a:lnTo>
                  <a:lnTo>
                    <a:pt x="5151882" y="1189469"/>
                  </a:lnTo>
                  <a:lnTo>
                    <a:pt x="5132133" y="1202093"/>
                  </a:lnTo>
                  <a:lnTo>
                    <a:pt x="5124920" y="1217371"/>
                  </a:lnTo>
                  <a:lnTo>
                    <a:pt x="5130355" y="1233373"/>
                  </a:lnTo>
                  <a:lnTo>
                    <a:pt x="5148542" y="1248194"/>
                  </a:lnTo>
                  <a:lnTo>
                    <a:pt x="5339385" y="1353375"/>
                  </a:lnTo>
                  <a:lnTo>
                    <a:pt x="5364010" y="1360995"/>
                  </a:lnTo>
                  <a:lnTo>
                    <a:pt x="5387060" y="1357439"/>
                  </a:lnTo>
                  <a:lnTo>
                    <a:pt x="5405958" y="1343748"/>
                  </a:lnTo>
                  <a:lnTo>
                    <a:pt x="5418099" y="1320990"/>
                  </a:lnTo>
                  <a:lnTo>
                    <a:pt x="5479681" y="1111973"/>
                  </a:lnTo>
                  <a:lnTo>
                    <a:pt x="5482158" y="1088669"/>
                  </a:lnTo>
                  <a:close/>
                </a:path>
              </a:pathLst>
            </a:custGeom>
            <a:solidFill>
              <a:srgbClr val="C3BC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9859" y="2619859"/>
              <a:ext cx="3770691" cy="41249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0"/>
              <a:ext cx="4083685" cy="1570990"/>
            </a:xfrm>
            <a:custGeom>
              <a:avLst/>
              <a:gdLst/>
              <a:ahLst/>
              <a:cxnLst/>
              <a:rect l="l" t="t" r="r" b="b"/>
              <a:pathLst>
                <a:path w="4083685" h="1570990">
                  <a:moveTo>
                    <a:pt x="4083645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3664809" y="1570632"/>
                  </a:lnTo>
                  <a:lnTo>
                    <a:pt x="4083645" y="1151797"/>
                  </a:lnTo>
                  <a:lnTo>
                    <a:pt x="4083645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61529" y="526700"/>
              <a:ext cx="11906885" cy="9516110"/>
            </a:xfrm>
            <a:custGeom>
              <a:avLst/>
              <a:gdLst/>
              <a:ahLst/>
              <a:cxnLst/>
              <a:rect l="l" t="t" r="r" b="b"/>
              <a:pathLst>
                <a:path w="11906885" h="9516110">
                  <a:moveTo>
                    <a:pt x="327926" y="43345"/>
                  </a:moveTo>
                  <a:lnTo>
                    <a:pt x="0" y="43345"/>
                  </a:lnTo>
                  <a:lnTo>
                    <a:pt x="0" y="110578"/>
                  </a:lnTo>
                  <a:lnTo>
                    <a:pt x="124383" y="110578"/>
                  </a:lnTo>
                  <a:lnTo>
                    <a:pt x="124383" y="457987"/>
                  </a:lnTo>
                  <a:lnTo>
                    <a:pt x="203542" y="457987"/>
                  </a:lnTo>
                  <a:lnTo>
                    <a:pt x="203542" y="110578"/>
                  </a:lnTo>
                  <a:lnTo>
                    <a:pt x="327926" y="110578"/>
                  </a:lnTo>
                  <a:lnTo>
                    <a:pt x="327926" y="43345"/>
                  </a:lnTo>
                  <a:close/>
                </a:path>
                <a:path w="11906885" h="9516110">
                  <a:moveTo>
                    <a:pt x="554101" y="291503"/>
                  </a:moveTo>
                  <a:lnTo>
                    <a:pt x="551611" y="276428"/>
                  </a:lnTo>
                  <a:lnTo>
                    <a:pt x="545122" y="237197"/>
                  </a:lnTo>
                  <a:lnTo>
                    <a:pt x="531444" y="214236"/>
                  </a:lnTo>
                  <a:lnTo>
                    <a:pt x="519938" y="194919"/>
                  </a:lnTo>
                  <a:lnTo>
                    <a:pt x="481215" y="167474"/>
                  </a:lnTo>
                  <a:lnTo>
                    <a:pt x="478713" y="166992"/>
                  </a:lnTo>
                  <a:lnTo>
                    <a:pt x="478713" y="276428"/>
                  </a:lnTo>
                  <a:lnTo>
                    <a:pt x="364375" y="276428"/>
                  </a:lnTo>
                  <a:lnTo>
                    <a:pt x="372071" y="250012"/>
                  </a:lnTo>
                  <a:lnTo>
                    <a:pt x="385343" y="230492"/>
                  </a:lnTo>
                  <a:lnTo>
                    <a:pt x="403694" y="218389"/>
                  </a:lnTo>
                  <a:lnTo>
                    <a:pt x="426567" y="214236"/>
                  </a:lnTo>
                  <a:lnTo>
                    <a:pt x="449287" y="217678"/>
                  </a:lnTo>
                  <a:lnTo>
                    <a:pt x="465124" y="228600"/>
                  </a:lnTo>
                  <a:lnTo>
                    <a:pt x="474713" y="247891"/>
                  </a:lnTo>
                  <a:lnTo>
                    <a:pt x="478713" y="276428"/>
                  </a:lnTo>
                  <a:lnTo>
                    <a:pt x="478713" y="166992"/>
                  </a:lnTo>
                  <a:lnTo>
                    <a:pt x="431596" y="157695"/>
                  </a:lnTo>
                  <a:lnTo>
                    <a:pt x="384289" y="165684"/>
                  </a:lnTo>
                  <a:lnTo>
                    <a:pt x="343979" y="188150"/>
                  </a:lnTo>
                  <a:lnTo>
                    <a:pt x="312686" y="222834"/>
                  </a:lnTo>
                  <a:lnTo>
                    <a:pt x="292417" y="267462"/>
                  </a:lnTo>
                  <a:lnTo>
                    <a:pt x="285216" y="319773"/>
                  </a:lnTo>
                  <a:lnTo>
                    <a:pt x="291604" y="369252"/>
                  </a:lnTo>
                  <a:lnTo>
                    <a:pt x="310007" y="409841"/>
                  </a:lnTo>
                  <a:lnTo>
                    <a:pt x="339369" y="440321"/>
                  </a:lnTo>
                  <a:lnTo>
                    <a:pt x="378574" y="459498"/>
                  </a:lnTo>
                  <a:lnTo>
                    <a:pt x="426567" y="466153"/>
                  </a:lnTo>
                  <a:lnTo>
                    <a:pt x="451573" y="464858"/>
                  </a:lnTo>
                  <a:lnTo>
                    <a:pt x="499452" y="454494"/>
                  </a:lnTo>
                  <a:lnTo>
                    <a:pt x="535800" y="439216"/>
                  </a:lnTo>
                  <a:lnTo>
                    <a:pt x="554101" y="429717"/>
                  </a:lnTo>
                  <a:lnTo>
                    <a:pt x="542251" y="405218"/>
                  </a:lnTo>
                  <a:lnTo>
                    <a:pt x="526453" y="372541"/>
                  </a:lnTo>
                  <a:lnTo>
                    <a:pt x="482904" y="396138"/>
                  </a:lnTo>
                  <a:lnTo>
                    <a:pt x="444487" y="404964"/>
                  </a:lnTo>
                  <a:lnTo>
                    <a:pt x="435991" y="405218"/>
                  </a:lnTo>
                  <a:lnTo>
                    <a:pt x="415886" y="402717"/>
                  </a:lnTo>
                  <a:lnTo>
                    <a:pt x="382282" y="384543"/>
                  </a:lnTo>
                  <a:lnTo>
                    <a:pt x="361734" y="339458"/>
                  </a:lnTo>
                  <a:lnTo>
                    <a:pt x="360616" y="323545"/>
                  </a:lnTo>
                  <a:lnTo>
                    <a:pt x="554101" y="323545"/>
                  </a:lnTo>
                  <a:lnTo>
                    <a:pt x="554101" y="291503"/>
                  </a:lnTo>
                  <a:close/>
                </a:path>
                <a:path w="11906885" h="9516110">
                  <a:moveTo>
                    <a:pt x="780897" y="182194"/>
                  </a:moveTo>
                  <a:lnTo>
                    <a:pt x="771677" y="173126"/>
                  </a:lnTo>
                  <a:lnTo>
                    <a:pt x="761885" y="166649"/>
                  </a:lnTo>
                  <a:lnTo>
                    <a:pt x="751382" y="162763"/>
                  </a:lnTo>
                  <a:lnTo>
                    <a:pt x="740067" y="161467"/>
                  </a:lnTo>
                  <a:lnTo>
                    <a:pt x="723696" y="165188"/>
                  </a:lnTo>
                  <a:lnTo>
                    <a:pt x="707631" y="177088"/>
                  </a:lnTo>
                  <a:lnTo>
                    <a:pt x="690499" y="198297"/>
                  </a:lnTo>
                  <a:lnTo>
                    <a:pt x="670953" y="229946"/>
                  </a:lnTo>
                  <a:lnTo>
                    <a:pt x="667816" y="165862"/>
                  </a:lnTo>
                  <a:lnTo>
                    <a:pt x="603110" y="165862"/>
                  </a:lnTo>
                  <a:lnTo>
                    <a:pt x="603110" y="457987"/>
                  </a:lnTo>
                  <a:lnTo>
                    <a:pt x="677862" y="457987"/>
                  </a:lnTo>
                  <a:lnTo>
                    <a:pt x="677862" y="324167"/>
                  </a:lnTo>
                  <a:lnTo>
                    <a:pt x="679069" y="308546"/>
                  </a:lnTo>
                  <a:lnTo>
                    <a:pt x="697966" y="268249"/>
                  </a:lnTo>
                  <a:lnTo>
                    <a:pt x="734415" y="246265"/>
                  </a:lnTo>
                  <a:lnTo>
                    <a:pt x="742581" y="246265"/>
                  </a:lnTo>
                  <a:lnTo>
                    <a:pt x="748855" y="248780"/>
                  </a:lnTo>
                  <a:lnTo>
                    <a:pt x="757021" y="255066"/>
                  </a:lnTo>
                  <a:lnTo>
                    <a:pt x="759904" y="246265"/>
                  </a:lnTo>
                  <a:lnTo>
                    <a:pt x="765251" y="229946"/>
                  </a:lnTo>
                  <a:lnTo>
                    <a:pt x="780897" y="182194"/>
                  </a:lnTo>
                  <a:close/>
                </a:path>
                <a:path w="11906885" h="9516110">
                  <a:moveTo>
                    <a:pt x="1074280" y="165862"/>
                  </a:moveTo>
                  <a:lnTo>
                    <a:pt x="998893" y="165862"/>
                  </a:lnTo>
                  <a:lnTo>
                    <a:pt x="998893" y="341757"/>
                  </a:lnTo>
                  <a:lnTo>
                    <a:pt x="988847" y="352437"/>
                  </a:lnTo>
                  <a:lnTo>
                    <a:pt x="966266" y="374967"/>
                  </a:lnTo>
                  <a:lnTo>
                    <a:pt x="947216" y="390842"/>
                  </a:lnTo>
                  <a:lnTo>
                    <a:pt x="931240" y="400240"/>
                  </a:lnTo>
                  <a:lnTo>
                    <a:pt x="917854" y="403326"/>
                  </a:lnTo>
                  <a:lnTo>
                    <a:pt x="906703" y="400608"/>
                  </a:lnTo>
                  <a:lnTo>
                    <a:pt x="899312" y="391947"/>
                  </a:lnTo>
                  <a:lnTo>
                    <a:pt x="895235" y="376555"/>
                  </a:lnTo>
                  <a:lnTo>
                    <a:pt x="893978" y="353695"/>
                  </a:lnTo>
                  <a:lnTo>
                    <a:pt x="893978" y="165862"/>
                  </a:lnTo>
                  <a:lnTo>
                    <a:pt x="818591" y="165862"/>
                  </a:lnTo>
                  <a:lnTo>
                    <a:pt x="818591" y="380707"/>
                  </a:lnTo>
                  <a:lnTo>
                    <a:pt x="823531" y="416890"/>
                  </a:lnTo>
                  <a:lnTo>
                    <a:pt x="838377" y="442595"/>
                  </a:lnTo>
                  <a:lnTo>
                    <a:pt x="863117" y="457923"/>
                  </a:lnTo>
                  <a:lnTo>
                    <a:pt x="897750" y="463016"/>
                  </a:lnTo>
                  <a:lnTo>
                    <a:pt x="924242" y="460044"/>
                  </a:lnTo>
                  <a:lnTo>
                    <a:pt x="949032" y="450608"/>
                  </a:lnTo>
                  <a:lnTo>
                    <a:pt x="973455" y="433857"/>
                  </a:lnTo>
                  <a:lnTo>
                    <a:pt x="998893" y="408978"/>
                  </a:lnTo>
                  <a:lnTo>
                    <a:pt x="998893" y="457987"/>
                  </a:lnTo>
                  <a:lnTo>
                    <a:pt x="1074280" y="457987"/>
                  </a:lnTo>
                  <a:lnTo>
                    <a:pt x="1074280" y="408978"/>
                  </a:lnTo>
                  <a:lnTo>
                    <a:pt x="1074280" y="403326"/>
                  </a:lnTo>
                  <a:lnTo>
                    <a:pt x="1074280" y="165862"/>
                  </a:lnTo>
                  <a:close/>
                </a:path>
                <a:path w="11906885" h="9516110">
                  <a:moveTo>
                    <a:pt x="1433004" y="165862"/>
                  </a:moveTo>
                  <a:lnTo>
                    <a:pt x="1373962" y="169633"/>
                  </a:lnTo>
                  <a:lnTo>
                    <a:pt x="1330617" y="169633"/>
                  </a:lnTo>
                  <a:lnTo>
                    <a:pt x="1317942" y="165569"/>
                  </a:lnTo>
                  <a:lnTo>
                    <a:pt x="1317942" y="267004"/>
                  </a:lnTo>
                  <a:lnTo>
                    <a:pt x="1314284" y="287540"/>
                  </a:lnTo>
                  <a:lnTo>
                    <a:pt x="1303985" y="304698"/>
                  </a:lnTo>
                  <a:lnTo>
                    <a:pt x="1288630" y="316204"/>
                  </a:lnTo>
                  <a:lnTo>
                    <a:pt x="1269669" y="320395"/>
                  </a:lnTo>
                  <a:lnTo>
                    <a:pt x="1250708" y="316204"/>
                  </a:lnTo>
                  <a:lnTo>
                    <a:pt x="1235354" y="304774"/>
                  </a:lnTo>
                  <a:lnTo>
                    <a:pt x="1225054" y="287794"/>
                  </a:lnTo>
                  <a:lnTo>
                    <a:pt x="1221295" y="267004"/>
                  </a:lnTo>
                  <a:lnTo>
                    <a:pt x="1225042" y="245643"/>
                  </a:lnTo>
                  <a:lnTo>
                    <a:pt x="1235278" y="228053"/>
                  </a:lnTo>
                  <a:lnTo>
                    <a:pt x="1250454" y="216115"/>
                  </a:lnTo>
                  <a:lnTo>
                    <a:pt x="1269047" y="211721"/>
                  </a:lnTo>
                  <a:lnTo>
                    <a:pt x="1288097" y="216027"/>
                  </a:lnTo>
                  <a:lnTo>
                    <a:pt x="1303680" y="227736"/>
                  </a:lnTo>
                  <a:lnTo>
                    <a:pt x="1314196" y="245110"/>
                  </a:lnTo>
                  <a:lnTo>
                    <a:pt x="1317929" y="265747"/>
                  </a:lnTo>
                  <a:lnTo>
                    <a:pt x="1317942" y="267004"/>
                  </a:lnTo>
                  <a:lnTo>
                    <a:pt x="1317942" y="165569"/>
                  </a:lnTo>
                  <a:lnTo>
                    <a:pt x="1312430" y="163791"/>
                  </a:lnTo>
                  <a:lnTo>
                    <a:pt x="1297787" y="160121"/>
                  </a:lnTo>
                  <a:lnTo>
                    <a:pt x="1284312" y="158229"/>
                  </a:lnTo>
                  <a:lnTo>
                    <a:pt x="1269669" y="157695"/>
                  </a:lnTo>
                  <a:lnTo>
                    <a:pt x="1217536" y="165455"/>
                  </a:lnTo>
                  <a:lnTo>
                    <a:pt x="1178179" y="187769"/>
                  </a:lnTo>
                  <a:lnTo>
                    <a:pt x="1153312" y="223151"/>
                  </a:lnTo>
                  <a:lnTo>
                    <a:pt x="1144651" y="270141"/>
                  </a:lnTo>
                  <a:lnTo>
                    <a:pt x="1146289" y="290169"/>
                  </a:lnTo>
                  <a:lnTo>
                    <a:pt x="1170406" y="341757"/>
                  </a:lnTo>
                  <a:lnTo>
                    <a:pt x="1196162" y="364375"/>
                  </a:lnTo>
                  <a:lnTo>
                    <a:pt x="1179830" y="375691"/>
                  </a:lnTo>
                  <a:lnTo>
                    <a:pt x="1160830" y="390004"/>
                  </a:lnTo>
                  <a:lnTo>
                    <a:pt x="1148422" y="402539"/>
                  </a:lnTo>
                  <a:lnTo>
                    <a:pt x="1141666" y="414388"/>
                  </a:lnTo>
                  <a:lnTo>
                    <a:pt x="1139621" y="426580"/>
                  </a:lnTo>
                  <a:lnTo>
                    <a:pt x="1141945" y="438683"/>
                  </a:lnTo>
                  <a:lnTo>
                    <a:pt x="1149210" y="448957"/>
                  </a:lnTo>
                  <a:lnTo>
                    <a:pt x="1161884" y="457936"/>
                  </a:lnTo>
                  <a:lnTo>
                    <a:pt x="1180465" y="466153"/>
                  </a:lnTo>
                  <a:lnTo>
                    <a:pt x="1158887" y="486257"/>
                  </a:lnTo>
                  <a:lnTo>
                    <a:pt x="1144498" y="503999"/>
                  </a:lnTo>
                  <a:lnTo>
                    <a:pt x="1136459" y="520573"/>
                  </a:lnTo>
                  <a:lnTo>
                    <a:pt x="1133970" y="537133"/>
                  </a:lnTo>
                  <a:lnTo>
                    <a:pt x="1142644" y="567169"/>
                  </a:lnTo>
                  <a:lnTo>
                    <a:pt x="1167104" y="590384"/>
                  </a:lnTo>
                  <a:lnTo>
                    <a:pt x="1205001" y="605345"/>
                  </a:lnTo>
                  <a:lnTo>
                    <a:pt x="1253959" y="610641"/>
                  </a:lnTo>
                  <a:lnTo>
                    <a:pt x="1309116" y="604570"/>
                  </a:lnTo>
                  <a:lnTo>
                    <a:pt x="1355572" y="587400"/>
                  </a:lnTo>
                  <a:lnTo>
                    <a:pt x="1391285" y="560705"/>
                  </a:lnTo>
                  <a:lnTo>
                    <a:pt x="1414221" y="526046"/>
                  </a:lnTo>
                  <a:lnTo>
                    <a:pt x="1422323" y="485000"/>
                  </a:lnTo>
                  <a:lnTo>
                    <a:pt x="1420761" y="475576"/>
                  </a:lnTo>
                  <a:lnTo>
                    <a:pt x="1417218" y="454126"/>
                  </a:lnTo>
                  <a:lnTo>
                    <a:pt x="1401673" y="432155"/>
                  </a:lnTo>
                  <a:lnTo>
                    <a:pt x="1375422" y="419011"/>
                  </a:lnTo>
                  <a:lnTo>
                    <a:pt x="1351978" y="416267"/>
                  </a:lnTo>
                  <a:lnTo>
                    <a:pt x="1351978" y="493801"/>
                  </a:lnTo>
                  <a:lnTo>
                    <a:pt x="1350479" y="502564"/>
                  </a:lnTo>
                  <a:lnTo>
                    <a:pt x="1315631" y="538594"/>
                  </a:lnTo>
                  <a:lnTo>
                    <a:pt x="1265275" y="551586"/>
                  </a:lnTo>
                  <a:lnTo>
                    <a:pt x="1241082" y="549046"/>
                  </a:lnTo>
                  <a:lnTo>
                    <a:pt x="1221536" y="542086"/>
                  </a:lnTo>
                  <a:lnTo>
                    <a:pt x="1208468" y="531710"/>
                  </a:lnTo>
                  <a:lnTo>
                    <a:pt x="1203706" y="518922"/>
                  </a:lnTo>
                  <a:lnTo>
                    <a:pt x="1204722" y="512394"/>
                  </a:lnTo>
                  <a:lnTo>
                    <a:pt x="1207554" y="504393"/>
                  </a:lnTo>
                  <a:lnTo>
                    <a:pt x="1211922" y="495338"/>
                  </a:lnTo>
                  <a:lnTo>
                    <a:pt x="1217523" y="485635"/>
                  </a:lnTo>
                  <a:lnTo>
                    <a:pt x="1223810" y="475576"/>
                  </a:lnTo>
                  <a:lnTo>
                    <a:pt x="1314907" y="475576"/>
                  </a:lnTo>
                  <a:lnTo>
                    <a:pt x="1331302" y="476745"/>
                  </a:lnTo>
                  <a:lnTo>
                    <a:pt x="1342859" y="480212"/>
                  </a:lnTo>
                  <a:lnTo>
                    <a:pt x="1349717" y="485914"/>
                  </a:lnTo>
                  <a:lnTo>
                    <a:pt x="1351978" y="493801"/>
                  </a:lnTo>
                  <a:lnTo>
                    <a:pt x="1351978" y="416267"/>
                  </a:lnTo>
                  <a:lnTo>
                    <a:pt x="1338148" y="414642"/>
                  </a:lnTo>
                  <a:lnTo>
                    <a:pt x="1221295" y="414642"/>
                  </a:lnTo>
                  <a:lnTo>
                    <a:pt x="1216266" y="412750"/>
                  </a:lnTo>
                  <a:lnTo>
                    <a:pt x="1216266" y="406476"/>
                  </a:lnTo>
                  <a:lnTo>
                    <a:pt x="1218044" y="400418"/>
                  </a:lnTo>
                  <a:lnTo>
                    <a:pt x="1223416" y="393357"/>
                  </a:lnTo>
                  <a:lnTo>
                    <a:pt x="1232433" y="385000"/>
                  </a:lnTo>
                  <a:lnTo>
                    <a:pt x="1245171" y="375056"/>
                  </a:lnTo>
                  <a:lnTo>
                    <a:pt x="1254594" y="376948"/>
                  </a:lnTo>
                  <a:lnTo>
                    <a:pt x="1266532" y="376948"/>
                  </a:lnTo>
                  <a:lnTo>
                    <a:pt x="1278851" y="375056"/>
                  </a:lnTo>
                  <a:lnTo>
                    <a:pt x="1318895" y="368935"/>
                  </a:lnTo>
                  <a:lnTo>
                    <a:pt x="1359344" y="346316"/>
                  </a:lnTo>
                  <a:lnTo>
                    <a:pt x="1378610" y="320395"/>
                  </a:lnTo>
                  <a:lnTo>
                    <a:pt x="1385443" y="311213"/>
                  </a:lnTo>
                  <a:lnTo>
                    <a:pt x="1394688" y="265747"/>
                  </a:lnTo>
                  <a:lnTo>
                    <a:pt x="1394040" y="253047"/>
                  </a:lnTo>
                  <a:lnTo>
                    <a:pt x="1391856" y="242417"/>
                  </a:lnTo>
                  <a:lnTo>
                    <a:pt x="1387792" y="232625"/>
                  </a:lnTo>
                  <a:lnTo>
                    <a:pt x="1381506" y="222402"/>
                  </a:lnTo>
                  <a:lnTo>
                    <a:pt x="1433004" y="222402"/>
                  </a:lnTo>
                  <a:lnTo>
                    <a:pt x="1433004" y="211721"/>
                  </a:lnTo>
                  <a:lnTo>
                    <a:pt x="1433004" y="169633"/>
                  </a:lnTo>
                  <a:lnTo>
                    <a:pt x="1433004" y="165862"/>
                  </a:lnTo>
                  <a:close/>
                </a:path>
                <a:path w="11906885" h="9516110">
                  <a:moveTo>
                    <a:pt x="1748396" y="298411"/>
                  </a:moveTo>
                  <a:lnTo>
                    <a:pt x="1742757" y="250723"/>
                  </a:lnTo>
                  <a:lnTo>
                    <a:pt x="1728114" y="215493"/>
                  </a:lnTo>
                  <a:lnTo>
                    <a:pt x="1726539" y="211696"/>
                  </a:lnTo>
                  <a:lnTo>
                    <a:pt x="1700758" y="182435"/>
                  </a:lnTo>
                  <a:lnTo>
                    <a:pt x="1683880" y="173405"/>
                  </a:lnTo>
                  <a:lnTo>
                    <a:pt x="1669859" y="165912"/>
                  </a:lnTo>
                  <a:lnTo>
                    <a:pt x="1669859" y="302183"/>
                  </a:lnTo>
                  <a:lnTo>
                    <a:pt x="1663433" y="345135"/>
                  </a:lnTo>
                  <a:lnTo>
                    <a:pt x="1645754" y="379615"/>
                  </a:lnTo>
                  <a:lnTo>
                    <a:pt x="1619237" y="402539"/>
                  </a:lnTo>
                  <a:lnTo>
                    <a:pt x="1586306" y="410870"/>
                  </a:lnTo>
                  <a:lnTo>
                    <a:pt x="1578698" y="410476"/>
                  </a:lnTo>
                  <a:lnTo>
                    <a:pt x="1571142" y="409143"/>
                  </a:lnTo>
                  <a:lnTo>
                    <a:pt x="1562531" y="406628"/>
                  </a:lnTo>
                  <a:lnTo>
                    <a:pt x="1551749" y="402704"/>
                  </a:lnTo>
                  <a:lnTo>
                    <a:pt x="1551749" y="228688"/>
                  </a:lnTo>
                  <a:lnTo>
                    <a:pt x="1564386" y="222643"/>
                  </a:lnTo>
                  <a:lnTo>
                    <a:pt x="1575625" y="218554"/>
                  </a:lnTo>
                  <a:lnTo>
                    <a:pt x="1586382" y="216230"/>
                  </a:lnTo>
                  <a:lnTo>
                    <a:pt x="1597609" y="215493"/>
                  </a:lnTo>
                  <a:lnTo>
                    <a:pt x="1627454" y="221615"/>
                  </a:lnTo>
                  <a:lnTo>
                    <a:pt x="1650225" y="239052"/>
                  </a:lnTo>
                  <a:lnTo>
                    <a:pt x="1664754" y="266369"/>
                  </a:lnTo>
                  <a:lnTo>
                    <a:pt x="1669859" y="302183"/>
                  </a:lnTo>
                  <a:lnTo>
                    <a:pt x="1669859" y="165912"/>
                  </a:lnTo>
                  <a:lnTo>
                    <a:pt x="1666443" y="164071"/>
                  </a:lnTo>
                  <a:lnTo>
                    <a:pt x="1624622" y="157695"/>
                  </a:lnTo>
                  <a:lnTo>
                    <a:pt x="1604848" y="158648"/>
                  </a:lnTo>
                  <a:lnTo>
                    <a:pt x="1586064" y="161544"/>
                  </a:lnTo>
                  <a:lnTo>
                    <a:pt x="1568348" y="166433"/>
                  </a:lnTo>
                  <a:lnTo>
                    <a:pt x="1551749" y="173405"/>
                  </a:lnTo>
                  <a:lnTo>
                    <a:pt x="1551749" y="0"/>
                  </a:lnTo>
                  <a:lnTo>
                    <a:pt x="1476997" y="0"/>
                  </a:lnTo>
                  <a:lnTo>
                    <a:pt x="1476997" y="449821"/>
                  </a:lnTo>
                  <a:lnTo>
                    <a:pt x="1518462" y="460502"/>
                  </a:lnTo>
                  <a:lnTo>
                    <a:pt x="1563420" y="466331"/>
                  </a:lnTo>
                  <a:lnTo>
                    <a:pt x="1577505" y="466788"/>
                  </a:lnTo>
                  <a:lnTo>
                    <a:pt x="1626806" y="461505"/>
                  </a:lnTo>
                  <a:lnTo>
                    <a:pt x="1668716" y="446163"/>
                  </a:lnTo>
                  <a:lnTo>
                    <a:pt x="1702523" y="421474"/>
                  </a:lnTo>
                  <a:lnTo>
                    <a:pt x="1727542" y="388137"/>
                  </a:lnTo>
                  <a:lnTo>
                    <a:pt x="1743062" y="346875"/>
                  </a:lnTo>
                  <a:lnTo>
                    <a:pt x="1748396" y="298411"/>
                  </a:lnTo>
                  <a:close/>
                </a:path>
                <a:path w="11906885" h="9516110">
                  <a:moveTo>
                    <a:pt x="1875294" y="0"/>
                  </a:moveTo>
                  <a:lnTo>
                    <a:pt x="1800529" y="0"/>
                  </a:lnTo>
                  <a:lnTo>
                    <a:pt x="1800529" y="457974"/>
                  </a:lnTo>
                  <a:lnTo>
                    <a:pt x="1875294" y="457974"/>
                  </a:lnTo>
                  <a:lnTo>
                    <a:pt x="1875294" y="0"/>
                  </a:lnTo>
                  <a:close/>
                </a:path>
                <a:path w="11906885" h="9516110">
                  <a:moveTo>
                    <a:pt x="2027961" y="165862"/>
                  </a:moveTo>
                  <a:lnTo>
                    <a:pt x="1953196" y="165862"/>
                  </a:lnTo>
                  <a:lnTo>
                    <a:pt x="1953196" y="457987"/>
                  </a:lnTo>
                  <a:lnTo>
                    <a:pt x="2027961" y="457987"/>
                  </a:lnTo>
                  <a:lnTo>
                    <a:pt x="2027961" y="165862"/>
                  </a:lnTo>
                  <a:close/>
                </a:path>
                <a:path w="11906885" h="9516110">
                  <a:moveTo>
                    <a:pt x="2032990" y="60947"/>
                  </a:moveTo>
                  <a:lnTo>
                    <a:pt x="2029675" y="41059"/>
                  </a:lnTo>
                  <a:lnTo>
                    <a:pt x="2020658" y="24892"/>
                  </a:lnTo>
                  <a:lnTo>
                    <a:pt x="2007285" y="14033"/>
                  </a:lnTo>
                  <a:lnTo>
                    <a:pt x="1990902" y="10058"/>
                  </a:lnTo>
                  <a:lnTo>
                    <a:pt x="1974418" y="14033"/>
                  </a:lnTo>
                  <a:lnTo>
                    <a:pt x="1960816" y="24892"/>
                  </a:lnTo>
                  <a:lnTo>
                    <a:pt x="1951583" y="41059"/>
                  </a:lnTo>
                  <a:lnTo>
                    <a:pt x="1948180" y="60947"/>
                  </a:lnTo>
                  <a:lnTo>
                    <a:pt x="1951583" y="80822"/>
                  </a:lnTo>
                  <a:lnTo>
                    <a:pt x="1960816" y="96989"/>
                  </a:lnTo>
                  <a:lnTo>
                    <a:pt x="1974418" y="107861"/>
                  </a:lnTo>
                  <a:lnTo>
                    <a:pt x="1990902" y="111836"/>
                  </a:lnTo>
                  <a:lnTo>
                    <a:pt x="2007285" y="107861"/>
                  </a:lnTo>
                  <a:lnTo>
                    <a:pt x="2020658" y="96989"/>
                  </a:lnTo>
                  <a:lnTo>
                    <a:pt x="2029675" y="80822"/>
                  </a:lnTo>
                  <a:lnTo>
                    <a:pt x="2032990" y="60947"/>
                  </a:lnTo>
                  <a:close/>
                </a:path>
                <a:path w="11906885" h="9516110">
                  <a:moveTo>
                    <a:pt x="2359037" y="457987"/>
                  </a:moveTo>
                  <a:lnTo>
                    <a:pt x="2257945" y="307835"/>
                  </a:lnTo>
                  <a:lnTo>
                    <a:pt x="2252865" y="300291"/>
                  </a:lnTo>
                  <a:lnTo>
                    <a:pt x="2259241" y="292125"/>
                  </a:lnTo>
                  <a:lnTo>
                    <a:pt x="2357780" y="165862"/>
                  </a:lnTo>
                  <a:lnTo>
                    <a:pt x="2273604" y="165862"/>
                  </a:lnTo>
                  <a:lnTo>
                    <a:pt x="2182507" y="292125"/>
                  </a:lnTo>
                  <a:lnTo>
                    <a:pt x="2182507" y="0"/>
                  </a:lnTo>
                  <a:lnTo>
                    <a:pt x="2107755" y="0"/>
                  </a:lnTo>
                  <a:lnTo>
                    <a:pt x="2107755" y="457987"/>
                  </a:lnTo>
                  <a:lnTo>
                    <a:pt x="2182507" y="457987"/>
                  </a:lnTo>
                  <a:lnTo>
                    <a:pt x="2182507" y="307835"/>
                  </a:lnTo>
                  <a:lnTo>
                    <a:pt x="2273604" y="457987"/>
                  </a:lnTo>
                  <a:lnTo>
                    <a:pt x="2359037" y="457987"/>
                  </a:lnTo>
                  <a:close/>
                </a:path>
                <a:path w="11906885" h="9516110">
                  <a:moveTo>
                    <a:pt x="11906466" y="730135"/>
                  </a:moveTo>
                  <a:lnTo>
                    <a:pt x="5689587" y="730135"/>
                  </a:lnTo>
                  <a:lnTo>
                    <a:pt x="5689587" y="9515704"/>
                  </a:lnTo>
                  <a:lnTo>
                    <a:pt x="11906466" y="9515704"/>
                  </a:lnTo>
                  <a:lnTo>
                    <a:pt x="11906466" y="73013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952357" y="1256820"/>
              <a:ext cx="2207681" cy="169126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943164" y="1256825"/>
              <a:ext cx="3020060" cy="266700"/>
            </a:xfrm>
            <a:custGeom>
              <a:avLst/>
              <a:gdLst/>
              <a:ahLst/>
              <a:cxnLst/>
              <a:rect l="l" t="t" r="r" b="b"/>
              <a:pathLst>
                <a:path w="3020059" h="266700">
                  <a:moveTo>
                    <a:pt x="3019635" y="0"/>
                  </a:moveTo>
                  <a:lnTo>
                    <a:pt x="0" y="0"/>
                  </a:lnTo>
                  <a:lnTo>
                    <a:pt x="0" y="266431"/>
                  </a:lnTo>
                  <a:lnTo>
                    <a:pt x="2945617" y="266431"/>
                  </a:lnTo>
                  <a:lnTo>
                    <a:pt x="3019635" y="191920"/>
                  </a:lnTo>
                  <a:lnTo>
                    <a:pt x="3019635" y="0"/>
                  </a:lnTo>
                  <a:close/>
                </a:path>
              </a:pathLst>
            </a:custGeom>
            <a:solidFill>
              <a:srgbClr val="B89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239203" y="4454086"/>
              <a:ext cx="5624830" cy="5299710"/>
            </a:xfrm>
            <a:custGeom>
              <a:avLst/>
              <a:gdLst/>
              <a:ahLst/>
              <a:cxnLst/>
              <a:rect l="l" t="t" r="r" b="b"/>
              <a:pathLst>
                <a:path w="5624830" h="5299709">
                  <a:moveTo>
                    <a:pt x="5624792" y="4884699"/>
                  </a:moveTo>
                  <a:lnTo>
                    <a:pt x="0" y="4884699"/>
                  </a:lnTo>
                  <a:lnTo>
                    <a:pt x="0" y="5299151"/>
                  </a:lnTo>
                  <a:lnTo>
                    <a:pt x="5522836" y="5299151"/>
                  </a:lnTo>
                  <a:lnTo>
                    <a:pt x="5624792" y="5197183"/>
                  </a:lnTo>
                  <a:lnTo>
                    <a:pt x="5624792" y="4884699"/>
                  </a:lnTo>
                  <a:close/>
                </a:path>
                <a:path w="5624830" h="5299709">
                  <a:moveTo>
                    <a:pt x="5624792" y="4440631"/>
                  </a:moveTo>
                  <a:lnTo>
                    <a:pt x="0" y="4440631"/>
                  </a:lnTo>
                  <a:lnTo>
                    <a:pt x="0" y="4855095"/>
                  </a:lnTo>
                  <a:lnTo>
                    <a:pt x="5522836" y="4855095"/>
                  </a:lnTo>
                  <a:lnTo>
                    <a:pt x="5624792" y="4753127"/>
                  </a:lnTo>
                  <a:lnTo>
                    <a:pt x="5624792" y="4440631"/>
                  </a:lnTo>
                  <a:close/>
                </a:path>
                <a:path w="5624830" h="5299709">
                  <a:moveTo>
                    <a:pt x="5624792" y="3996563"/>
                  </a:moveTo>
                  <a:lnTo>
                    <a:pt x="0" y="3996563"/>
                  </a:lnTo>
                  <a:lnTo>
                    <a:pt x="0" y="4411027"/>
                  </a:lnTo>
                  <a:lnTo>
                    <a:pt x="5522836" y="4411027"/>
                  </a:lnTo>
                  <a:lnTo>
                    <a:pt x="5624792" y="4309059"/>
                  </a:lnTo>
                  <a:lnTo>
                    <a:pt x="5624792" y="3996563"/>
                  </a:lnTo>
                  <a:close/>
                </a:path>
                <a:path w="5624830" h="5299709">
                  <a:moveTo>
                    <a:pt x="5624792" y="3552507"/>
                  </a:moveTo>
                  <a:lnTo>
                    <a:pt x="0" y="3552507"/>
                  </a:lnTo>
                  <a:lnTo>
                    <a:pt x="0" y="3966959"/>
                  </a:lnTo>
                  <a:lnTo>
                    <a:pt x="5522836" y="3966959"/>
                  </a:lnTo>
                  <a:lnTo>
                    <a:pt x="5624792" y="3864991"/>
                  </a:lnTo>
                  <a:lnTo>
                    <a:pt x="5624792" y="3552507"/>
                  </a:lnTo>
                  <a:close/>
                </a:path>
                <a:path w="5624830" h="5299709">
                  <a:moveTo>
                    <a:pt x="5624792" y="3108439"/>
                  </a:moveTo>
                  <a:lnTo>
                    <a:pt x="0" y="3108439"/>
                  </a:lnTo>
                  <a:lnTo>
                    <a:pt x="0" y="3522903"/>
                  </a:lnTo>
                  <a:lnTo>
                    <a:pt x="5522836" y="3522903"/>
                  </a:lnTo>
                  <a:lnTo>
                    <a:pt x="5624792" y="3420935"/>
                  </a:lnTo>
                  <a:lnTo>
                    <a:pt x="5624792" y="3108439"/>
                  </a:lnTo>
                  <a:close/>
                </a:path>
                <a:path w="5624830" h="5299709">
                  <a:moveTo>
                    <a:pt x="5624792" y="2664383"/>
                  </a:moveTo>
                  <a:lnTo>
                    <a:pt x="0" y="2664383"/>
                  </a:lnTo>
                  <a:lnTo>
                    <a:pt x="0" y="3078835"/>
                  </a:lnTo>
                  <a:lnTo>
                    <a:pt x="5522836" y="3078835"/>
                  </a:lnTo>
                  <a:lnTo>
                    <a:pt x="5624792" y="2976867"/>
                  </a:lnTo>
                  <a:lnTo>
                    <a:pt x="5624792" y="2664383"/>
                  </a:lnTo>
                  <a:close/>
                </a:path>
                <a:path w="5624830" h="5299709">
                  <a:moveTo>
                    <a:pt x="5624792" y="2220315"/>
                  </a:moveTo>
                  <a:lnTo>
                    <a:pt x="0" y="2220315"/>
                  </a:lnTo>
                  <a:lnTo>
                    <a:pt x="0" y="2634780"/>
                  </a:lnTo>
                  <a:lnTo>
                    <a:pt x="5522836" y="2634780"/>
                  </a:lnTo>
                  <a:lnTo>
                    <a:pt x="5624792" y="2532811"/>
                  </a:lnTo>
                  <a:lnTo>
                    <a:pt x="5624792" y="2220315"/>
                  </a:lnTo>
                  <a:close/>
                </a:path>
                <a:path w="5624830" h="5299709">
                  <a:moveTo>
                    <a:pt x="5624792" y="1776247"/>
                  </a:moveTo>
                  <a:lnTo>
                    <a:pt x="0" y="1776247"/>
                  </a:lnTo>
                  <a:lnTo>
                    <a:pt x="0" y="2190712"/>
                  </a:lnTo>
                  <a:lnTo>
                    <a:pt x="5522836" y="2190712"/>
                  </a:lnTo>
                  <a:lnTo>
                    <a:pt x="5624792" y="2088743"/>
                  </a:lnTo>
                  <a:lnTo>
                    <a:pt x="5624792" y="1776247"/>
                  </a:lnTo>
                  <a:close/>
                </a:path>
                <a:path w="5624830" h="5299709">
                  <a:moveTo>
                    <a:pt x="5624792" y="1332191"/>
                  </a:moveTo>
                  <a:lnTo>
                    <a:pt x="0" y="1332191"/>
                  </a:lnTo>
                  <a:lnTo>
                    <a:pt x="0" y="1746643"/>
                  </a:lnTo>
                  <a:lnTo>
                    <a:pt x="5522836" y="1746643"/>
                  </a:lnTo>
                  <a:lnTo>
                    <a:pt x="5624792" y="1644688"/>
                  </a:lnTo>
                  <a:lnTo>
                    <a:pt x="5624792" y="1332191"/>
                  </a:lnTo>
                  <a:close/>
                </a:path>
                <a:path w="5624830" h="5299709">
                  <a:moveTo>
                    <a:pt x="5624792" y="888123"/>
                  </a:moveTo>
                  <a:lnTo>
                    <a:pt x="0" y="888123"/>
                  </a:lnTo>
                  <a:lnTo>
                    <a:pt x="0" y="1302588"/>
                  </a:lnTo>
                  <a:lnTo>
                    <a:pt x="5522836" y="1302588"/>
                  </a:lnTo>
                  <a:lnTo>
                    <a:pt x="5624792" y="1200619"/>
                  </a:lnTo>
                  <a:lnTo>
                    <a:pt x="5624792" y="888123"/>
                  </a:lnTo>
                  <a:close/>
                </a:path>
                <a:path w="5624830" h="5299709">
                  <a:moveTo>
                    <a:pt x="5624792" y="444068"/>
                  </a:moveTo>
                  <a:lnTo>
                    <a:pt x="0" y="444068"/>
                  </a:lnTo>
                  <a:lnTo>
                    <a:pt x="0" y="858520"/>
                  </a:lnTo>
                  <a:lnTo>
                    <a:pt x="5522836" y="858520"/>
                  </a:lnTo>
                  <a:lnTo>
                    <a:pt x="5624792" y="756551"/>
                  </a:lnTo>
                  <a:lnTo>
                    <a:pt x="5624792" y="444068"/>
                  </a:lnTo>
                  <a:close/>
                </a:path>
                <a:path w="5624830" h="5299709">
                  <a:moveTo>
                    <a:pt x="5624792" y="0"/>
                  </a:moveTo>
                  <a:lnTo>
                    <a:pt x="0" y="0"/>
                  </a:lnTo>
                  <a:lnTo>
                    <a:pt x="0" y="414451"/>
                  </a:lnTo>
                  <a:lnTo>
                    <a:pt x="5522836" y="414451"/>
                  </a:lnTo>
                  <a:lnTo>
                    <a:pt x="5624792" y="312496"/>
                  </a:lnTo>
                  <a:lnTo>
                    <a:pt x="5624792" y="0"/>
                  </a:lnTo>
                  <a:close/>
                </a:path>
              </a:pathLst>
            </a:custGeom>
            <a:solidFill>
              <a:srgbClr val="F4FA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591011" y="4656092"/>
              <a:ext cx="1183640" cy="4895215"/>
            </a:xfrm>
            <a:custGeom>
              <a:avLst/>
              <a:gdLst/>
              <a:ahLst/>
              <a:cxnLst/>
              <a:rect l="l" t="t" r="r" b="b"/>
              <a:pathLst>
                <a:path w="1183640" h="4895215">
                  <a:moveTo>
                    <a:pt x="1183259" y="4884699"/>
                  </a:moveTo>
                  <a:lnTo>
                    <a:pt x="0" y="4884699"/>
                  </a:lnTo>
                  <a:lnTo>
                    <a:pt x="0" y="4895139"/>
                  </a:lnTo>
                  <a:lnTo>
                    <a:pt x="1183259" y="4895139"/>
                  </a:lnTo>
                  <a:lnTo>
                    <a:pt x="1183259" y="4884699"/>
                  </a:lnTo>
                  <a:close/>
                </a:path>
                <a:path w="1183640" h="4895215">
                  <a:moveTo>
                    <a:pt x="1183259" y="4440631"/>
                  </a:moveTo>
                  <a:lnTo>
                    <a:pt x="12" y="4440631"/>
                  </a:lnTo>
                  <a:lnTo>
                    <a:pt x="12" y="4451070"/>
                  </a:lnTo>
                  <a:lnTo>
                    <a:pt x="1183259" y="4451070"/>
                  </a:lnTo>
                  <a:lnTo>
                    <a:pt x="1183259" y="4440631"/>
                  </a:lnTo>
                  <a:close/>
                </a:path>
                <a:path w="1183640" h="4895215">
                  <a:moveTo>
                    <a:pt x="1183259" y="3996575"/>
                  </a:moveTo>
                  <a:lnTo>
                    <a:pt x="0" y="3996575"/>
                  </a:lnTo>
                  <a:lnTo>
                    <a:pt x="0" y="4007015"/>
                  </a:lnTo>
                  <a:lnTo>
                    <a:pt x="1183259" y="4007015"/>
                  </a:lnTo>
                  <a:lnTo>
                    <a:pt x="1183259" y="3996575"/>
                  </a:lnTo>
                  <a:close/>
                </a:path>
                <a:path w="1183640" h="4895215">
                  <a:moveTo>
                    <a:pt x="1183259" y="3552507"/>
                  </a:moveTo>
                  <a:lnTo>
                    <a:pt x="0" y="3552507"/>
                  </a:lnTo>
                  <a:lnTo>
                    <a:pt x="0" y="3562947"/>
                  </a:lnTo>
                  <a:lnTo>
                    <a:pt x="1183259" y="3562947"/>
                  </a:lnTo>
                  <a:lnTo>
                    <a:pt x="1183259" y="3552507"/>
                  </a:lnTo>
                  <a:close/>
                </a:path>
                <a:path w="1183640" h="4895215">
                  <a:moveTo>
                    <a:pt x="1183259" y="3108439"/>
                  </a:moveTo>
                  <a:lnTo>
                    <a:pt x="0" y="3108439"/>
                  </a:lnTo>
                  <a:lnTo>
                    <a:pt x="0" y="3118878"/>
                  </a:lnTo>
                  <a:lnTo>
                    <a:pt x="1183259" y="3118878"/>
                  </a:lnTo>
                  <a:lnTo>
                    <a:pt x="1183259" y="3108439"/>
                  </a:lnTo>
                  <a:close/>
                </a:path>
                <a:path w="1183640" h="4895215">
                  <a:moveTo>
                    <a:pt x="1183259" y="2664371"/>
                  </a:moveTo>
                  <a:lnTo>
                    <a:pt x="12" y="2664371"/>
                  </a:lnTo>
                  <a:lnTo>
                    <a:pt x="12" y="2674810"/>
                  </a:lnTo>
                  <a:lnTo>
                    <a:pt x="1183259" y="2674810"/>
                  </a:lnTo>
                  <a:lnTo>
                    <a:pt x="1183259" y="2664371"/>
                  </a:lnTo>
                  <a:close/>
                </a:path>
                <a:path w="1183640" h="4895215">
                  <a:moveTo>
                    <a:pt x="1183259" y="2220315"/>
                  </a:moveTo>
                  <a:lnTo>
                    <a:pt x="0" y="2220315"/>
                  </a:lnTo>
                  <a:lnTo>
                    <a:pt x="0" y="2230755"/>
                  </a:lnTo>
                  <a:lnTo>
                    <a:pt x="1183259" y="2230755"/>
                  </a:lnTo>
                  <a:lnTo>
                    <a:pt x="1183259" y="2220315"/>
                  </a:lnTo>
                  <a:close/>
                </a:path>
                <a:path w="1183640" h="4895215">
                  <a:moveTo>
                    <a:pt x="1183259" y="1776247"/>
                  </a:moveTo>
                  <a:lnTo>
                    <a:pt x="0" y="1776247"/>
                  </a:lnTo>
                  <a:lnTo>
                    <a:pt x="0" y="1786699"/>
                  </a:lnTo>
                  <a:lnTo>
                    <a:pt x="1183259" y="1786699"/>
                  </a:lnTo>
                  <a:lnTo>
                    <a:pt x="1183259" y="1776247"/>
                  </a:lnTo>
                  <a:close/>
                </a:path>
                <a:path w="1183640" h="4895215">
                  <a:moveTo>
                    <a:pt x="1183259" y="1332179"/>
                  </a:moveTo>
                  <a:lnTo>
                    <a:pt x="12" y="1332179"/>
                  </a:lnTo>
                  <a:lnTo>
                    <a:pt x="12" y="1342618"/>
                  </a:lnTo>
                  <a:lnTo>
                    <a:pt x="1183259" y="1342618"/>
                  </a:lnTo>
                  <a:lnTo>
                    <a:pt x="1183259" y="1332179"/>
                  </a:lnTo>
                  <a:close/>
                </a:path>
                <a:path w="1183640" h="4895215">
                  <a:moveTo>
                    <a:pt x="1183259" y="888136"/>
                  </a:moveTo>
                  <a:lnTo>
                    <a:pt x="0" y="888136"/>
                  </a:lnTo>
                  <a:lnTo>
                    <a:pt x="0" y="898575"/>
                  </a:lnTo>
                  <a:lnTo>
                    <a:pt x="1183259" y="898575"/>
                  </a:lnTo>
                  <a:lnTo>
                    <a:pt x="1183259" y="888136"/>
                  </a:lnTo>
                  <a:close/>
                </a:path>
                <a:path w="1183640" h="4895215">
                  <a:moveTo>
                    <a:pt x="1183259" y="444068"/>
                  </a:moveTo>
                  <a:lnTo>
                    <a:pt x="0" y="444068"/>
                  </a:lnTo>
                  <a:lnTo>
                    <a:pt x="0" y="454507"/>
                  </a:lnTo>
                  <a:lnTo>
                    <a:pt x="1183259" y="454507"/>
                  </a:lnTo>
                  <a:lnTo>
                    <a:pt x="1183259" y="444068"/>
                  </a:lnTo>
                  <a:close/>
                </a:path>
                <a:path w="1183640" h="4895215">
                  <a:moveTo>
                    <a:pt x="1183259" y="0"/>
                  </a:moveTo>
                  <a:lnTo>
                    <a:pt x="0" y="0"/>
                  </a:lnTo>
                  <a:lnTo>
                    <a:pt x="0" y="10439"/>
                  </a:lnTo>
                  <a:lnTo>
                    <a:pt x="1183259" y="10439"/>
                  </a:lnTo>
                  <a:lnTo>
                    <a:pt x="1183259" y="0"/>
                  </a:lnTo>
                  <a:close/>
                </a:path>
              </a:pathLst>
            </a:custGeom>
            <a:solidFill>
              <a:srgbClr val="00B3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239205" y="2440994"/>
              <a:ext cx="3907790" cy="873760"/>
            </a:xfrm>
            <a:custGeom>
              <a:avLst/>
              <a:gdLst/>
              <a:ahLst/>
              <a:cxnLst/>
              <a:rect l="l" t="t" r="r" b="b"/>
              <a:pathLst>
                <a:path w="3907790" h="873760">
                  <a:moveTo>
                    <a:pt x="3907755" y="0"/>
                  </a:moveTo>
                  <a:lnTo>
                    <a:pt x="0" y="0"/>
                  </a:lnTo>
                  <a:lnTo>
                    <a:pt x="0" y="873324"/>
                  </a:lnTo>
                  <a:lnTo>
                    <a:pt x="3815789" y="873324"/>
                  </a:lnTo>
                  <a:lnTo>
                    <a:pt x="3907755" y="781347"/>
                  </a:lnTo>
                  <a:lnTo>
                    <a:pt x="3907755" y="0"/>
                  </a:lnTo>
                  <a:close/>
                </a:path>
              </a:pathLst>
            </a:custGeom>
            <a:solidFill>
              <a:srgbClr val="EFF8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7300950" y="2538412"/>
            <a:ext cx="3655060" cy="652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199"/>
              </a:lnSpc>
              <a:spcBef>
                <a:spcPts val="100"/>
              </a:spcBef>
            </a:pPr>
            <a:r>
              <a:rPr sz="900" dirty="0">
                <a:solidFill>
                  <a:srgbClr val="00406F"/>
                </a:solidFill>
                <a:latin typeface="ScalaSansPro-Ita"/>
                <a:cs typeface="ScalaSansPro-Ita"/>
              </a:rPr>
              <a:t>De volgende vragen gaan over redenen waarom u iets doet, in dit </a:t>
            </a:r>
            <a:r>
              <a:rPr sz="900" spc="-10" dirty="0">
                <a:solidFill>
                  <a:srgbClr val="00406F"/>
                </a:solidFill>
                <a:latin typeface="ScalaSansPro-Ita"/>
                <a:cs typeface="ScalaSansPro-Ita"/>
              </a:rPr>
              <a:t>geval </a:t>
            </a:r>
            <a:r>
              <a:rPr sz="900" dirty="0">
                <a:solidFill>
                  <a:srgbClr val="00406F"/>
                </a:solidFill>
                <a:latin typeface="ScalaSansPro-Ita"/>
                <a:cs typeface="ScalaSansPro-Ita"/>
              </a:rPr>
              <a:t>waarom u begeleiding wil behouden. Geef aan of u het eens bent of niet </a:t>
            </a:r>
            <a:r>
              <a:rPr sz="900" spc="-25" dirty="0">
                <a:solidFill>
                  <a:srgbClr val="00406F"/>
                </a:solidFill>
                <a:latin typeface="ScalaSansPro-Ita"/>
                <a:cs typeface="ScalaSansPro-Ita"/>
              </a:rPr>
              <a:t>met</a:t>
            </a:r>
            <a:r>
              <a:rPr sz="900" dirty="0">
                <a:solidFill>
                  <a:srgbClr val="00406F"/>
                </a:solidFill>
                <a:latin typeface="ScalaSansPro-Ita"/>
                <a:cs typeface="ScalaSansPro-Ita"/>
              </a:rPr>
              <a:t> de onderstaande stellingen. U hebt de volgende </a:t>
            </a:r>
            <a:r>
              <a:rPr sz="900" spc="-10" dirty="0">
                <a:solidFill>
                  <a:srgbClr val="00406F"/>
                </a:solidFill>
                <a:latin typeface="ScalaSansPro-Ita"/>
                <a:cs typeface="ScalaSansPro-Ita"/>
              </a:rPr>
              <a:t>antwoordmogelijkheden:</a:t>
            </a:r>
            <a:endParaRPr sz="900">
              <a:latin typeface="ScalaSansPro-Ita"/>
              <a:cs typeface="ScalaSansPro-Ita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900" b="1" dirty="0">
                <a:solidFill>
                  <a:srgbClr val="00406F"/>
                </a:solidFill>
                <a:latin typeface="ScalaSansPro-BoldIta"/>
                <a:cs typeface="ScalaSansPro-BoldIta"/>
              </a:rPr>
              <a:t>1 </a:t>
            </a:r>
            <a:r>
              <a:rPr sz="900" dirty="0">
                <a:solidFill>
                  <a:srgbClr val="00406F"/>
                </a:solidFill>
                <a:latin typeface="ScalaSansPro-Ita"/>
                <a:cs typeface="ScalaSansPro-Ita"/>
              </a:rPr>
              <a:t>helemaal niet</a:t>
            </a:r>
            <a:r>
              <a:rPr sz="900" spc="225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900" dirty="0">
                <a:solidFill>
                  <a:srgbClr val="00406F"/>
                </a:solidFill>
                <a:latin typeface="ScalaSansPro-Ita"/>
                <a:cs typeface="ScalaSansPro-Ita"/>
              </a:rPr>
              <a:t>/</a:t>
            </a:r>
            <a:r>
              <a:rPr sz="900" spc="225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900" b="1" dirty="0">
                <a:solidFill>
                  <a:srgbClr val="00406F"/>
                </a:solidFill>
                <a:latin typeface="ScalaSansPro-BoldIta"/>
                <a:cs typeface="ScalaSansPro-BoldIta"/>
              </a:rPr>
              <a:t>2 </a:t>
            </a:r>
            <a:r>
              <a:rPr sz="900" dirty="0">
                <a:solidFill>
                  <a:srgbClr val="00406F"/>
                </a:solidFill>
                <a:latin typeface="ScalaSansPro-Ita"/>
                <a:cs typeface="ScalaSansPro-Ita"/>
              </a:rPr>
              <a:t>niet</a:t>
            </a:r>
            <a:r>
              <a:rPr sz="900" spc="225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900" dirty="0">
                <a:solidFill>
                  <a:srgbClr val="00406F"/>
                </a:solidFill>
                <a:latin typeface="ScalaSansPro-Ita"/>
                <a:cs typeface="ScalaSansPro-Ita"/>
              </a:rPr>
              <a:t>/</a:t>
            </a:r>
            <a:r>
              <a:rPr sz="900" spc="225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900" b="1" dirty="0">
                <a:solidFill>
                  <a:srgbClr val="00406F"/>
                </a:solidFill>
                <a:latin typeface="ScalaSansPro-BoldIta"/>
                <a:cs typeface="ScalaSansPro-BoldIta"/>
              </a:rPr>
              <a:t>3 </a:t>
            </a:r>
            <a:r>
              <a:rPr sz="900" dirty="0">
                <a:solidFill>
                  <a:srgbClr val="00406F"/>
                </a:solidFill>
                <a:latin typeface="ScalaSansPro-Ita"/>
                <a:cs typeface="ScalaSansPro-Ita"/>
              </a:rPr>
              <a:t>neutraal</a:t>
            </a:r>
            <a:r>
              <a:rPr sz="900" spc="225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900" dirty="0">
                <a:solidFill>
                  <a:srgbClr val="00406F"/>
                </a:solidFill>
                <a:latin typeface="ScalaSansPro-Ita"/>
                <a:cs typeface="ScalaSansPro-Ita"/>
              </a:rPr>
              <a:t>/</a:t>
            </a:r>
            <a:r>
              <a:rPr sz="900" spc="225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900" b="1" dirty="0">
                <a:solidFill>
                  <a:srgbClr val="00406F"/>
                </a:solidFill>
                <a:latin typeface="ScalaSansPro-BoldIta"/>
                <a:cs typeface="ScalaSansPro-BoldIta"/>
              </a:rPr>
              <a:t>4 </a:t>
            </a:r>
            <a:r>
              <a:rPr sz="900" dirty="0">
                <a:solidFill>
                  <a:srgbClr val="00406F"/>
                </a:solidFill>
                <a:latin typeface="ScalaSansPro-Ita"/>
                <a:cs typeface="ScalaSansPro-Ita"/>
              </a:rPr>
              <a:t>wel</a:t>
            </a:r>
            <a:r>
              <a:rPr sz="900" spc="225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900" dirty="0">
                <a:solidFill>
                  <a:srgbClr val="00406F"/>
                </a:solidFill>
                <a:latin typeface="ScalaSansPro-Ita"/>
                <a:cs typeface="ScalaSansPro-Ita"/>
              </a:rPr>
              <a:t>/</a:t>
            </a:r>
            <a:r>
              <a:rPr sz="900" spc="225" dirty="0">
                <a:solidFill>
                  <a:srgbClr val="00406F"/>
                </a:solidFill>
                <a:latin typeface="ScalaSansPro-Ita"/>
                <a:cs typeface="ScalaSansPro-Ita"/>
              </a:rPr>
              <a:t> </a:t>
            </a:r>
            <a:r>
              <a:rPr sz="900" b="1" dirty="0">
                <a:solidFill>
                  <a:srgbClr val="00406F"/>
                </a:solidFill>
                <a:latin typeface="ScalaSansPro-BoldIta"/>
                <a:cs typeface="ScalaSansPro-BoldIta"/>
              </a:rPr>
              <a:t>5 </a:t>
            </a:r>
            <a:r>
              <a:rPr sz="900" dirty="0">
                <a:solidFill>
                  <a:srgbClr val="00406F"/>
                </a:solidFill>
                <a:latin typeface="ScalaSansPro-Ita"/>
                <a:cs typeface="ScalaSansPro-Ita"/>
              </a:rPr>
              <a:t>helemaal </a:t>
            </a:r>
            <a:r>
              <a:rPr sz="900" spc="-20" dirty="0">
                <a:solidFill>
                  <a:srgbClr val="00406F"/>
                </a:solidFill>
                <a:latin typeface="ScalaSansPro-Ita"/>
                <a:cs typeface="ScalaSansPro-Ita"/>
              </a:rPr>
              <a:t>wel.</a:t>
            </a:r>
            <a:endParaRPr sz="900">
              <a:latin typeface="ScalaSansPro-Ita"/>
              <a:cs typeface="ScalaSansPro-It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943159" y="2190334"/>
            <a:ext cx="5861685" cy="7423784"/>
            <a:chOff x="6943159" y="2190334"/>
            <a:chExt cx="5861685" cy="7423784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531821" y="4593223"/>
              <a:ext cx="136173" cy="13617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531821" y="5037288"/>
              <a:ext cx="136173" cy="13617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531821" y="5481349"/>
              <a:ext cx="136173" cy="13617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531821" y="5925413"/>
              <a:ext cx="136173" cy="13617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531821" y="6369477"/>
              <a:ext cx="136173" cy="13617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531821" y="6813540"/>
              <a:ext cx="136173" cy="13617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531821" y="7257602"/>
              <a:ext cx="136173" cy="13617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531821" y="7701666"/>
              <a:ext cx="136173" cy="13617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531821" y="8145728"/>
              <a:ext cx="136173" cy="13617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531821" y="8589792"/>
              <a:ext cx="136173" cy="13617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531821" y="9033856"/>
              <a:ext cx="136173" cy="13617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531821" y="9477919"/>
              <a:ext cx="136173" cy="13617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816021" y="4593223"/>
              <a:ext cx="136173" cy="13617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816021" y="5037288"/>
              <a:ext cx="136173" cy="13617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816021" y="5481349"/>
              <a:ext cx="136173" cy="13617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816021" y="5925413"/>
              <a:ext cx="136173" cy="13617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816021" y="6369477"/>
              <a:ext cx="136173" cy="13617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816021" y="6813540"/>
              <a:ext cx="136173" cy="13617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816021" y="7257602"/>
              <a:ext cx="136173" cy="136173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816021" y="7701666"/>
              <a:ext cx="136173" cy="136173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816021" y="8145728"/>
              <a:ext cx="136173" cy="136173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816021" y="8589792"/>
              <a:ext cx="136173" cy="136173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816021" y="9033856"/>
              <a:ext cx="136173" cy="136173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816021" y="9477919"/>
              <a:ext cx="136173" cy="136173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100222" y="4593223"/>
              <a:ext cx="136173" cy="136173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100222" y="5037288"/>
              <a:ext cx="136173" cy="136173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100222" y="5481349"/>
              <a:ext cx="136173" cy="136173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100222" y="5925413"/>
              <a:ext cx="136173" cy="136173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100222" y="6369477"/>
              <a:ext cx="136173" cy="136173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100222" y="6813540"/>
              <a:ext cx="136173" cy="136173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100222" y="7257602"/>
              <a:ext cx="136173" cy="136173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100222" y="7701666"/>
              <a:ext cx="136173" cy="136173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100222" y="8145728"/>
              <a:ext cx="136173" cy="136173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100222" y="8589792"/>
              <a:ext cx="136173" cy="136173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100222" y="9033856"/>
              <a:ext cx="136173" cy="136173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100222" y="9477919"/>
              <a:ext cx="136173" cy="136173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384422" y="4593223"/>
              <a:ext cx="136173" cy="136173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384422" y="5037288"/>
              <a:ext cx="136173" cy="136173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384422" y="5481349"/>
              <a:ext cx="136173" cy="136173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84422" y="5925413"/>
              <a:ext cx="136173" cy="136173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384422" y="6369477"/>
              <a:ext cx="136173" cy="136173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384422" y="6813540"/>
              <a:ext cx="136173" cy="136173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384422" y="7257602"/>
              <a:ext cx="136173" cy="136173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84422" y="7701666"/>
              <a:ext cx="136173" cy="136173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84422" y="8145728"/>
              <a:ext cx="136173" cy="136173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384422" y="8589792"/>
              <a:ext cx="136173" cy="136173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384422" y="9033856"/>
              <a:ext cx="136173" cy="136173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84422" y="9477919"/>
              <a:ext cx="136173" cy="136173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668622" y="4593223"/>
              <a:ext cx="136173" cy="136173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668622" y="5037288"/>
              <a:ext cx="136173" cy="136173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668622" y="5481349"/>
              <a:ext cx="136173" cy="136173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668622" y="5925413"/>
              <a:ext cx="136173" cy="136173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668622" y="6369477"/>
              <a:ext cx="136173" cy="136173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668622" y="6813540"/>
              <a:ext cx="136173" cy="136173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668622" y="7257602"/>
              <a:ext cx="136173" cy="136173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668622" y="7701666"/>
              <a:ext cx="136173" cy="136173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668622" y="8145728"/>
              <a:ext cx="136173" cy="136173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668622" y="8589792"/>
              <a:ext cx="136173" cy="136173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668622" y="9033856"/>
              <a:ext cx="136173" cy="136173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668622" y="9477919"/>
              <a:ext cx="136173" cy="136173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6943159" y="3950808"/>
              <a:ext cx="3020060" cy="355600"/>
            </a:xfrm>
            <a:custGeom>
              <a:avLst/>
              <a:gdLst/>
              <a:ahLst/>
              <a:cxnLst/>
              <a:rect l="l" t="t" r="r" b="b"/>
              <a:pathLst>
                <a:path w="3020059" h="355600">
                  <a:moveTo>
                    <a:pt x="3019636" y="0"/>
                  </a:moveTo>
                  <a:lnTo>
                    <a:pt x="0" y="0"/>
                  </a:lnTo>
                  <a:lnTo>
                    <a:pt x="0" y="355256"/>
                  </a:lnTo>
                  <a:lnTo>
                    <a:pt x="2942936" y="355256"/>
                  </a:lnTo>
                  <a:lnTo>
                    <a:pt x="3019636" y="283143"/>
                  </a:lnTo>
                  <a:lnTo>
                    <a:pt x="3019636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8011826" y="219033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429" y="0"/>
                  </a:moveTo>
                  <a:lnTo>
                    <a:pt x="0" y="0"/>
                  </a:lnTo>
                  <a:lnTo>
                    <a:pt x="471" y="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7226507" y="1340616"/>
            <a:ext cx="260604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20" dirty="0">
                <a:solidFill>
                  <a:srgbClr val="FFFFFF"/>
                </a:solidFill>
                <a:latin typeface="ScalaSans"/>
                <a:cs typeface="ScalaSans"/>
              </a:rPr>
              <a:t>academische</a:t>
            </a:r>
            <a:r>
              <a:rPr sz="700" spc="25" dirty="0">
                <a:solidFill>
                  <a:srgbClr val="FFFFFF"/>
                </a:solidFill>
                <a:latin typeface="ScalaSans"/>
                <a:cs typeface="ScalaSans"/>
              </a:rPr>
              <a:t> </a:t>
            </a:r>
            <a:r>
              <a:rPr sz="700" spc="-20" dirty="0">
                <a:solidFill>
                  <a:srgbClr val="FFFFFF"/>
                </a:solidFill>
                <a:latin typeface="ScalaSans"/>
                <a:cs typeface="ScalaSans"/>
              </a:rPr>
              <a:t>werkplaats</a:t>
            </a:r>
            <a:r>
              <a:rPr sz="700" spc="25" dirty="0">
                <a:solidFill>
                  <a:srgbClr val="FFFFFF"/>
                </a:solidFill>
                <a:latin typeface="ScalaSans"/>
                <a:cs typeface="ScalaSans"/>
              </a:rPr>
              <a:t> </a:t>
            </a:r>
            <a:r>
              <a:rPr sz="700" spc="-10" dirty="0">
                <a:solidFill>
                  <a:srgbClr val="FFFFFF"/>
                </a:solidFill>
                <a:latin typeface="ScalaSans"/>
                <a:cs typeface="ScalaSans"/>
              </a:rPr>
              <a:t>leven</a:t>
            </a:r>
            <a:r>
              <a:rPr sz="700" spc="25" dirty="0">
                <a:solidFill>
                  <a:srgbClr val="FFFFFF"/>
                </a:solidFill>
                <a:latin typeface="ScalaSans"/>
                <a:cs typeface="ScalaSans"/>
              </a:rPr>
              <a:t> </a:t>
            </a:r>
            <a:r>
              <a:rPr sz="700" spc="-10" dirty="0">
                <a:solidFill>
                  <a:srgbClr val="FFFFFF"/>
                </a:solidFill>
                <a:latin typeface="ScalaSans"/>
                <a:cs typeface="ScalaSans"/>
              </a:rPr>
              <a:t>met</a:t>
            </a:r>
            <a:r>
              <a:rPr sz="700" spc="25" dirty="0">
                <a:solidFill>
                  <a:srgbClr val="FFFFFF"/>
                </a:solidFill>
                <a:latin typeface="ScalaSans"/>
                <a:cs typeface="ScalaSans"/>
              </a:rPr>
              <a:t> </a:t>
            </a:r>
            <a:r>
              <a:rPr sz="700" spc="-10" dirty="0">
                <a:solidFill>
                  <a:srgbClr val="FFFFFF"/>
                </a:solidFill>
                <a:latin typeface="ScalaSans"/>
                <a:cs typeface="ScalaSans"/>
              </a:rPr>
              <a:t>een</a:t>
            </a:r>
            <a:r>
              <a:rPr sz="700" spc="25" dirty="0">
                <a:solidFill>
                  <a:srgbClr val="FFFFFF"/>
                </a:solidFill>
                <a:latin typeface="ScalaSans"/>
                <a:cs typeface="ScalaSans"/>
              </a:rPr>
              <a:t> </a:t>
            </a:r>
            <a:r>
              <a:rPr sz="700" spc="-20" dirty="0">
                <a:solidFill>
                  <a:srgbClr val="FFFFFF"/>
                </a:solidFill>
                <a:latin typeface="ScalaSans"/>
                <a:cs typeface="ScalaSans"/>
              </a:rPr>
              <a:t>verstandelijke</a:t>
            </a:r>
            <a:r>
              <a:rPr sz="700" spc="25" dirty="0">
                <a:solidFill>
                  <a:srgbClr val="FFFFFF"/>
                </a:solidFill>
                <a:latin typeface="ScalaSans"/>
                <a:cs typeface="ScalaSans"/>
              </a:rPr>
              <a:t> </a:t>
            </a:r>
            <a:r>
              <a:rPr sz="700" spc="-10" dirty="0">
                <a:solidFill>
                  <a:srgbClr val="FFFFFF"/>
                </a:solidFill>
                <a:latin typeface="ScalaSans"/>
                <a:cs typeface="ScalaSans"/>
              </a:rPr>
              <a:t>beperking</a:t>
            </a:r>
            <a:endParaRPr sz="700">
              <a:latin typeface="ScalaSans"/>
              <a:cs typeface="ScalaSans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7226505" y="4025966"/>
            <a:ext cx="1665605" cy="163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00" b="1" dirty="0">
                <a:solidFill>
                  <a:srgbClr val="FFFFFF"/>
                </a:solidFill>
                <a:latin typeface="ScalaSansPro-BoldIta"/>
                <a:cs typeface="ScalaSansPro-BoldIta"/>
              </a:rPr>
              <a:t>Ik wil begeleiding houden</a:t>
            </a:r>
            <a:r>
              <a:rPr sz="900" b="1" spc="5" dirty="0">
                <a:solidFill>
                  <a:srgbClr val="FFFFFF"/>
                </a:solidFill>
                <a:latin typeface="ScalaSansPro-BoldIta"/>
                <a:cs typeface="ScalaSansPro-BoldIta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ScalaSansPro-BoldIta"/>
                <a:cs typeface="ScalaSansPro-BoldIta"/>
              </a:rPr>
              <a:t>omdat...</a:t>
            </a:r>
            <a:endParaRPr sz="900">
              <a:latin typeface="ScalaSansPro-Ita"/>
              <a:cs typeface="ScalaSansPro-Ita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7285714" y="4582502"/>
            <a:ext cx="2940685" cy="151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800" dirty="0">
                <a:latin typeface="ScalaSansPro-Ita"/>
                <a:cs typeface="ScalaSansPro-Ita"/>
              </a:rPr>
              <a:t>Ik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ben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er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helemaal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niet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mee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bezig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waarom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ik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begeleiding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zou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spc="-10" dirty="0">
                <a:latin typeface="ScalaSansPro-Ita"/>
                <a:cs typeface="ScalaSansPro-Ita"/>
              </a:rPr>
              <a:t>willen</a:t>
            </a:r>
            <a:endParaRPr sz="800">
              <a:latin typeface="ScalaSansPro-Ita"/>
              <a:cs typeface="ScalaSansPro-Ita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7285714" y="5026566"/>
            <a:ext cx="3302000" cy="151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800" dirty="0">
                <a:latin typeface="ScalaSansPro-Ita"/>
                <a:cs typeface="ScalaSansPro-Ita"/>
              </a:rPr>
              <a:t>Ik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wil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begeleiding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houden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omdat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ik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het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anders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slecht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van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mezelf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zou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spc="-10" dirty="0">
                <a:latin typeface="ScalaSansPro-Ita"/>
                <a:cs typeface="ScalaSansPro-Ita"/>
              </a:rPr>
              <a:t>vinden</a:t>
            </a:r>
            <a:endParaRPr sz="800">
              <a:latin typeface="ScalaSansPro-Ita"/>
              <a:cs typeface="ScalaSansPro-Ita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7285714" y="5470631"/>
            <a:ext cx="3526790" cy="151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800" dirty="0">
                <a:latin typeface="ScalaSansPro-Ita"/>
                <a:cs typeface="ScalaSansPro-Ita"/>
              </a:rPr>
              <a:t>Ik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wil</a:t>
            </a:r>
            <a:r>
              <a:rPr sz="800" spc="4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begeleiding</a:t>
            </a:r>
            <a:r>
              <a:rPr sz="800" spc="4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houden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omdat</a:t>
            </a:r>
            <a:r>
              <a:rPr sz="800" spc="4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andere</a:t>
            </a:r>
            <a:r>
              <a:rPr sz="800" spc="4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mensen</a:t>
            </a:r>
            <a:r>
              <a:rPr sz="800" spc="4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anders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boos</a:t>
            </a:r>
            <a:r>
              <a:rPr sz="800" spc="4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op</a:t>
            </a:r>
            <a:r>
              <a:rPr sz="800" spc="4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me</a:t>
            </a:r>
            <a:r>
              <a:rPr sz="800" spc="4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zouden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spc="-20" dirty="0">
                <a:latin typeface="ScalaSansPro-Ita"/>
                <a:cs typeface="ScalaSansPro-Ita"/>
              </a:rPr>
              <a:t>zijn</a:t>
            </a:r>
            <a:endParaRPr sz="800">
              <a:latin typeface="ScalaSansPro-Ita"/>
              <a:cs typeface="ScalaSansPro-Ita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7285714" y="5914695"/>
            <a:ext cx="3197225" cy="151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800" dirty="0">
                <a:latin typeface="ScalaSansPro-Ita"/>
                <a:cs typeface="ScalaSansPro-Ita"/>
              </a:rPr>
              <a:t>Ik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wil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begeleiding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houden</a:t>
            </a:r>
            <a:r>
              <a:rPr sz="800" spc="4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omdat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ik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me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anders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een</a:t>
            </a:r>
            <a:r>
              <a:rPr sz="800" spc="4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mislukking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zou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spc="-10" dirty="0">
                <a:latin typeface="ScalaSansPro-Ita"/>
                <a:cs typeface="ScalaSansPro-Ita"/>
              </a:rPr>
              <a:t>voelen</a:t>
            </a:r>
            <a:endParaRPr sz="800">
              <a:latin typeface="ScalaSansPro-Ita"/>
              <a:cs typeface="ScalaSansPro-Ita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7285714" y="6358760"/>
            <a:ext cx="3808729" cy="151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800" dirty="0">
                <a:latin typeface="ScalaSansPro-Ita"/>
                <a:cs typeface="ScalaSansPro-Ita"/>
              </a:rPr>
              <a:t>Ik</a:t>
            </a:r>
            <a:r>
              <a:rPr sz="800" spc="3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wil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begeleiding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houden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omdat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ik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vind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dat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het</a:t>
            </a:r>
            <a:r>
              <a:rPr sz="800" spc="3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de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beste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manier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is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om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mezelf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te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spc="-10" dirty="0">
                <a:latin typeface="ScalaSansPro-Ita"/>
                <a:cs typeface="ScalaSansPro-Ita"/>
              </a:rPr>
              <a:t>helpen</a:t>
            </a:r>
            <a:endParaRPr sz="800">
              <a:latin typeface="ScalaSansPro-Ita"/>
              <a:cs typeface="ScalaSansPro-Ita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7285714" y="6802825"/>
            <a:ext cx="3376295" cy="151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800" dirty="0">
                <a:latin typeface="ScalaSansPro-Ita"/>
                <a:cs typeface="ScalaSansPro-Ita"/>
              </a:rPr>
              <a:t>Ik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wil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begeleiding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houden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omdat</a:t>
            </a:r>
            <a:r>
              <a:rPr sz="800" spc="4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andere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mensen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vinden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dat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ik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dat</a:t>
            </a:r>
            <a:r>
              <a:rPr sz="800" spc="4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moet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spc="-20" dirty="0">
                <a:latin typeface="ScalaSansPro-Ita"/>
                <a:cs typeface="ScalaSansPro-Ita"/>
              </a:rPr>
              <a:t>doen</a:t>
            </a:r>
            <a:endParaRPr sz="800">
              <a:latin typeface="ScalaSansPro-Ita"/>
              <a:cs typeface="ScalaSansPro-Ita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7285714" y="7246889"/>
            <a:ext cx="3286760" cy="151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800" dirty="0">
                <a:latin typeface="ScalaSansPro-Ita"/>
                <a:cs typeface="ScalaSansPro-Ita"/>
              </a:rPr>
              <a:t>Ik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wil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begeleiding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houden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omdat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ik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mezelf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beter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voel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als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ik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begeleiding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spc="-10" dirty="0">
                <a:latin typeface="ScalaSansPro-Ita"/>
                <a:cs typeface="ScalaSansPro-Ita"/>
              </a:rPr>
              <a:t>krijg</a:t>
            </a:r>
            <a:endParaRPr sz="800">
              <a:latin typeface="ScalaSansPro-Ita"/>
              <a:cs typeface="ScalaSansPro-Ita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7285714" y="7690953"/>
            <a:ext cx="3601085" cy="148336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800" dirty="0">
                <a:latin typeface="ScalaSansPro-Ita"/>
                <a:cs typeface="ScalaSansPro-Ita"/>
              </a:rPr>
              <a:t>Ik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wil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begeleiding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houden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omdat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het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anders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moeilijk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is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om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mijn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doelen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te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spc="-10" dirty="0">
                <a:latin typeface="ScalaSansPro-Ita"/>
                <a:cs typeface="ScalaSansPro-Ita"/>
              </a:rPr>
              <a:t>bereiken</a:t>
            </a:r>
            <a:endParaRPr sz="800">
              <a:latin typeface="ScalaSansPro-Ita"/>
              <a:cs typeface="ScalaSansPro-Ita"/>
            </a:endParaRPr>
          </a:p>
          <a:p>
            <a:pPr>
              <a:lnSpc>
                <a:spcPct val="100000"/>
              </a:lnSpc>
            </a:pPr>
            <a:endParaRPr sz="900">
              <a:latin typeface="ScalaSansPro-Ita"/>
              <a:cs typeface="ScalaSansPro-It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700">
              <a:latin typeface="ScalaSansPro-Ita"/>
              <a:cs typeface="ScalaSansPro-Ita"/>
            </a:endParaRPr>
          </a:p>
          <a:p>
            <a:pPr marL="12700" marR="305435">
              <a:lnSpc>
                <a:spcPct val="105800"/>
              </a:lnSpc>
            </a:pPr>
            <a:r>
              <a:rPr sz="800" dirty="0">
                <a:latin typeface="ScalaSansPro-Ita"/>
                <a:cs typeface="ScalaSansPro-Ita"/>
              </a:rPr>
              <a:t>Ik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wil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begeleiding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houden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omdat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het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voor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mij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makkelijker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is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om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te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doen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spc="-25" dirty="0">
                <a:latin typeface="ScalaSansPro-Ita"/>
                <a:cs typeface="ScalaSansPro-Ita"/>
              </a:rPr>
              <a:t>wat</a:t>
            </a:r>
            <a:r>
              <a:rPr sz="800" spc="50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begeleiding</a:t>
            </a:r>
            <a:r>
              <a:rPr sz="800" spc="3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zegt</a:t>
            </a:r>
            <a:r>
              <a:rPr sz="800" spc="3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dan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om</a:t>
            </a:r>
            <a:r>
              <a:rPr sz="800" spc="3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er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zelf</a:t>
            </a:r>
            <a:r>
              <a:rPr sz="800" spc="3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over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na</a:t>
            </a:r>
            <a:r>
              <a:rPr sz="800" spc="3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te</a:t>
            </a:r>
            <a:r>
              <a:rPr sz="800" spc="30" dirty="0">
                <a:latin typeface="ScalaSansPro-Ita"/>
                <a:cs typeface="ScalaSansPro-Ita"/>
              </a:rPr>
              <a:t> </a:t>
            </a:r>
            <a:r>
              <a:rPr sz="800" spc="-10" dirty="0">
                <a:latin typeface="ScalaSansPro-Ita"/>
                <a:cs typeface="ScalaSansPro-Ita"/>
              </a:rPr>
              <a:t>denken</a:t>
            </a:r>
            <a:endParaRPr sz="800">
              <a:latin typeface="ScalaSansPro-Ita"/>
              <a:cs typeface="ScalaSansPro-It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ScalaSansPro-Ita"/>
              <a:cs typeface="ScalaSansPro-Ita"/>
            </a:endParaRPr>
          </a:p>
          <a:p>
            <a:pPr marL="12700" marR="265430">
              <a:lnSpc>
                <a:spcPct val="105800"/>
              </a:lnSpc>
            </a:pPr>
            <a:r>
              <a:rPr sz="800" dirty="0">
                <a:latin typeface="ScalaSansPro-Ita"/>
                <a:cs typeface="ScalaSansPro-Ita"/>
              </a:rPr>
              <a:t>Ik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wil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begeleiding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houden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omdat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ik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alleen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tevreden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met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mezelf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kan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zijn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als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spc="-25" dirty="0">
                <a:latin typeface="ScalaSansPro-Ita"/>
                <a:cs typeface="ScalaSansPro-Ita"/>
              </a:rPr>
              <a:t>ik</a:t>
            </a:r>
            <a:r>
              <a:rPr sz="800" spc="50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begeleiding</a:t>
            </a:r>
            <a:r>
              <a:rPr sz="800" spc="80" dirty="0">
                <a:latin typeface="ScalaSansPro-Ita"/>
                <a:cs typeface="ScalaSansPro-Ita"/>
              </a:rPr>
              <a:t> </a:t>
            </a:r>
            <a:r>
              <a:rPr sz="800" spc="-10" dirty="0">
                <a:latin typeface="ScalaSansPro-Ita"/>
                <a:cs typeface="ScalaSansPro-Ita"/>
              </a:rPr>
              <a:t>krijg</a:t>
            </a:r>
            <a:endParaRPr sz="800">
              <a:latin typeface="ScalaSansPro-Ita"/>
              <a:cs typeface="ScalaSansPro-Ita"/>
            </a:endParaRPr>
          </a:p>
          <a:p>
            <a:pPr>
              <a:lnSpc>
                <a:spcPct val="100000"/>
              </a:lnSpc>
            </a:pPr>
            <a:endParaRPr sz="900">
              <a:latin typeface="ScalaSansPro-Ita"/>
              <a:cs typeface="ScalaSansPro-It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750">
              <a:latin typeface="ScalaSansPro-Ita"/>
              <a:cs typeface="ScalaSansPro-Ita"/>
            </a:endParaRPr>
          </a:p>
          <a:p>
            <a:pPr marL="12700">
              <a:lnSpc>
                <a:spcPct val="100000"/>
              </a:lnSpc>
            </a:pPr>
            <a:r>
              <a:rPr sz="800" dirty="0">
                <a:latin typeface="ScalaSansPro-Ita"/>
                <a:cs typeface="ScalaSansPro-Ita"/>
              </a:rPr>
              <a:t>Ik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wil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begeleiding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houden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omdat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het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een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uitdaging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is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om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mijn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doelen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te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spc="-10" dirty="0">
                <a:latin typeface="ScalaSansPro-Ita"/>
                <a:cs typeface="ScalaSansPro-Ita"/>
              </a:rPr>
              <a:t>bereiken</a:t>
            </a:r>
            <a:endParaRPr sz="800">
              <a:latin typeface="ScalaSansPro-Ita"/>
              <a:cs typeface="ScalaSansPro-Ita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7285714" y="9467107"/>
            <a:ext cx="2428875" cy="151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800" dirty="0">
                <a:latin typeface="ScalaSansPro-Ita"/>
                <a:cs typeface="ScalaSansPro-Ita"/>
              </a:rPr>
              <a:t>Ik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wil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begeleiding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houden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omdat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ik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er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plezier</a:t>
            </a:r>
            <a:r>
              <a:rPr sz="800" spc="40" dirty="0">
                <a:latin typeface="ScalaSansPro-Ita"/>
                <a:cs typeface="ScalaSansPro-Ita"/>
              </a:rPr>
              <a:t> </a:t>
            </a:r>
            <a:r>
              <a:rPr sz="800" dirty="0">
                <a:latin typeface="ScalaSansPro-Ita"/>
                <a:cs typeface="ScalaSansPro-Ita"/>
              </a:rPr>
              <a:t>aan</a:t>
            </a:r>
            <a:r>
              <a:rPr sz="800" spc="35" dirty="0">
                <a:latin typeface="ScalaSansPro-Ita"/>
                <a:cs typeface="ScalaSansPro-Ita"/>
              </a:rPr>
              <a:t> </a:t>
            </a:r>
            <a:r>
              <a:rPr sz="800" spc="-10" dirty="0">
                <a:latin typeface="ScalaSansPro-Ita"/>
                <a:cs typeface="ScalaSansPro-Ita"/>
              </a:rPr>
              <a:t>beleef</a:t>
            </a:r>
            <a:endParaRPr sz="800">
              <a:latin typeface="ScalaSansPro-Ita"/>
              <a:cs typeface="ScalaSansPro-Ita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11531817" y="3765664"/>
            <a:ext cx="332740" cy="533400"/>
          </a:xfrm>
          <a:custGeom>
            <a:avLst/>
            <a:gdLst/>
            <a:ahLst/>
            <a:cxnLst/>
            <a:rect l="l" t="t" r="r" b="b"/>
            <a:pathLst>
              <a:path w="332740" h="533400">
                <a:moveTo>
                  <a:pt x="225207" y="0"/>
                </a:moveTo>
                <a:lnTo>
                  <a:pt x="0" y="482948"/>
                </a:lnTo>
                <a:lnTo>
                  <a:pt x="107316" y="532999"/>
                </a:lnTo>
                <a:lnTo>
                  <a:pt x="332523" y="50050"/>
                </a:lnTo>
                <a:lnTo>
                  <a:pt x="22520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 txBox="1"/>
          <p:nvPr/>
        </p:nvSpPr>
        <p:spPr>
          <a:xfrm rot="17700000">
            <a:off x="11428005" y="4012346"/>
            <a:ext cx="472942" cy="82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5"/>
              </a:lnSpc>
            </a:pPr>
            <a:r>
              <a:rPr sz="650" dirty="0">
                <a:latin typeface="ScalaSansPro-Ita"/>
                <a:cs typeface="ScalaSansPro-Ita"/>
              </a:rPr>
              <a:t>helemaal</a:t>
            </a:r>
            <a:r>
              <a:rPr sz="650" spc="20" dirty="0">
                <a:latin typeface="ScalaSansPro-Ita"/>
                <a:cs typeface="ScalaSansPro-Ita"/>
              </a:rPr>
              <a:t> </a:t>
            </a:r>
            <a:r>
              <a:rPr sz="650" spc="-20" dirty="0">
                <a:latin typeface="ScalaSansPro-Ita"/>
                <a:cs typeface="ScalaSansPro-Ita"/>
              </a:rPr>
              <a:t>niet</a:t>
            </a:r>
            <a:endParaRPr sz="650">
              <a:latin typeface="ScalaSansPro-Ita"/>
              <a:cs typeface="ScalaSansPro-Ita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11845981" y="3926434"/>
            <a:ext cx="257810" cy="372745"/>
          </a:xfrm>
          <a:custGeom>
            <a:avLst/>
            <a:gdLst/>
            <a:ahLst/>
            <a:cxnLst/>
            <a:rect l="l" t="t" r="r" b="b"/>
            <a:pathLst>
              <a:path w="257809" h="372745">
                <a:moveTo>
                  <a:pt x="150236" y="0"/>
                </a:moveTo>
                <a:lnTo>
                  <a:pt x="0" y="322178"/>
                </a:lnTo>
                <a:lnTo>
                  <a:pt x="107316" y="372229"/>
                </a:lnTo>
                <a:lnTo>
                  <a:pt x="257552" y="50050"/>
                </a:lnTo>
                <a:lnTo>
                  <a:pt x="1502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 txBox="1"/>
          <p:nvPr/>
        </p:nvSpPr>
        <p:spPr>
          <a:xfrm rot="17700000">
            <a:off x="11830056" y="4163964"/>
            <a:ext cx="155896" cy="82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5"/>
              </a:lnSpc>
            </a:pPr>
            <a:r>
              <a:rPr sz="650" spc="-20" dirty="0">
                <a:latin typeface="ScalaSansPro-Ita"/>
                <a:cs typeface="ScalaSansPro-Ita"/>
              </a:rPr>
              <a:t>niet</a:t>
            </a:r>
            <a:endParaRPr sz="650">
              <a:latin typeface="ScalaSansPro-Ita"/>
              <a:cs typeface="ScalaSansPro-Ita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12122711" y="3926643"/>
            <a:ext cx="257810" cy="372110"/>
          </a:xfrm>
          <a:custGeom>
            <a:avLst/>
            <a:gdLst/>
            <a:ahLst/>
            <a:cxnLst/>
            <a:rect l="l" t="t" r="r" b="b"/>
            <a:pathLst>
              <a:path w="257809" h="372110">
                <a:moveTo>
                  <a:pt x="150142" y="0"/>
                </a:moveTo>
                <a:lnTo>
                  <a:pt x="0" y="321969"/>
                </a:lnTo>
                <a:lnTo>
                  <a:pt x="107316" y="372020"/>
                </a:lnTo>
                <a:lnTo>
                  <a:pt x="257458" y="50050"/>
                </a:lnTo>
                <a:lnTo>
                  <a:pt x="1501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 txBox="1"/>
          <p:nvPr/>
        </p:nvSpPr>
        <p:spPr>
          <a:xfrm rot="17700000">
            <a:off x="12068918" y="4095068"/>
            <a:ext cx="295962" cy="82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5"/>
              </a:lnSpc>
            </a:pPr>
            <a:r>
              <a:rPr sz="650" spc="-10" dirty="0">
                <a:latin typeface="ScalaSansPro-Ita"/>
                <a:cs typeface="ScalaSansPro-Ita"/>
              </a:rPr>
              <a:t>neutraal</a:t>
            </a:r>
            <a:endParaRPr sz="650">
              <a:latin typeface="ScalaSansPro-Ita"/>
              <a:cs typeface="ScalaSansPro-Ita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12399391" y="3926643"/>
            <a:ext cx="257810" cy="372110"/>
          </a:xfrm>
          <a:custGeom>
            <a:avLst/>
            <a:gdLst/>
            <a:ahLst/>
            <a:cxnLst/>
            <a:rect l="l" t="t" r="r" b="b"/>
            <a:pathLst>
              <a:path w="257809" h="372110">
                <a:moveTo>
                  <a:pt x="150142" y="0"/>
                </a:moveTo>
                <a:lnTo>
                  <a:pt x="0" y="321969"/>
                </a:lnTo>
                <a:lnTo>
                  <a:pt x="107316" y="372020"/>
                </a:lnTo>
                <a:lnTo>
                  <a:pt x="257458" y="50050"/>
                </a:lnTo>
                <a:lnTo>
                  <a:pt x="1501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 txBox="1"/>
          <p:nvPr/>
        </p:nvSpPr>
        <p:spPr>
          <a:xfrm rot="17700000">
            <a:off x="12386604" y="4171476"/>
            <a:ext cx="142766" cy="82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5"/>
              </a:lnSpc>
            </a:pPr>
            <a:r>
              <a:rPr sz="650" spc="-25" dirty="0">
                <a:latin typeface="ScalaSansPro-Ita"/>
                <a:cs typeface="ScalaSansPro-Ita"/>
              </a:rPr>
              <a:t>wel</a:t>
            </a:r>
            <a:endParaRPr sz="650">
              <a:latin typeface="ScalaSansPro-Ita"/>
              <a:cs typeface="ScalaSansPro-Ita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12638537" y="3765664"/>
            <a:ext cx="332740" cy="533400"/>
          </a:xfrm>
          <a:custGeom>
            <a:avLst/>
            <a:gdLst/>
            <a:ahLst/>
            <a:cxnLst/>
            <a:rect l="l" t="t" r="r" b="b"/>
            <a:pathLst>
              <a:path w="332740" h="533400">
                <a:moveTo>
                  <a:pt x="225197" y="0"/>
                </a:moveTo>
                <a:lnTo>
                  <a:pt x="0" y="482948"/>
                </a:lnTo>
                <a:lnTo>
                  <a:pt x="107316" y="532999"/>
                </a:lnTo>
                <a:lnTo>
                  <a:pt x="332523" y="50050"/>
                </a:lnTo>
                <a:lnTo>
                  <a:pt x="22519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 txBox="1"/>
          <p:nvPr/>
        </p:nvSpPr>
        <p:spPr>
          <a:xfrm rot="17700000">
            <a:off x="12539106" y="4019858"/>
            <a:ext cx="457326" cy="82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5"/>
              </a:lnSpc>
            </a:pPr>
            <a:r>
              <a:rPr sz="650" dirty="0">
                <a:latin typeface="ScalaSansPro-Ita"/>
                <a:cs typeface="ScalaSansPro-Ita"/>
              </a:rPr>
              <a:t>helemaal</a:t>
            </a:r>
            <a:r>
              <a:rPr sz="650" spc="20" dirty="0">
                <a:latin typeface="ScalaSansPro-Ita"/>
                <a:cs typeface="ScalaSansPro-Ita"/>
              </a:rPr>
              <a:t> </a:t>
            </a:r>
            <a:r>
              <a:rPr sz="650" spc="-25" dirty="0">
                <a:latin typeface="ScalaSansPro-Ita"/>
                <a:cs typeface="ScalaSansPro-Ita"/>
              </a:rPr>
              <a:t>wel</a:t>
            </a:r>
            <a:endParaRPr sz="650">
              <a:latin typeface="ScalaSansPro-Ita"/>
              <a:cs typeface="ScalaSansPro-Ita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11561662" y="4277736"/>
            <a:ext cx="66675" cy="151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800" b="1" spc="5" dirty="0">
                <a:solidFill>
                  <a:srgbClr val="009CC4"/>
                </a:solidFill>
                <a:latin typeface="ScalaSansPro-BoldIta"/>
                <a:cs typeface="ScalaSansPro-BoldIta"/>
              </a:rPr>
              <a:t>1</a:t>
            </a:r>
            <a:endParaRPr sz="800">
              <a:latin typeface="ScalaSansPro-Ita"/>
              <a:cs typeface="ScalaSansPro-Ita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11844894" y="4277736"/>
            <a:ext cx="77470" cy="151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800" b="1" spc="10" dirty="0">
                <a:solidFill>
                  <a:srgbClr val="009CC4"/>
                </a:solidFill>
                <a:latin typeface="ScalaSansPro-BoldIta"/>
                <a:cs typeface="ScalaSansPro-BoldIta"/>
              </a:rPr>
              <a:t>2</a:t>
            </a:r>
            <a:endParaRPr sz="800">
              <a:latin typeface="ScalaSansPro-Ita"/>
              <a:cs typeface="ScalaSansPro-Ita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12129484" y="4277736"/>
            <a:ext cx="70485" cy="151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800" b="1" spc="5" dirty="0">
                <a:solidFill>
                  <a:srgbClr val="009CC4"/>
                </a:solidFill>
                <a:latin typeface="ScalaSansPro-BoldIta"/>
                <a:cs typeface="ScalaSansPro-BoldIta"/>
              </a:rPr>
              <a:t>3</a:t>
            </a:r>
            <a:endParaRPr sz="800">
              <a:latin typeface="ScalaSansPro-Ita"/>
              <a:cs typeface="ScalaSansPro-Ita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12413134" y="4277736"/>
            <a:ext cx="80645" cy="151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800" b="1" spc="10" dirty="0">
                <a:solidFill>
                  <a:srgbClr val="009CC4"/>
                </a:solidFill>
                <a:latin typeface="ScalaSansPro-BoldIta"/>
                <a:cs typeface="ScalaSansPro-BoldIta"/>
              </a:rPr>
              <a:t>4</a:t>
            </a:r>
            <a:endParaRPr sz="800">
              <a:latin typeface="ScalaSansPro-Ita"/>
              <a:cs typeface="ScalaSansPro-Ita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12707646" y="4277736"/>
            <a:ext cx="68580" cy="151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800" b="1" spc="5" dirty="0">
                <a:solidFill>
                  <a:srgbClr val="009CC4"/>
                </a:solidFill>
                <a:latin typeface="ScalaSansPro-BoldIta"/>
                <a:cs typeface="ScalaSansPro-BoldIta"/>
              </a:rPr>
              <a:t>5</a:t>
            </a:r>
            <a:endParaRPr sz="800">
              <a:latin typeface="ScalaSansPro-Ita"/>
              <a:cs typeface="ScalaSansPro-Ita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7226507" y="1678634"/>
            <a:ext cx="4173854" cy="51752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950" b="1" dirty="0">
                <a:solidFill>
                  <a:srgbClr val="00B4D4"/>
                </a:solidFill>
                <a:latin typeface="ScalaSansPro-BoldIta"/>
                <a:cs typeface="ScalaSansPro-BoldIta"/>
              </a:rPr>
              <a:t>Motivatievragenlijst</a:t>
            </a:r>
            <a:r>
              <a:rPr sz="1950" b="1" spc="110" dirty="0">
                <a:solidFill>
                  <a:srgbClr val="00B4D4"/>
                </a:solidFill>
                <a:latin typeface="ScalaSansPro-BoldIta"/>
                <a:cs typeface="ScalaSansPro-BoldIta"/>
              </a:rPr>
              <a:t> </a:t>
            </a:r>
            <a:r>
              <a:rPr sz="1950" b="1" dirty="0">
                <a:solidFill>
                  <a:srgbClr val="00B4D4"/>
                </a:solidFill>
                <a:latin typeface="ScalaSansPro-BoldIta"/>
                <a:cs typeface="ScalaSansPro-BoldIta"/>
              </a:rPr>
              <a:t>voor</a:t>
            </a:r>
            <a:r>
              <a:rPr sz="1950" b="1" spc="110" dirty="0">
                <a:solidFill>
                  <a:srgbClr val="00B4D4"/>
                </a:solidFill>
                <a:latin typeface="ScalaSansPro-BoldIta"/>
                <a:cs typeface="ScalaSansPro-BoldIta"/>
              </a:rPr>
              <a:t> </a:t>
            </a:r>
            <a:r>
              <a:rPr sz="1950" b="1" spc="-10" dirty="0">
                <a:solidFill>
                  <a:srgbClr val="00B4D4"/>
                </a:solidFill>
                <a:latin typeface="ScalaSansPro-BoldIta"/>
                <a:cs typeface="ScalaSansPro-BoldIta"/>
              </a:rPr>
              <a:t>ondersteuning</a:t>
            </a:r>
            <a:endParaRPr sz="1950">
              <a:latin typeface="ScalaSansPro-Ita"/>
              <a:cs typeface="ScalaSansPro-Ita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50" i="1" dirty="0">
                <a:solidFill>
                  <a:srgbClr val="00B4D4"/>
                </a:solidFill>
                <a:latin typeface="ScalaSansPro-BoldIta"/>
                <a:cs typeface="ScalaSansPro-BoldIta"/>
              </a:rPr>
              <a:t>Noud</a:t>
            </a:r>
            <a:r>
              <a:rPr sz="950" i="1" spc="-30" dirty="0">
                <a:solidFill>
                  <a:srgbClr val="00B4D4"/>
                </a:solidFill>
                <a:latin typeface="ScalaSansPro-BoldIta"/>
                <a:cs typeface="ScalaSansPro-BoldIta"/>
              </a:rPr>
              <a:t> </a:t>
            </a:r>
            <a:r>
              <a:rPr sz="950" i="1" spc="-10" dirty="0">
                <a:solidFill>
                  <a:srgbClr val="00B4D4"/>
                </a:solidFill>
                <a:latin typeface="ScalaSansPro-BoldIta"/>
                <a:cs typeface="ScalaSansPro-BoldIta"/>
              </a:rPr>
              <a:t>Frielink,</a:t>
            </a:r>
            <a:r>
              <a:rPr sz="950" i="1" spc="-30" dirty="0">
                <a:solidFill>
                  <a:srgbClr val="00B4D4"/>
                </a:solidFill>
                <a:latin typeface="ScalaSansPro-BoldIta"/>
                <a:cs typeface="ScalaSansPro-BoldIta"/>
              </a:rPr>
              <a:t> </a:t>
            </a:r>
            <a:r>
              <a:rPr sz="950" i="1" dirty="0">
                <a:solidFill>
                  <a:srgbClr val="00B4D4"/>
                </a:solidFill>
                <a:latin typeface="ScalaSansPro-BoldIta"/>
                <a:cs typeface="ScalaSansPro-BoldIta"/>
              </a:rPr>
              <a:t>Carlo</a:t>
            </a:r>
            <a:r>
              <a:rPr sz="950" i="1" spc="-30" dirty="0">
                <a:solidFill>
                  <a:srgbClr val="00B4D4"/>
                </a:solidFill>
                <a:latin typeface="ScalaSansPro-BoldIta"/>
                <a:cs typeface="ScalaSansPro-BoldIta"/>
              </a:rPr>
              <a:t> </a:t>
            </a:r>
            <a:r>
              <a:rPr sz="950" i="1" dirty="0">
                <a:solidFill>
                  <a:srgbClr val="00B4D4"/>
                </a:solidFill>
                <a:latin typeface="ScalaSansPro-BoldIta"/>
                <a:cs typeface="ScalaSansPro-BoldIta"/>
              </a:rPr>
              <a:t>Schuengel,</a:t>
            </a:r>
            <a:r>
              <a:rPr sz="950" i="1" spc="-30" dirty="0">
                <a:solidFill>
                  <a:srgbClr val="00B4D4"/>
                </a:solidFill>
                <a:latin typeface="ScalaSansPro-BoldIta"/>
                <a:cs typeface="ScalaSansPro-BoldIta"/>
              </a:rPr>
              <a:t> </a:t>
            </a:r>
            <a:r>
              <a:rPr sz="950" i="1" dirty="0">
                <a:solidFill>
                  <a:srgbClr val="00B4D4"/>
                </a:solidFill>
                <a:latin typeface="ScalaSansPro-BoldIta"/>
                <a:cs typeface="ScalaSansPro-BoldIta"/>
              </a:rPr>
              <a:t>Petri</a:t>
            </a:r>
            <a:r>
              <a:rPr sz="950" i="1" spc="-25" dirty="0">
                <a:solidFill>
                  <a:srgbClr val="00B4D4"/>
                </a:solidFill>
                <a:latin typeface="ScalaSansPro-BoldIta"/>
                <a:cs typeface="ScalaSansPro-BoldIta"/>
              </a:rPr>
              <a:t> </a:t>
            </a:r>
            <a:r>
              <a:rPr sz="950" i="1" spc="-10" dirty="0">
                <a:solidFill>
                  <a:srgbClr val="00B4D4"/>
                </a:solidFill>
                <a:latin typeface="ScalaSansPro-BoldIta"/>
                <a:cs typeface="ScalaSansPro-BoldIta"/>
              </a:rPr>
              <a:t>Embregts</a:t>
            </a:r>
            <a:endParaRPr sz="950">
              <a:latin typeface="ScalaSansPro-Ita"/>
              <a:cs typeface="ScalaSansPro-It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10314305" cy="1570990"/>
            </a:xfrm>
            <a:custGeom>
              <a:avLst/>
              <a:gdLst/>
              <a:ahLst/>
              <a:cxnLst/>
              <a:rect l="l" t="t" r="r" b="b"/>
              <a:pathLst>
                <a:path w="10314305" h="1570990">
                  <a:moveTo>
                    <a:pt x="10313822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9894986" y="1570632"/>
                  </a:lnTo>
                  <a:lnTo>
                    <a:pt x="10313822" y="1151797"/>
                  </a:lnTo>
                  <a:lnTo>
                    <a:pt x="10313822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91679" y="2614419"/>
              <a:ext cx="4006516" cy="31616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81217" y="3248113"/>
              <a:ext cx="5661701" cy="41123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81217" y="3872178"/>
              <a:ext cx="6018968" cy="41667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81217" y="4504620"/>
              <a:ext cx="8018467" cy="41123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261529" y="526696"/>
              <a:ext cx="2490470" cy="610870"/>
            </a:xfrm>
            <a:custGeom>
              <a:avLst/>
              <a:gdLst/>
              <a:ahLst/>
              <a:cxnLst/>
              <a:rect l="l" t="t" r="r" b="b"/>
              <a:pathLst>
                <a:path w="2490470" h="610869">
                  <a:moveTo>
                    <a:pt x="431599" y="157691"/>
                  </a:moveTo>
                  <a:lnTo>
                    <a:pt x="384294" y="165682"/>
                  </a:lnTo>
                  <a:lnTo>
                    <a:pt x="343983" y="188148"/>
                  </a:lnTo>
                  <a:lnTo>
                    <a:pt x="312688" y="222826"/>
                  </a:lnTo>
                  <a:lnTo>
                    <a:pt x="292429" y="267454"/>
                  </a:lnTo>
                  <a:lnTo>
                    <a:pt x="285226" y="319770"/>
                  </a:lnTo>
                  <a:lnTo>
                    <a:pt x="291604" y="369251"/>
                  </a:lnTo>
                  <a:lnTo>
                    <a:pt x="310014" y="409836"/>
                  </a:lnTo>
                  <a:lnTo>
                    <a:pt x="339370" y="440319"/>
                  </a:lnTo>
                  <a:lnTo>
                    <a:pt x="378584" y="459493"/>
                  </a:lnTo>
                  <a:lnTo>
                    <a:pt x="426573" y="466153"/>
                  </a:lnTo>
                  <a:lnTo>
                    <a:pt x="451575" y="464857"/>
                  </a:lnTo>
                  <a:lnTo>
                    <a:pt x="499460" y="454491"/>
                  </a:lnTo>
                  <a:lnTo>
                    <a:pt x="535810" y="439216"/>
                  </a:lnTo>
                  <a:lnTo>
                    <a:pt x="554108" y="429714"/>
                  </a:lnTo>
                  <a:lnTo>
                    <a:pt x="542261" y="405212"/>
                  </a:lnTo>
                  <a:lnTo>
                    <a:pt x="435997" y="405212"/>
                  </a:lnTo>
                  <a:lnTo>
                    <a:pt x="415894" y="402719"/>
                  </a:lnTo>
                  <a:lnTo>
                    <a:pt x="382290" y="384539"/>
                  </a:lnTo>
                  <a:lnTo>
                    <a:pt x="361746" y="339462"/>
                  </a:lnTo>
                  <a:lnTo>
                    <a:pt x="360617" y="323539"/>
                  </a:lnTo>
                  <a:lnTo>
                    <a:pt x="554108" y="323539"/>
                  </a:lnTo>
                  <a:lnTo>
                    <a:pt x="554108" y="291498"/>
                  </a:lnTo>
                  <a:lnTo>
                    <a:pt x="551614" y="276420"/>
                  </a:lnTo>
                  <a:lnTo>
                    <a:pt x="364386" y="276420"/>
                  </a:lnTo>
                  <a:lnTo>
                    <a:pt x="372072" y="250010"/>
                  </a:lnTo>
                  <a:lnTo>
                    <a:pt x="385353" y="230489"/>
                  </a:lnTo>
                  <a:lnTo>
                    <a:pt x="403697" y="218386"/>
                  </a:lnTo>
                  <a:lnTo>
                    <a:pt x="426573" y="214234"/>
                  </a:lnTo>
                  <a:lnTo>
                    <a:pt x="531451" y="214234"/>
                  </a:lnTo>
                  <a:lnTo>
                    <a:pt x="519947" y="194914"/>
                  </a:lnTo>
                  <a:lnTo>
                    <a:pt x="481221" y="167468"/>
                  </a:lnTo>
                  <a:lnTo>
                    <a:pt x="431599" y="157691"/>
                  </a:lnTo>
                  <a:close/>
                </a:path>
                <a:path w="2490470" h="610869">
                  <a:moveTo>
                    <a:pt x="203543" y="110572"/>
                  </a:moveTo>
                  <a:lnTo>
                    <a:pt x="124394" y="110572"/>
                  </a:lnTo>
                  <a:lnTo>
                    <a:pt x="124394" y="457986"/>
                  </a:lnTo>
                  <a:lnTo>
                    <a:pt x="203543" y="457986"/>
                  </a:lnTo>
                  <a:lnTo>
                    <a:pt x="203543" y="110572"/>
                  </a:lnTo>
                  <a:close/>
                </a:path>
                <a:path w="2490470" h="610869">
                  <a:moveTo>
                    <a:pt x="526465" y="372543"/>
                  </a:moveTo>
                  <a:lnTo>
                    <a:pt x="482910" y="396132"/>
                  </a:lnTo>
                  <a:lnTo>
                    <a:pt x="444488" y="404957"/>
                  </a:lnTo>
                  <a:lnTo>
                    <a:pt x="435997" y="405212"/>
                  </a:lnTo>
                  <a:lnTo>
                    <a:pt x="542261" y="405212"/>
                  </a:lnTo>
                  <a:lnTo>
                    <a:pt x="526465" y="372543"/>
                  </a:lnTo>
                  <a:close/>
                </a:path>
                <a:path w="2490470" h="610869">
                  <a:moveTo>
                    <a:pt x="531451" y="214234"/>
                  </a:moveTo>
                  <a:lnTo>
                    <a:pt x="426573" y="214234"/>
                  </a:lnTo>
                  <a:lnTo>
                    <a:pt x="449298" y="217679"/>
                  </a:lnTo>
                  <a:lnTo>
                    <a:pt x="465132" y="228604"/>
                  </a:lnTo>
                  <a:lnTo>
                    <a:pt x="474723" y="247890"/>
                  </a:lnTo>
                  <a:lnTo>
                    <a:pt x="478718" y="276420"/>
                  </a:lnTo>
                  <a:lnTo>
                    <a:pt x="551614" y="276420"/>
                  </a:lnTo>
                  <a:lnTo>
                    <a:pt x="545126" y="237200"/>
                  </a:lnTo>
                  <a:lnTo>
                    <a:pt x="531451" y="214234"/>
                  </a:lnTo>
                  <a:close/>
                </a:path>
                <a:path w="2490470" h="610869">
                  <a:moveTo>
                    <a:pt x="327937" y="43349"/>
                  </a:moveTo>
                  <a:lnTo>
                    <a:pt x="0" y="43349"/>
                  </a:lnTo>
                  <a:lnTo>
                    <a:pt x="0" y="110572"/>
                  </a:lnTo>
                  <a:lnTo>
                    <a:pt x="327937" y="110572"/>
                  </a:lnTo>
                  <a:lnTo>
                    <a:pt x="327937" y="43349"/>
                  </a:lnTo>
                  <a:close/>
                </a:path>
                <a:path w="2490470" h="610869">
                  <a:moveTo>
                    <a:pt x="667822" y="165858"/>
                  </a:moveTo>
                  <a:lnTo>
                    <a:pt x="603112" y="165858"/>
                  </a:lnTo>
                  <a:lnTo>
                    <a:pt x="603112" y="457986"/>
                  </a:lnTo>
                  <a:lnTo>
                    <a:pt x="677874" y="457986"/>
                  </a:lnTo>
                  <a:lnTo>
                    <a:pt x="677874" y="324168"/>
                  </a:lnTo>
                  <a:lnTo>
                    <a:pt x="679072" y="308540"/>
                  </a:lnTo>
                  <a:lnTo>
                    <a:pt x="697978" y="268253"/>
                  </a:lnTo>
                  <a:lnTo>
                    <a:pt x="734417" y="246264"/>
                  </a:lnTo>
                  <a:lnTo>
                    <a:pt x="759905" y="246264"/>
                  </a:lnTo>
                  <a:lnTo>
                    <a:pt x="765254" y="229940"/>
                  </a:lnTo>
                  <a:lnTo>
                    <a:pt x="670963" y="229940"/>
                  </a:lnTo>
                  <a:lnTo>
                    <a:pt x="667822" y="165858"/>
                  </a:lnTo>
                  <a:close/>
                </a:path>
                <a:path w="2490470" h="610869">
                  <a:moveTo>
                    <a:pt x="759905" y="246264"/>
                  </a:moveTo>
                  <a:lnTo>
                    <a:pt x="742584" y="246264"/>
                  </a:lnTo>
                  <a:lnTo>
                    <a:pt x="748867" y="248777"/>
                  </a:lnTo>
                  <a:lnTo>
                    <a:pt x="757024" y="255060"/>
                  </a:lnTo>
                  <a:lnTo>
                    <a:pt x="759905" y="246264"/>
                  </a:lnTo>
                  <a:close/>
                </a:path>
                <a:path w="2490470" h="610869">
                  <a:moveTo>
                    <a:pt x="740071" y="161461"/>
                  </a:moveTo>
                  <a:lnTo>
                    <a:pt x="723707" y="165181"/>
                  </a:lnTo>
                  <a:lnTo>
                    <a:pt x="707638" y="177088"/>
                  </a:lnTo>
                  <a:lnTo>
                    <a:pt x="690508" y="198302"/>
                  </a:lnTo>
                  <a:lnTo>
                    <a:pt x="670963" y="229940"/>
                  </a:lnTo>
                  <a:lnTo>
                    <a:pt x="765254" y="229940"/>
                  </a:lnTo>
                  <a:lnTo>
                    <a:pt x="780897" y="182193"/>
                  </a:lnTo>
                  <a:lnTo>
                    <a:pt x="771690" y="173123"/>
                  </a:lnTo>
                  <a:lnTo>
                    <a:pt x="761894" y="166644"/>
                  </a:lnTo>
                  <a:lnTo>
                    <a:pt x="751393" y="162756"/>
                  </a:lnTo>
                  <a:lnTo>
                    <a:pt x="740071" y="161461"/>
                  </a:lnTo>
                  <a:close/>
                </a:path>
                <a:path w="2490470" h="610869">
                  <a:moveTo>
                    <a:pt x="893983" y="165858"/>
                  </a:moveTo>
                  <a:lnTo>
                    <a:pt x="818592" y="165858"/>
                  </a:lnTo>
                  <a:lnTo>
                    <a:pt x="818592" y="380710"/>
                  </a:lnTo>
                  <a:lnTo>
                    <a:pt x="823540" y="416894"/>
                  </a:lnTo>
                  <a:lnTo>
                    <a:pt x="838382" y="442593"/>
                  </a:lnTo>
                  <a:lnTo>
                    <a:pt x="863120" y="457927"/>
                  </a:lnTo>
                  <a:lnTo>
                    <a:pt x="897752" y="463012"/>
                  </a:lnTo>
                  <a:lnTo>
                    <a:pt x="924247" y="460047"/>
                  </a:lnTo>
                  <a:lnTo>
                    <a:pt x="949033" y="450604"/>
                  </a:lnTo>
                  <a:lnTo>
                    <a:pt x="973467" y="433857"/>
                  </a:lnTo>
                  <a:lnTo>
                    <a:pt x="998901" y="408982"/>
                  </a:lnTo>
                  <a:lnTo>
                    <a:pt x="1074291" y="408982"/>
                  </a:lnTo>
                  <a:lnTo>
                    <a:pt x="1074291" y="403328"/>
                  </a:lnTo>
                  <a:lnTo>
                    <a:pt x="917856" y="403328"/>
                  </a:lnTo>
                  <a:lnTo>
                    <a:pt x="906705" y="400608"/>
                  </a:lnTo>
                  <a:lnTo>
                    <a:pt x="899323" y="391940"/>
                  </a:lnTo>
                  <a:lnTo>
                    <a:pt x="895239" y="376558"/>
                  </a:lnTo>
                  <a:lnTo>
                    <a:pt x="893983" y="353696"/>
                  </a:lnTo>
                  <a:lnTo>
                    <a:pt x="893983" y="165858"/>
                  </a:lnTo>
                  <a:close/>
                </a:path>
                <a:path w="2490470" h="610869">
                  <a:moveTo>
                    <a:pt x="1074291" y="408982"/>
                  </a:moveTo>
                  <a:lnTo>
                    <a:pt x="998901" y="408982"/>
                  </a:lnTo>
                  <a:lnTo>
                    <a:pt x="998901" y="457986"/>
                  </a:lnTo>
                  <a:lnTo>
                    <a:pt x="1074291" y="457986"/>
                  </a:lnTo>
                  <a:lnTo>
                    <a:pt x="1074291" y="408982"/>
                  </a:lnTo>
                  <a:close/>
                </a:path>
                <a:path w="2490470" h="610869">
                  <a:moveTo>
                    <a:pt x="1074291" y="165858"/>
                  </a:moveTo>
                  <a:lnTo>
                    <a:pt x="998901" y="165858"/>
                  </a:lnTo>
                  <a:lnTo>
                    <a:pt x="998901" y="341759"/>
                  </a:lnTo>
                  <a:lnTo>
                    <a:pt x="988849" y="352439"/>
                  </a:lnTo>
                  <a:lnTo>
                    <a:pt x="966271" y="374968"/>
                  </a:lnTo>
                  <a:lnTo>
                    <a:pt x="947227" y="390841"/>
                  </a:lnTo>
                  <a:lnTo>
                    <a:pt x="931246" y="400235"/>
                  </a:lnTo>
                  <a:lnTo>
                    <a:pt x="917856" y="403328"/>
                  </a:lnTo>
                  <a:lnTo>
                    <a:pt x="1074291" y="403328"/>
                  </a:lnTo>
                  <a:lnTo>
                    <a:pt x="1074291" y="165858"/>
                  </a:lnTo>
                  <a:close/>
                </a:path>
                <a:path w="2490470" h="610869">
                  <a:moveTo>
                    <a:pt x="1269678" y="157691"/>
                  </a:moveTo>
                  <a:lnTo>
                    <a:pt x="1217543" y="165456"/>
                  </a:lnTo>
                  <a:lnTo>
                    <a:pt x="1178189" y="187767"/>
                  </a:lnTo>
                  <a:lnTo>
                    <a:pt x="1153324" y="223153"/>
                  </a:lnTo>
                  <a:lnTo>
                    <a:pt x="1144656" y="270138"/>
                  </a:lnTo>
                  <a:lnTo>
                    <a:pt x="1146295" y="290163"/>
                  </a:lnTo>
                  <a:lnTo>
                    <a:pt x="1170414" y="341759"/>
                  </a:lnTo>
                  <a:lnTo>
                    <a:pt x="1196173" y="364376"/>
                  </a:lnTo>
                  <a:lnTo>
                    <a:pt x="1179838" y="375684"/>
                  </a:lnTo>
                  <a:lnTo>
                    <a:pt x="1160833" y="389997"/>
                  </a:lnTo>
                  <a:lnTo>
                    <a:pt x="1148425" y="402542"/>
                  </a:lnTo>
                  <a:lnTo>
                    <a:pt x="1141672" y="414381"/>
                  </a:lnTo>
                  <a:lnTo>
                    <a:pt x="1139630" y="426573"/>
                  </a:lnTo>
                  <a:lnTo>
                    <a:pt x="1141946" y="438677"/>
                  </a:lnTo>
                  <a:lnTo>
                    <a:pt x="1149211" y="448954"/>
                  </a:lnTo>
                  <a:lnTo>
                    <a:pt x="1161893" y="457936"/>
                  </a:lnTo>
                  <a:lnTo>
                    <a:pt x="1180466" y="466153"/>
                  </a:lnTo>
                  <a:lnTo>
                    <a:pt x="1158890" y="486255"/>
                  </a:lnTo>
                  <a:lnTo>
                    <a:pt x="1144499" y="504000"/>
                  </a:lnTo>
                  <a:lnTo>
                    <a:pt x="1136469" y="520566"/>
                  </a:lnTo>
                  <a:lnTo>
                    <a:pt x="1133975" y="537135"/>
                  </a:lnTo>
                  <a:lnTo>
                    <a:pt x="1142653" y="567173"/>
                  </a:lnTo>
                  <a:lnTo>
                    <a:pt x="1167116" y="590379"/>
                  </a:lnTo>
                  <a:lnTo>
                    <a:pt x="1205007" y="605340"/>
                  </a:lnTo>
                  <a:lnTo>
                    <a:pt x="1253972" y="610641"/>
                  </a:lnTo>
                  <a:lnTo>
                    <a:pt x="1309116" y="604569"/>
                  </a:lnTo>
                  <a:lnTo>
                    <a:pt x="1355574" y="587401"/>
                  </a:lnTo>
                  <a:lnTo>
                    <a:pt x="1391296" y="560704"/>
                  </a:lnTo>
                  <a:lnTo>
                    <a:pt x="1397332" y="551585"/>
                  </a:lnTo>
                  <a:lnTo>
                    <a:pt x="1265280" y="551585"/>
                  </a:lnTo>
                  <a:lnTo>
                    <a:pt x="1241083" y="549042"/>
                  </a:lnTo>
                  <a:lnTo>
                    <a:pt x="1221538" y="542082"/>
                  </a:lnTo>
                  <a:lnTo>
                    <a:pt x="1208473" y="531706"/>
                  </a:lnTo>
                  <a:lnTo>
                    <a:pt x="1203712" y="518916"/>
                  </a:lnTo>
                  <a:lnTo>
                    <a:pt x="1204723" y="512388"/>
                  </a:lnTo>
                  <a:lnTo>
                    <a:pt x="1207560" y="504389"/>
                  </a:lnTo>
                  <a:lnTo>
                    <a:pt x="1211928" y="495331"/>
                  </a:lnTo>
                  <a:lnTo>
                    <a:pt x="1217533" y="485629"/>
                  </a:lnTo>
                  <a:lnTo>
                    <a:pt x="1223816" y="475577"/>
                  </a:lnTo>
                  <a:lnTo>
                    <a:pt x="1420772" y="475577"/>
                  </a:lnTo>
                  <a:lnTo>
                    <a:pt x="1417219" y="454128"/>
                  </a:lnTo>
                  <a:lnTo>
                    <a:pt x="1401681" y="432149"/>
                  </a:lnTo>
                  <a:lnTo>
                    <a:pt x="1375425" y="419004"/>
                  </a:lnTo>
                  <a:lnTo>
                    <a:pt x="1338158" y="414636"/>
                  </a:lnTo>
                  <a:lnTo>
                    <a:pt x="1221303" y="414636"/>
                  </a:lnTo>
                  <a:lnTo>
                    <a:pt x="1216277" y="412751"/>
                  </a:lnTo>
                  <a:lnTo>
                    <a:pt x="1216277" y="406469"/>
                  </a:lnTo>
                  <a:lnTo>
                    <a:pt x="1218053" y="400412"/>
                  </a:lnTo>
                  <a:lnTo>
                    <a:pt x="1223423" y="393354"/>
                  </a:lnTo>
                  <a:lnTo>
                    <a:pt x="1232444" y="385000"/>
                  </a:lnTo>
                  <a:lnTo>
                    <a:pt x="1245176" y="375056"/>
                  </a:lnTo>
                  <a:lnTo>
                    <a:pt x="1278857" y="375056"/>
                  </a:lnTo>
                  <a:lnTo>
                    <a:pt x="1318896" y="368931"/>
                  </a:lnTo>
                  <a:lnTo>
                    <a:pt x="1359356" y="346314"/>
                  </a:lnTo>
                  <a:lnTo>
                    <a:pt x="1378616" y="320398"/>
                  </a:lnTo>
                  <a:lnTo>
                    <a:pt x="1269678" y="320398"/>
                  </a:lnTo>
                  <a:lnTo>
                    <a:pt x="1250709" y="316197"/>
                  </a:lnTo>
                  <a:lnTo>
                    <a:pt x="1235360" y="304770"/>
                  </a:lnTo>
                  <a:lnTo>
                    <a:pt x="1225062" y="287798"/>
                  </a:lnTo>
                  <a:lnTo>
                    <a:pt x="1221303" y="266997"/>
                  </a:lnTo>
                  <a:lnTo>
                    <a:pt x="1225053" y="245642"/>
                  </a:lnTo>
                  <a:lnTo>
                    <a:pt x="1235281" y="228054"/>
                  </a:lnTo>
                  <a:lnTo>
                    <a:pt x="1250457" y="216118"/>
                  </a:lnTo>
                  <a:lnTo>
                    <a:pt x="1269050" y="211721"/>
                  </a:lnTo>
                  <a:lnTo>
                    <a:pt x="1433013" y="211721"/>
                  </a:lnTo>
                  <a:lnTo>
                    <a:pt x="1433013" y="169628"/>
                  </a:lnTo>
                  <a:lnTo>
                    <a:pt x="1330619" y="169628"/>
                  </a:lnTo>
                  <a:lnTo>
                    <a:pt x="1312439" y="163787"/>
                  </a:lnTo>
                  <a:lnTo>
                    <a:pt x="1297792" y="160126"/>
                  </a:lnTo>
                  <a:lnTo>
                    <a:pt x="1284324" y="158231"/>
                  </a:lnTo>
                  <a:lnTo>
                    <a:pt x="1269678" y="157691"/>
                  </a:lnTo>
                  <a:close/>
                </a:path>
                <a:path w="2490470" h="610869">
                  <a:moveTo>
                    <a:pt x="1420772" y="475577"/>
                  </a:moveTo>
                  <a:lnTo>
                    <a:pt x="1314912" y="475577"/>
                  </a:lnTo>
                  <a:lnTo>
                    <a:pt x="1331306" y="476745"/>
                  </a:lnTo>
                  <a:lnTo>
                    <a:pt x="1342870" y="480210"/>
                  </a:lnTo>
                  <a:lnTo>
                    <a:pt x="1349721" y="485913"/>
                  </a:lnTo>
                  <a:lnTo>
                    <a:pt x="1351979" y="493796"/>
                  </a:lnTo>
                  <a:lnTo>
                    <a:pt x="1350487" y="502556"/>
                  </a:lnTo>
                  <a:lnTo>
                    <a:pt x="1315639" y="538598"/>
                  </a:lnTo>
                  <a:lnTo>
                    <a:pt x="1265280" y="551585"/>
                  </a:lnTo>
                  <a:lnTo>
                    <a:pt x="1397332" y="551585"/>
                  </a:lnTo>
                  <a:lnTo>
                    <a:pt x="1414232" y="526048"/>
                  </a:lnTo>
                  <a:lnTo>
                    <a:pt x="1422333" y="485000"/>
                  </a:lnTo>
                  <a:lnTo>
                    <a:pt x="1420772" y="475577"/>
                  </a:lnTo>
                  <a:close/>
                </a:path>
                <a:path w="2490470" h="610869">
                  <a:moveTo>
                    <a:pt x="1278857" y="375056"/>
                  </a:moveTo>
                  <a:lnTo>
                    <a:pt x="1245176" y="375056"/>
                  </a:lnTo>
                  <a:lnTo>
                    <a:pt x="1254600" y="376941"/>
                  </a:lnTo>
                  <a:lnTo>
                    <a:pt x="1266537" y="376941"/>
                  </a:lnTo>
                  <a:lnTo>
                    <a:pt x="1278857" y="375056"/>
                  </a:lnTo>
                  <a:close/>
                </a:path>
                <a:path w="2490470" h="610869">
                  <a:moveTo>
                    <a:pt x="1433013" y="211721"/>
                  </a:moveTo>
                  <a:lnTo>
                    <a:pt x="1269050" y="211721"/>
                  </a:lnTo>
                  <a:lnTo>
                    <a:pt x="1288104" y="216020"/>
                  </a:lnTo>
                  <a:lnTo>
                    <a:pt x="1303682" y="227740"/>
                  </a:lnTo>
                  <a:lnTo>
                    <a:pt x="1314196" y="245112"/>
                  </a:lnTo>
                  <a:lnTo>
                    <a:pt x="1317940" y="265740"/>
                  </a:lnTo>
                  <a:lnTo>
                    <a:pt x="1317942" y="266997"/>
                  </a:lnTo>
                  <a:lnTo>
                    <a:pt x="1314294" y="287533"/>
                  </a:lnTo>
                  <a:lnTo>
                    <a:pt x="1303996" y="304692"/>
                  </a:lnTo>
                  <a:lnTo>
                    <a:pt x="1288634" y="316197"/>
                  </a:lnTo>
                  <a:lnTo>
                    <a:pt x="1269678" y="320398"/>
                  </a:lnTo>
                  <a:lnTo>
                    <a:pt x="1378616" y="320398"/>
                  </a:lnTo>
                  <a:lnTo>
                    <a:pt x="1385445" y="311210"/>
                  </a:lnTo>
                  <a:lnTo>
                    <a:pt x="1394690" y="265740"/>
                  </a:lnTo>
                  <a:lnTo>
                    <a:pt x="1394042" y="253049"/>
                  </a:lnTo>
                  <a:lnTo>
                    <a:pt x="1391864" y="242421"/>
                  </a:lnTo>
                  <a:lnTo>
                    <a:pt x="1387803" y="232618"/>
                  </a:lnTo>
                  <a:lnTo>
                    <a:pt x="1381507" y="222401"/>
                  </a:lnTo>
                  <a:lnTo>
                    <a:pt x="1433013" y="222401"/>
                  </a:lnTo>
                  <a:lnTo>
                    <a:pt x="1433013" y="211721"/>
                  </a:lnTo>
                  <a:close/>
                </a:path>
                <a:path w="2490470" h="610869">
                  <a:moveTo>
                    <a:pt x="1433013" y="165858"/>
                  </a:moveTo>
                  <a:lnTo>
                    <a:pt x="1373968" y="169628"/>
                  </a:lnTo>
                  <a:lnTo>
                    <a:pt x="1433013" y="169628"/>
                  </a:lnTo>
                  <a:lnTo>
                    <a:pt x="1433013" y="165858"/>
                  </a:lnTo>
                  <a:close/>
                </a:path>
                <a:path w="2490470" h="610869">
                  <a:moveTo>
                    <a:pt x="1551753" y="0"/>
                  </a:moveTo>
                  <a:lnTo>
                    <a:pt x="1477002" y="0"/>
                  </a:lnTo>
                  <a:lnTo>
                    <a:pt x="1477002" y="449818"/>
                  </a:lnTo>
                  <a:lnTo>
                    <a:pt x="1518466" y="460499"/>
                  </a:lnTo>
                  <a:lnTo>
                    <a:pt x="1563425" y="466330"/>
                  </a:lnTo>
                  <a:lnTo>
                    <a:pt x="1577512" y="466781"/>
                  </a:lnTo>
                  <a:lnTo>
                    <a:pt x="1626818" y="461508"/>
                  </a:lnTo>
                  <a:lnTo>
                    <a:pt x="1668725" y="446165"/>
                  </a:lnTo>
                  <a:lnTo>
                    <a:pt x="1702534" y="421468"/>
                  </a:lnTo>
                  <a:lnTo>
                    <a:pt x="1710489" y="410867"/>
                  </a:lnTo>
                  <a:lnTo>
                    <a:pt x="1586307" y="410867"/>
                  </a:lnTo>
                  <a:lnTo>
                    <a:pt x="1578699" y="410474"/>
                  </a:lnTo>
                  <a:lnTo>
                    <a:pt x="1571151" y="409139"/>
                  </a:lnTo>
                  <a:lnTo>
                    <a:pt x="1562542" y="406626"/>
                  </a:lnTo>
                  <a:lnTo>
                    <a:pt x="1551753" y="402699"/>
                  </a:lnTo>
                  <a:lnTo>
                    <a:pt x="1551753" y="228684"/>
                  </a:lnTo>
                  <a:lnTo>
                    <a:pt x="1564397" y="222647"/>
                  </a:lnTo>
                  <a:lnTo>
                    <a:pt x="1575627" y="218553"/>
                  </a:lnTo>
                  <a:lnTo>
                    <a:pt x="1586386" y="216227"/>
                  </a:lnTo>
                  <a:lnTo>
                    <a:pt x="1597616" y="215490"/>
                  </a:lnTo>
                  <a:lnTo>
                    <a:pt x="1728119" y="215490"/>
                  </a:lnTo>
                  <a:lnTo>
                    <a:pt x="1726543" y="211698"/>
                  </a:lnTo>
                  <a:lnTo>
                    <a:pt x="1700765" y="182439"/>
                  </a:lnTo>
                  <a:lnTo>
                    <a:pt x="1683881" y="173397"/>
                  </a:lnTo>
                  <a:lnTo>
                    <a:pt x="1551753" y="173397"/>
                  </a:lnTo>
                  <a:lnTo>
                    <a:pt x="1551753" y="0"/>
                  </a:lnTo>
                  <a:close/>
                </a:path>
                <a:path w="2490470" h="610869">
                  <a:moveTo>
                    <a:pt x="1728119" y="215490"/>
                  </a:moveTo>
                  <a:lnTo>
                    <a:pt x="1597616" y="215490"/>
                  </a:lnTo>
                  <a:lnTo>
                    <a:pt x="1627458" y="221614"/>
                  </a:lnTo>
                  <a:lnTo>
                    <a:pt x="1650232" y="239045"/>
                  </a:lnTo>
                  <a:lnTo>
                    <a:pt x="1664760" y="266370"/>
                  </a:lnTo>
                  <a:lnTo>
                    <a:pt x="1669865" y="302179"/>
                  </a:lnTo>
                  <a:lnTo>
                    <a:pt x="1663435" y="345136"/>
                  </a:lnTo>
                  <a:lnTo>
                    <a:pt x="1645756" y="379611"/>
                  </a:lnTo>
                  <a:lnTo>
                    <a:pt x="1619241" y="402542"/>
                  </a:lnTo>
                  <a:lnTo>
                    <a:pt x="1586307" y="410867"/>
                  </a:lnTo>
                  <a:lnTo>
                    <a:pt x="1710489" y="410867"/>
                  </a:lnTo>
                  <a:lnTo>
                    <a:pt x="1727548" y="388133"/>
                  </a:lnTo>
                  <a:lnTo>
                    <a:pt x="1743068" y="346875"/>
                  </a:lnTo>
                  <a:lnTo>
                    <a:pt x="1748397" y="298409"/>
                  </a:lnTo>
                  <a:lnTo>
                    <a:pt x="1742762" y="250727"/>
                  </a:lnTo>
                  <a:lnTo>
                    <a:pt x="1728119" y="215490"/>
                  </a:lnTo>
                  <a:close/>
                </a:path>
                <a:path w="2490470" h="610869">
                  <a:moveTo>
                    <a:pt x="1624631" y="157691"/>
                  </a:moveTo>
                  <a:lnTo>
                    <a:pt x="1604851" y="158643"/>
                  </a:lnTo>
                  <a:lnTo>
                    <a:pt x="1586072" y="161539"/>
                  </a:lnTo>
                  <a:lnTo>
                    <a:pt x="1568353" y="166437"/>
                  </a:lnTo>
                  <a:lnTo>
                    <a:pt x="1551753" y="173397"/>
                  </a:lnTo>
                  <a:lnTo>
                    <a:pt x="1683881" y="173397"/>
                  </a:lnTo>
                  <a:lnTo>
                    <a:pt x="1666452" y="164064"/>
                  </a:lnTo>
                  <a:lnTo>
                    <a:pt x="1624631" y="157691"/>
                  </a:lnTo>
                  <a:close/>
                </a:path>
                <a:path w="2490470" h="610869">
                  <a:moveTo>
                    <a:pt x="1875304" y="0"/>
                  </a:moveTo>
                  <a:lnTo>
                    <a:pt x="1800542" y="0"/>
                  </a:lnTo>
                  <a:lnTo>
                    <a:pt x="1800542" y="457975"/>
                  </a:lnTo>
                  <a:lnTo>
                    <a:pt x="1875304" y="457975"/>
                  </a:lnTo>
                  <a:lnTo>
                    <a:pt x="1875304" y="0"/>
                  </a:lnTo>
                  <a:close/>
                </a:path>
                <a:path w="2490470" h="610869">
                  <a:moveTo>
                    <a:pt x="2027969" y="165858"/>
                  </a:moveTo>
                  <a:lnTo>
                    <a:pt x="1953207" y="165858"/>
                  </a:lnTo>
                  <a:lnTo>
                    <a:pt x="1953207" y="457986"/>
                  </a:lnTo>
                  <a:lnTo>
                    <a:pt x="2027969" y="457986"/>
                  </a:lnTo>
                  <a:lnTo>
                    <a:pt x="2027969" y="165858"/>
                  </a:lnTo>
                  <a:close/>
                </a:path>
                <a:path w="2490470" h="610869">
                  <a:moveTo>
                    <a:pt x="1990902" y="10052"/>
                  </a:moveTo>
                  <a:lnTo>
                    <a:pt x="1974420" y="14027"/>
                  </a:lnTo>
                  <a:lnTo>
                    <a:pt x="1960825" y="24894"/>
                  </a:lnTo>
                  <a:lnTo>
                    <a:pt x="1951587" y="41062"/>
                  </a:lnTo>
                  <a:lnTo>
                    <a:pt x="1948181" y="60940"/>
                  </a:lnTo>
                  <a:lnTo>
                    <a:pt x="1951587" y="80818"/>
                  </a:lnTo>
                  <a:lnTo>
                    <a:pt x="1960825" y="96986"/>
                  </a:lnTo>
                  <a:lnTo>
                    <a:pt x="1974420" y="107853"/>
                  </a:lnTo>
                  <a:lnTo>
                    <a:pt x="1990902" y="111829"/>
                  </a:lnTo>
                  <a:lnTo>
                    <a:pt x="2007286" y="107853"/>
                  </a:lnTo>
                  <a:lnTo>
                    <a:pt x="2020666" y="96986"/>
                  </a:lnTo>
                  <a:lnTo>
                    <a:pt x="2029687" y="80818"/>
                  </a:lnTo>
                  <a:lnTo>
                    <a:pt x="2032995" y="60940"/>
                  </a:lnTo>
                  <a:lnTo>
                    <a:pt x="2029687" y="41062"/>
                  </a:lnTo>
                  <a:lnTo>
                    <a:pt x="2020666" y="24894"/>
                  </a:lnTo>
                  <a:lnTo>
                    <a:pt x="2007286" y="14027"/>
                  </a:lnTo>
                  <a:lnTo>
                    <a:pt x="1990902" y="10052"/>
                  </a:lnTo>
                  <a:close/>
                </a:path>
                <a:path w="2490470" h="610869">
                  <a:moveTo>
                    <a:pt x="2182509" y="0"/>
                  </a:moveTo>
                  <a:lnTo>
                    <a:pt x="2107757" y="0"/>
                  </a:lnTo>
                  <a:lnTo>
                    <a:pt x="2107757" y="457986"/>
                  </a:lnTo>
                  <a:lnTo>
                    <a:pt x="2182509" y="457986"/>
                  </a:lnTo>
                  <a:lnTo>
                    <a:pt x="2182509" y="307833"/>
                  </a:lnTo>
                  <a:lnTo>
                    <a:pt x="2257949" y="307833"/>
                  </a:lnTo>
                  <a:lnTo>
                    <a:pt x="2252873" y="300294"/>
                  </a:lnTo>
                  <a:lnTo>
                    <a:pt x="2259247" y="292127"/>
                  </a:lnTo>
                  <a:lnTo>
                    <a:pt x="2182509" y="292127"/>
                  </a:lnTo>
                  <a:lnTo>
                    <a:pt x="2182509" y="0"/>
                  </a:lnTo>
                  <a:close/>
                </a:path>
                <a:path w="2490470" h="610869">
                  <a:moveTo>
                    <a:pt x="2257949" y="307833"/>
                  </a:moveTo>
                  <a:lnTo>
                    <a:pt x="2182509" y="307833"/>
                  </a:lnTo>
                  <a:lnTo>
                    <a:pt x="2273606" y="457986"/>
                  </a:lnTo>
                  <a:lnTo>
                    <a:pt x="2359048" y="457986"/>
                  </a:lnTo>
                  <a:lnTo>
                    <a:pt x="2257949" y="307833"/>
                  </a:lnTo>
                  <a:close/>
                </a:path>
                <a:path w="2490470" h="610869">
                  <a:moveTo>
                    <a:pt x="2357792" y="165858"/>
                  </a:moveTo>
                  <a:lnTo>
                    <a:pt x="2273606" y="165858"/>
                  </a:lnTo>
                  <a:lnTo>
                    <a:pt x="2182509" y="292127"/>
                  </a:lnTo>
                  <a:lnTo>
                    <a:pt x="2259247" y="292127"/>
                  </a:lnTo>
                  <a:lnTo>
                    <a:pt x="2357792" y="165858"/>
                  </a:lnTo>
                  <a:close/>
                </a:path>
                <a:path w="2490470" h="610869">
                  <a:moveTo>
                    <a:pt x="2440721" y="365632"/>
                  </a:moveTo>
                  <a:lnTo>
                    <a:pt x="2421206" y="369510"/>
                  </a:lnTo>
                  <a:lnTo>
                    <a:pt x="2405225" y="380161"/>
                  </a:lnTo>
                  <a:lnTo>
                    <a:pt x="2394427" y="396112"/>
                  </a:lnTo>
                  <a:lnTo>
                    <a:pt x="2390461" y="415893"/>
                  </a:lnTo>
                  <a:lnTo>
                    <a:pt x="2394427" y="435408"/>
                  </a:lnTo>
                  <a:lnTo>
                    <a:pt x="2405225" y="451389"/>
                  </a:lnTo>
                  <a:lnTo>
                    <a:pt x="2421206" y="462187"/>
                  </a:lnTo>
                  <a:lnTo>
                    <a:pt x="2440721" y="466153"/>
                  </a:lnTo>
                  <a:lnTo>
                    <a:pt x="2460138" y="462187"/>
                  </a:lnTo>
                  <a:lnTo>
                    <a:pt x="2475903" y="451389"/>
                  </a:lnTo>
                  <a:lnTo>
                    <a:pt x="2486485" y="435408"/>
                  </a:lnTo>
                  <a:lnTo>
                    <a:pt x="2490353" y="415893"/>
                  </a:lnTo>
                  <a:lnTo>
                    <a:pt x="2486485" y="396112"/>
                  </a:lnTo>
                  <a:lnTo>
                    <a:pt x="2475903" y="380161"/>
                  </a:lnTo>
                  <a:lnTo>
                    <a:pt x="2460138" y="369510"/>
                  </a:lnTo>
                  <a:lnTo>
                    <a:pt x="2440721" y="365632"/>
                  </a:lnTo>
                  <a:close/>
                </a:path>
                <a:path w="2490470" h="610869">
                  <a:moveTo>
                    <a:pt x="2440721" y="157691"/>
                  </a:moveTo>
                  <a:lnTo>
                    <a:pt x="2421206" y="161657"/>
                  </a:lnTo>
                  <a:lnTo>
                    <a:pt x="2405225" y="172455"/>
                  </a:lnTo>
                  <a:lnTo>
                    <a:pt x="2394427" y="188436"/>
                  </a:lnTo>
                  <a:lnTo>
                    <a:pt x="2390461" y="207951"/>
                  </a:lnTo>
                  <a:lnTo>
                    <a:pt x="2394427" y="227465"/>
                  </a:lnTo>
                  <a:lnTo>
                    <a:pt x="2405225" y="243442"/>
                  </a:lnTo>
                  <a:lnTo>
                    <a:pt x="2421206" y="254237"/>
                  </a:lnTo>
                  <a:lnTo>
                    <a:pt x="2440721" y="258201"/>
                  </a:lnTo>
                  <a:lnTo>
                    <a:pt x="2460138" y="254237"/>
                  </a:lnTo>
                  <a:lnTo>
                    <a:pt x="2475903" y="243442"/>
                  </a:lnTo>
                  <a:lnTo>
                    <a:pt x="2486485" y="227465"/>
                  </a:lnTo>
                  <a:lnTo>
                    <a:pt x="2490353" y="207951"/>
                  </a:lnTo>
                  <a:lnTo>
                    <a:pt x="2486485" y="188436"/>
                  </a:lnTo>
                  <a:lnTo>
                    <a:pt x="2475903" y="172455"/>
                  </a:lnTo>
                  <a:lnTo>
                    <a:pt x="2460138" y="161657"/>
                  </a:lnTo>
                  <a:lnTo>
                    <a:pt x="2440721" y="1576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06322" y="520419"/>
              <a:ext cx="5867172" cy="47242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1788694" y="6829041"/>
              <a:ext cx="4169410" cy="2635885"/>
            </a:xfrm>
            <a:custGeom>
              <a:avLst/>
              <a:gdLst/>
              <a:ahLst/>
              <a:cxnLst/>
              <a:rect l="l" t="t" r="r" b="b"/>
              <a:pathLst>
                <a:path w="4169409" h="2635884">
                  <a:moveTo>
                    <a:pt x="4082325" y="0"/>
                  </a:moveTo>
                  <a:lnTo>
                    <a:pt x="86908" y="0"/>
                  </a:lnTo>
                  <a:lnTo>
                    <a:pt x="53163" y="6857"/>
                  </a:lnTo>
                  <a:lnTo>
                    <a:pt x="25529" y="25529"/>
                  </a:lnTo>
                  <a:lnTo>
                    <a:pt x="6857" y="53163"/>
                  </a:lnTo>
                  <a:lnTo>
                    <a:pt x="0" y="86908"/>
                  </a:lnTo>
                  <a:lnTo>
                    <a:pt x="0" y="2548644"/>
                  </a:lnTo>
                  <a:lnTo>
                    <a:pt x="6857" y="2582389"/>
                  </a:lnTo>
                  <a:lnTo>
                    <a:pt x="25529" y="2610023"/>
                  </a:lnTo>
                  <a:lnTo>
                    <a:pt x="53163" y="2628695"/>
                  </a:lnTo>
                  <a:lnTo>
                    <a:pt x="86908" y="2635553"/>
                  </a:lnTo>
                  <a:lnTo>
                    <a:pt x="4082325" y="2635553"/>
                  </a:lnTo>
                  <a:lnTo>
                    <a:pt x="4116070" y="2628695"/>
                  </a:lnTo>
                  <a:lnTo>
                    <a:pt x="4143704" y="2610023"/>
                  </a:lnTo>
                  <a:lnTo>
                    <a:pt x="4162376" y="2582389"/>
                  </a:lnTo>
                  <a:lnTo>
                    <a:pt x="4169234" y="2548644"/>
                  </a:lnTo>
                  <a:lnTo>
                    <a:pt x="4169234" y="86908"/>
                  </a:lnTo>
                  <a:lnTo>
                    <a:pt x="4162376" y="53163"/>
                  </a:lnTo>
                  <a:lnTo>
                    <a:pt x="4143704" y="25529"/>
                  </a:lnTo>
                  <a:lnTo>
                    <a:pt x="4116070" y="6857"/>
                  </a:lnTo>
                  <a:lnTo>
                    <a:pt x="4082325" y="0"/>
                  </a:lnTo>
                  <a:close/>
                </a:path>
              </a:pathLst>
            </a:custGeom>
            <a:solidFill>
              <a:srgbClr val="C3BC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116416" y="7065868"/>
              <a:ext cx="3540143" cy="216185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3181545" y="7297896"/>
              <a:ext cx="2148840" cy="1693545"/>
            </a:xfrm>
            <a:custGeom>
              <a:avLst/>
              <a:gdLst/>
              <a:ahLst/>
              <a:cxnLst/>
              <a:rect l="l" t="t" r="r" b="b"/>
              <a:pathLst>
                <a:path w="2148840" h="1693545">
                  <a:moveTo>
                    <a:pt x="322376" y="495300"/>
                  </a:moveTo>
                  <a:lnTo>
                    <a:pt x="114" y="495300"/>
                  </a:lnTo>
                  <a:lnTo>
                    <a:pt x="114" y="581660"/>
                  </a:lnTo>
                  <a:lnTo>
                    <a:pt x="114" y="730250"/>
                  </a:lnTo>
                  <a:lnTo>
                    <a:pt x="114" y="816610"/>
                  </a:lnTo>
                  <a:lnTo>
                    <a:pt x="322376" y="816610"/>
                  </a:lnTo>
                  <a:lnTo>
                    <a:pt x="322376" y="730326"/>
                  </a:lnTo>
                  <a:lnTo>
                    <a:pt x="322376" y="581888"/>
                  </a:lnTo>
                  <a:lnTo>
                    <a:pt x="235521" y="581888"/>
                  </a:lnTo>
                  <a:lnTo>
                    <a:pt x="235521" y="730250"/>
                  </a:lnTo>
                  <a:lnTo>
                    <a:pt x="87033" y="730250"/>
                  </a:lnTo>
                  <a:lnTo>
                    <a:pt x="87033" y="581660"/>
                  </a:lnTo>
                  <a:lnTo>
                    <a:pt x="322376" y="581660"/>
                  </a:lnTo>
                  <a:lnTo>
                    <a:pt x="322376" y="495300"/>
                  </a:lnTo>
                  <a:close/>
                </a:path>
                <a:path w="2148840" h="1693545">
                  <a:moveTo>
                    <a:pt x="322376" y="0"/>
                  </a:moveTo>
                  <a:lnTo>
                    <a:pt x="114" y="0"/>
                  </a:lnTo>
                  <a:lnTo>
                    <a:pt x="114" y="86360"/>
                  </a:lnTo>
                  <a:lnTo>
                    <a:pt x="114" y="234950"/>
                  </a:lnTo>
                  <a:lnTo>
                    <a:pt x="114" y="322580"/>
                  </a:lnTo>
                  <a:lnTo>
                    <a:pt x="322376" y="322580"/>
                  </a:lnTo>
                  <a:lnTo>
                    <a:pt x="322376" y="235305"/>
                  </a:lnTo>
                  <a:lnTo>
                    <a:pt x="322376" y="234950"/>
                  </a:lnTo>
                  <a:lnTo>
                    <a:pt x="322376" y="86868"/>
                  </a:lnTo>
                  <a:lnTo>
                    <a:pt x="235521" y="86868"/>
                  </a:lnTo>
                  <a:lnTo>
                    <a:pt x="235521" y="234950"/>
                  </a:lnTo>
                  <a:lnTo>
                    <a:pt x="87033" y="234950"/>
                  </a:lnTo>
                  <a:lnTo>
                    <a:pt x="87033" y="86360"/>
                  </a:lnTo>
                  <a:lnTo>
                    <a:pt x="322376" y="86360"/>
                  </a:lnTo>
                  <a:lnTo>
                    <a:pt x="322376" y="0"/>
                  </a:lnTo>
                  <a:close/>
                </a:path>
                <a:path w="2148840" h="1693545">
                  <a:moveTo>
                    <a:pt x="419252" y="1204671"/>
                  </a:moveTo>
                  <a:lnTo>
                    <a:pt x="0" y="1204671"/>
                  </a:lnTo>
                  <a:lnTo>
                    <a:pt x="0" y="1693202"/>
                  </a:lnTo>
                  <a:lnTo>
                    <a:pt x="419252" y="1693202"/>
                  </a:lnTo>
                  <a:lnTo>
                    <a:pt x="419252" y="1204671"/>
                  </a:lnTo>
                  <a:close/>
                </a:path>
                <a:path w="2148840" h="1693545">
                  <a:moveTo>
                    <a:pt x="954316" y="986942"/>
                  </a:moveTo>
                  <a:lnTo>
                    <a:pt x="535063" y="986942"/>
                  </a:lnTo>
                  <a:lnTo>
                    <a:pt x="535063" y="1693202"/>
                  </a:lnTo>
                  <a:lnTo>
                    <a:pt x="954316" y="1693202"/>
                  </a:lnTo>
                  <a:lnTo>
                    <a:pt x="954316" y="986942"/>
                  </a:lnTo>
                  <a:close/>
                </a:path>
                <a:path w="2148840" h="1693545">
                  <a:moveTo>
                    <a:pt x="1166596" y="614159"/>
                  </a:moveTo>
                  <a:lnTo>
                    <a:pt x="494398" y="614159"/>
                  </a:lnTo>
                  <a:lnTo>
                    <a:pt x="494398" y="701065"/>
                  </a:lnTo>
                  <a:lnTo>
                    <a:pt x="1166596" y="701065"/>
                  </a:lnTo>
                  <a:lnTo>
                    <a:pt x="1166596" y="614159"/>
                  </a:lnTo>
                  <a:close/>
                </a:path>
                <a:path w="2148840" h="1693545">
                  <a:moveTo>
                    <a:pt x="1166596" y="119075"/>
                  </a:moveTo>
                  <a:lnTo>
                    <a:pt x="494398" y="119075"/>
                  </a:lnTo>
                  <a:lnTo>
                    <a:pt x="494398" y="205981"/>
                  </a:lnTo>
                  <a:lnTo>
                    <a:pt x="1166596" y="205981"/>
                  </a:lnTo>
                  <a:lnTo>
                    <a:pt x="1166596" y="119075"/>
                  </a:lnTo>
                  <a:close/>
                </a:path>
                <a:path w="2148840" h="1693545">
                  <a:moveTo>
                    <a:pt x="1489430" y="1230858"/>
                  </a:moveTo>
                  <a:lnTo>
                    <a:pt x="1070178" y="1230858"/>
                  </a:lnTo>
                  <a:lnTo>
                    <a:pt x="1070178" y="1693202"/>
                  </a:lnTo>
                  <a:lnTo>
                    <a:pt x="1489430" y="1693202"/>
                  </a:lnTo>
                  <a:lnTo>
                    <a:pt x="1489430" y="1230858"/>
                  </a:lnTo>
                  <a:close/>
                </a:path>
                <a:path w="2148840" h="1693545">
                  <a:moveTo>
                    <a:pt x="1798154" y="254444"/>
                  </a:moveTo>
                  <a:lnTo>
                    <a:pt x="1790954" y="209372"/>
                  </a:lnTo>
                  <a:lnTo>
                    <a:pt x="1773275" y="174891"/>
                  </a:lnTo>
                  <a:lnTo>
                    <a:pt x="1740154" y="139204"/>
                  </a:lnTo>
                  <a:lnTo>
                    <a:pt x="1735696" y="136893"/>
                  </a:lnTo>
                  <a:lnTo>
                    <a:pt x="1735696" y="254444"/>
                  </a:lnTo>
                  <a:lnTo>
                    <a:pt x="1729549" y="285356"/>
                  </a:lnTo>
                  <a:lnTo>
                    <a:pt x="1712671" y="310654"/>
                  </a:lnTo>
                  <a:lnTo>
                    <a:pt x="1687423" y="327736"/>
                  </a:lnTo>
                  <a:lnTo>
                    <a:pt x="1656156" y="333997"/>
                  </a:lnTo>
                  <a:lnTo>
                    <a:pt x="1625219" y="327736"/>
                  </a:lnTo>
                  <a:lnTo>
                    <a:pt x="1599933" y="310654"/>
                  </a:lnTo>
                  <a:lnTo>
                    <a:pt x="1582864" y="285356"/>
                  </a:lnTo>
                  <a:lnTo>
                    <a:pt x="1576603" y="254444"/>
                  </a:lnTo>
                  <a:lnTo>
                    <a:pt x="1582864" y="223507"/>
                  </a:lnTo>
                  <a:lnTo>
                    <a:pt x="1599933" y="198221"/>
                  </a:lnTo>
                  <a:lnTo>
                    <a:pt x="1625219" y="181152"/>
                  </a:lnTo>
                  <a:lnTo>
                    <a:pt x="1656156" y="174891"/>
                  </a:lnTo>
                  <a:lnTo>
                    <a:pt x="1687423" y="181152"/>
                  </a:lnTo>
                  <a:lnTo>
                    <a:pt x="1712671" y="198221"/>
                  </a:lnTo>
                  <a:lnTo>
                    <a:pt x="1729549" y="223507"/>
                  </a:lnTo>
                  <a:lnTo>
                    <a:pt x="1735696" y="254444"/>
                  </a:lnTo>
                  <a:lnTo>
                    <a:pt x="1735696" y="136893"/>
                  </a:lnTo>
                  <a:lnTo>
                    <a:pt x="1701152" y="118872"/>
                  </a:lnTo>
                  <a:lnTo>
                    <a:pt x="1656156" y="111569"/>
                  </a:lnTo>
                  <a:lnTo>
                    <a:pt x="1611464" y="118872"/>
                  </a:lnTo>
                  <a:lnTo>
                    <a:pt x="1572501" y="139204"/>
                  </a:lnTo>
                  <a:lnTo>
                    <a:pt x="1541691" y="170167"/>
                  </a:lnTo>
                  <a:lnTo>
                    <a:pt x="1521434" y="209372"/>
                  </a:lnTo>
                  <a:lnTo>
                    <a:pt x="1514144" y="254444"/>
                  </a:lnTo>
                  <a:lnTo>
                    <a:pt x="1521434" y="299427"/>
                  </a:lnTo>
                  <a:lnTo>
                    <a:pt x="1541691" y="338429"/>
                  </a:lnTo>
                  <a:lnTo>
                    <a:pt x="1572501" y="369125"/>
                  </a:lnTo>
                  <a:lnTo>
                    <a:pt x="1611464" y="389242"/>
                  </a:lnTo>
                  <a:lnTo>
                    <a:pt x="1656156" y="396455"/>
                  </a:lnTo>
                  <a:lnTo>
                    <a:pt x="1701152" y="389242"/>
                  </a:lnTo>
                  <a:lnTo>
                    <a:pt x="1740154" y="369125"/>
                  </a:lnTo>
                  <a:lnTo>
                    <a:pt x="1770849" y="338429"/>
                  </a:lnTo>
                  <a:lnTo>
                    <a:pt x="1773123" y="333997"/>
                  </a:lnTo>
                  <a:lnTo>
                    <a:pt x="1790954" y="299427"/>
                  </a:lnTo>
                  <a:lnTo>
                    <a:pt x="1798154" y="254444"/>
                  </a:lnTo>
                  <a:close/>
                </a:path>
                <a:path w="2148840" h="1693545">
                  <a:moveTo>
                    <a:pt x="2095207" y="100266"/>
                  </a:moveTo>
                  <a:lnTo>
                    <a:pt x="2018969" y="100266"/>
                  </a:lnTo>
                  <a:lnTo>
                    <a:pt x="1559572" y="691883"/>
                  </a:lnTo>
                  <a:lnTo>
                    <a:pt x="1636687" y="691883"/>
                  </a:lnTo>
                  <a:lnTo>
                    <a:pt x="2095207" y="100266"/>
                  </a:lnTo>
                  <a:close/>
                </a:path>
                <a:path w="2148840" h="1693545">
                  <a:moveTo>
                    <a:pt x="2148738" y="524675"/>
                  </a:moveTo>
                  <a:lnTo>
                    <a:pt x="2141461" y="479691"/>
                  </a:lnTo>
                  <a:lnTo>
                    <a:pt x="2123529" y="445185"/>
                  </a:lnTo>
                  <a:lnTo>
                    <a:pt x="2121204" y="440690"/>
                  </a:lnTo>
                  <a:lnTo>
                    <a:pt x="2090381" y="409994"/>
                  </a:lnTo>
                  <a:lnTo>
                    <a:pt x="2086279" y="407885"/>
                  </a:lnTo>
                  <a:lnTo>
                    <a:pt x="2086279" y="524675"/>
                  </a:lnTo>
                  <a:lnTo>
                    <a:pt x="2080018" y="555599"/>
                  </a:lnTo>
                  <a:lnTo>
                    <a:pt x="2062962" y="580898"/>
                  </a:lnTo>
                  <a:lnTo>
                    <a:pt x="2037676" y="597954"/>
                  </a:lnTo>
                  <a:lnTo>
                    <a:pt x="2006739" y="604227"/>
                  </a:lnTo>
                  <a:lnTo>
                    <a:pt x="1975472" y="597954"/>
                  </a:lnTo>
                  <a:lnTo>
                    <a:pt x="1950237" y="580898"/>
                  </a:lnTo>
                  <a:lnTo>
                    <a:pt x="1933384" y="555599"/>
                  </a:lnTo>
                  <a:lnTo>
                    <a:pt x="1927237" y="524675"/>
                  </a:lnTo>
                  <a:lnTo>
                    <a:pt x="1933384" y="493433"/>
                  </a:lnTo>
                  <a:lnTo>
                    <a:pt x="1950237" y="468198"/>
                  </a:lnTo>
                  <a:lnTo>
                    <a:pt x="1975472" y="451332"/>
                  </a:lnTo>
                  <a:lnTo>
                    <a:pt x="2006739" y="445185"/>
                  </a:lnTo>
                  <a:lnTo>
                    <a:pt x="2037676" y="451332"/>
                  </a:lnTo>
                  <a:lnTo>
                    <a:pt x="2062962" y="468198"/>
                  </a:lnTo>
                  <a:lnTo>
                    <a:pt x="2080018" y="493433"/>
                  </a:lnTo>
                  <a:lnTo>
                    <a:pt x="2086279" y="524675"/>
                  </a:lnTo>
                  <a:lnTo>
                    <a:pt x="2086279" y="407885"/>
                  </a:lnTo>
                  <a:lnTo>
                    <a:pt x="2051431" y="389877"/>
                  </a:lnTo>
                  <a:lnTo>
                    <a:pt x="2006739" y="382663"/>
                  </a:lnTo>
                  <a:lnTo>
                    <a:pt x="1961756" y="389877"/>
                  </a:lnTo>
                  <a:lnTo>
                    <a:pt x="1922767" y="409994"/>
                  </a:lnTo>
                  <a:lnTo>
                    <a:pt x="1892058" y="440690"/>
                  </a:lnTo>
                  <a:lnTo>
                    <a:pt x="1871941" y="479691"/>
                  </a:lnTo>
                  <a:lnTo>
                    <a:pt x="1864728" y="524675"/>
                  </a:lnTo>
                  <a:lnTo>
                    <a:pt x="1871941" y="569366"/>
                  </a:lnTo>
                  <a:lnTo>
                    <a:pt x="1892058" y="608330"/>
                  </a:lnTo>
                  <a:lnTo>
                    <a:pt x="1922767" y="639140"/>
                  </a:lnTo>
                  <a:lnTo>
                    <a:pt x="1961756" y="659396"/>
                  </a:lnTo>
                  <a:lnTo>
                    <a:pt x="2006739" y="666686"/>
                  </a:lnTo>
                  <a:lnTo>
                    <a:pt x="2051431" y="659396"/>
                  </a:lnTo>
                  <a:lnTo>
                    <a:pt x="2090381" y="639140"/>
                  </a:lnTo>
                  <a:lnTo>
                    <a:pt x="2121204" y="608330"/>
                  </a:lnTo>
                  <a:lnTo>
                    <a:pt x="2123338" y="604227"/>
                  </a:lnTo>
                  <a:lnTo>
                    <a:pt x="2141461" y="569366"/>
                  </a:lnTo>
                  <a:lnTo>
                    <a:pt x="2148738" y="5246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948501" y="7622809"/>
              <a:ext cx="2143125" cy="1684655"/>
            </a:xfrm>
            <a:custGeom>
              <a:avLst/>
              <a:gdLst/>
              <a:ahLst/>
              <a:cxnLst/>
              <a:rect l="l" t="t" r="r" b="b"/>
              <a:pathLst>
                <a:path w="2143125" h="1684654">
                  <a:moveTo>
                    <a:pt x="1154689" y="0"/>
                  </a:moveTo>
                  <a:lnTo>
                    <a:pt x="1112155" y="3887"/>
                  </a:lnTo>
                  <a:lnTo>
                    <a:pt x="509367" y="159160"/>
                  </a:lnTo>
                  <a:lnTo>
                    <a:pt x="463113" y="174261"/>
                  </a:lnTo>
                  <a:lnTo>
                    <a:pt x="418405" y="192381"/>
                  </a:lnTo>
                  <a:lnTo>
                    <a:pt x="375360" y="213390"/>
                  </a:lnTo>
                  <a:lnTo>
                    <a:pt x="334096" y="237157"/>
                  </a:lnTo>
                  <a:lnTo>
                    <a:pt x="294728" y="263551"/>
                  </a:lnTo>
                  <a:lnTo>
                    <a:pt x="257375" y="292442"/>
                  </a:lnTo>
                  <a:lnTo>
                    <a:pt x="222153" y="323699"/>
                  </a:lnTo>
                  <a:lnTo>
                    <a:pt x="189179" y="357191"/>
                  </a:lnTo>
                  <a:lnTo>
                    <a:pt x="158570" y="392787"/>
                  </a:lnTo>
                  <a:lnTo>
                    <a:pt x="130444" y="430357"/>
                  </a:lnTo>
                  <a:lnTo>
                    <a:pt x="104917" y="469770"/>
                  </a:lnTo>
                  <a:lnTo>
                    <a:pt x="82106" y="510895"/>
                  </a:lnTo>
                  <a:lnTo>
                    <a:pt x="62129" y="553602"/>
                  </a:lnTo>
                  <a:lnTo>
                    <a:pt x="45102" y="597759"/>
                  </a:lnTo>
                  <a:lnTo>
                    <a:pt x="31142" y="643237"/>
                  </a:lnTo>
                  <a:lnTo>
                    <a:pt x="20367" y="689903"/>
                  </a:lnTo>
                  <a:lnTo>
                    <a:pt x="12893" y="737629"/>
                  </a:lnTo>
                  <a:lnTo>
                    <a:pt x="8838" y="786282"/>
                  </a:lnTo>
                  <a:lnTo>
                    <a:pt x="555" y="962989"/>
                  </a:lnTo>
                  <a:lnTo>
                    <a:pt x="0" y="1010342"/>
                  </a:lnTo>
                  <a:lnTo>
                    <a:pt x="2735" y="1056951"/>
                  </a:lnTo>
                  <a:lnTo>
                    <a:pt x="8655" y="1102700"/>
                  </a:lnTo>
                  <a:lnTo>
                    <a:pt x="17654" y="1147470"/>
                  </a:lnTo>
                  <a:lnTo>
                    <a:pt x="29623" y="1191144"/>
                  </a:lnTo>
                  <a:lnTo>
                    <a:pt x="44457" y="1233606"/>
                  </a:lnTo>
                  <a:lnTo>
                    <a:pt x="62049" y="1274736"/>
                  </a:lnTo>
                  <a:lnTo>
                    <a:pt x="82292" y="1314419"/>
                  </a:lnTo>
                  <a:lnTo>
                    <a:pt x="105080" y="1352537"/>
                  </a:lnTo>
                  <a:lnTo>
                    <a:pt x="130305" y="1388972"/>
                  </a:lnTo>
                  <a:lnTo>
                    <a:pt x="157861" y="1423608"/>
                  </a:lnTo>
                  <a:lnTo>
                    <a:pt x="187641" y="1456325"/>
                  </a:lnTo>
                  <a:lnTo>
                    <a:pt x="219539" y="1487009"/>
                  </a:lnTo>
                  <a:lnTo>
                    <a:pt x="253447" y="1515540"/>
                  </a:lnTo>
                  <a:lnTo>
                    <a:pt x="289260" y="1541801"/>
                  </a:lnTo>
                  <a:lnTo>
                    <a:pt x="326870" y="1565676"/>
                  </a:lnTo>
                  <a:lnTo>
                    <a:pt x="366170" y="1587047"/>
                  </a:lnTo>
                  <a:lnTo>
                    <a:pt x="407054" y="1605796"/>
                  </a:lnTo>
                  <a:lnTo>
                    <a:pt x="449416" y="1621806"/>
                  </a:lnTo>
                  <a:lnTo>
                    <a:pt x="493148" y="1634959"/>
                  </a:lnTo>
                  <a:lnTo>
                    <a:pt x="538144" y="1645139"/>
                  </a:lnTo>
                  <a:lnTo>
                    <a:pt x="584296" y="1652228"/>
                  </a:lnTo>
                  <a:lnTo>
                    <a:pt x="631499" y="1656109"/>
                  </a:lnTo>
                  <a:lnTo>
                    <a:pt x="1238109" y="1684380"/>
                  </a:lnTo>
                  <a:lnTo>
                    <a:pt x="1284940" y="1678187"/>
                  </a:lnTo>
                  <a:lnTo>
                    <a:pt x="1325273" y="1656944"/>
                  </a:lnTo>
                  <a:lnTo>
                    <a:pt x="1355923" y="1623537"/>
                  </a:lnTo>
                  <a:lnTo>
                    <a:pt x="1373703" y="1580853"/>
                  </a:lnTo>
                  <a:lnTo>
                    <a:pt x="1375424" y="1531778"/>
                  </a:lnTo>
                  <a:lnTo>
                    <a:pt x="1360301" y="1487864"/>
                  </a:lnTo>
                  <a:lnTo>
                    <a:pt x="1331100" y="1452885"/>
                  </a:lnTo>
                  <a:lnTo>
                    <a:pt x="1291601" y="1429238"/>
                  </a:lnTo>
                  <a:lnTo>
                    <a:pt x="1245585" y="1419320"/>
                  </a:lnTo>
                  <a:lnTo>
                    <a:pt x="1261868" y="1420304"/>
                  </a:lnTo>
                  <a:lnTo>
                    <a:pt x="1244888" y="1416002"/>
                  </a:lnTo>
                  <a:lnTo>
                    <a:pt x="1231295" y="1405851"/>
                  </a:lnTo>
                  <a:lnTo>
                    <a:pt x="1222473" y="1391366"/>
                  </a:lnTo>
                  <a:lnTo>
                    <a:pt x="1219806" y="1374065"/>
                  </a:lnTo>
                  <a:lnTo>
                    <a:pt x="1224070" y="1357121"/>
                  </a:lnTo>
                  <a:lnTo>
                    <a:pt x="1234201" y="1343540"/>
                  </a:lnTo>
                  <a:lnTo>
                    <a:pt x="1248678" y="1334706"/>
                  </a:lnTo>
                  <a:lnTo>
                    <a:pt x="1265983" y="1332004"/>
                  </a:lnTo>
                  <a:lnTo>
                    <a:pt x="1292694" y="1332757"/>
                  </a:lnTo>
                  <a:lnTo>
                    <a:pt x="1339529" y="1326563"/>
                  </a:lnTo>
                  <a:lnTo>
                    <a:pt x="1379872" y="1305317"/>
                  </a:lnTo>
                  <a:lnTo>
                    <a:pt x="1410528" y="1271908"/>
                  </a:lnTo>
                  <a:lnTo>
                    <a:pt x="1428302" y="1229221"/>
                  </a:lnTo>
                  <a:lnTo>
                    <a:pt x="1429999" y="1180144"/>
                  </a:lnTo>
                  <a:lnTo>
                    <a:pt x="1414889" y="1136232"/>
                  </a:lnTo>
                  <a:lnTo>
                    <a:pt x="1385702" y="1101255"/>
                  </a:lnTo>
                  <a:lnTo>
                    <a:pt x="1346204" y="1077609"/>
                  </a:lnTo>
                  <a:lnTo>
                    <a:pt x="1300160" y="1067687"/>
                  </a:lnTo>
                  <a:lnTo>
                    <a:pt x="1278433" y="1067226"/>
                  </a:lnTo>
                  <a:lnTo>
                    <a:pt x="1261459" y="1062926"/>
                  </a:lnTo>
                  <a:lnTo>
                    <a:pt x="1247868" y="1052776"/>
                  </a:lnTo>
                  <a:lnTo>
                    <a:pt x="1239044" y="1038292"/>
                  </a:lnTo>
                  <a:lnTo>
                    <a:pt x="1236371" y="1020987"/>
                  </a:lnTo>
                  <a:lnTo>
                    <a:pt x="1240641" y="1004021"/>
                  </a:lnTo>
                  <a:lnTo>
                    <a:pt x="1250774" y="990442"/>
                  </a:lnTo>
                  <a:lnTo>
                    <a:pt x="1265249" y="981620"/>
                  </a:lnTo>
                  <a:lnTo>
                    <a:pt x="1282548" y="978925"/>
                  </a:lnTo>
                  <a:lnTo>
                    <a:pt x="1329378" y="972737"/>
                  </a:lnTo>
                  <a:lnTo>
                    <a:pt x="1369712" y="951507"/>
                  </a:lnTo>
                  <a:lnTo>
                    <a:pt x="1400362" y="918116"/>
                  </a:lnTo>
                  <a:lnTo>
                    <a:pt x="1418141" y="875445"/>
                  </a:lnTo>
                  <a:lnTo>
                    <a:pt x="1419863" y="826375"/>
                  </a:lnTo>
                  <a:lnTo>
                    <a:pt x="1404748" y="782454"/>
                  </a:lnTo>
                  <a:lnTo>
                    <a:pt x="1375562" y="747462"/>
                  </a:lnTo>
                  <a:lnTo>
                    <a:pt x="1336066" y="723813"/>
                  </a:lnTo>
                  <a:lnTo>
                    <a:pt x="1290024" y="713918"/>
                  </a:lnTo>
                  <a:lnTo>
                    <a:pt x="1295008" y="714148"/>
                  </a:lnTo>
                  <a:lnTo>
                    <a:pt x="1278033" y="709848"/>
                  </a:lnTo>
                  <a:lnTo>
                    <a:pt x="1264440" y="699699"/>
                  </a:lnTo>
                  <a:lnTo>
                    <a:pt x="1255615" y="685218"/>
                  </a:lnTo>
                  <a:lnTo>
                    <a:pt x="1252947" y="667919"/>
                  </a:lnTo>
                  <a:lnTo>
                    <a:pt x="1257211" y="650939"/>
                  </a:lnTo>
                  <a:lnTo>
                    <a:pt x="1267341" y="637345"/>
                  </a:lnTo>
                  <a:lnTo>
                    <a:pt x="1281819" y="628520"/>
                  </a:lnTo>
                  <a:lnTo>
                    <a:pt x="1299123" y="625847"/>
                  </a:lnTo>
                  <a:lnTo>
                    <a:pt x="2005332" y="658987"/>
                  </a:lnTo>
                  <a:lnTo>
                    <a:pt x="2052162" y="652803"/>
                  </a:lnTo>
                  <a:lnTo>
                    <a:pt x="2092496" y="631574"/>
                  </a:lnTo>
                  <a:lnTo>
                    <a:pt x="2123146" y="598181"/>
                  </a:lnTo>
                  <a:lnTo>
                    <a:pt x="2140925" y="555508"/>
                  </a:lnTo>
                  <a:lnTo>
                    <a:pt x="2142647" y="506437"/>
                  </a:lnTo>
                  <a:lnTo>
                    <a:pt x="2127502" y="462515"/>
                  </a:lnTo>
                  <a:lnTo>
                    <a:pt x="2098303" y="427518"/>
                  </a:lnTo>
                  <a:lnTo>
                    <a:pt x="2058817" y="403853"/>
                  </a:lnTo>
                  <a:lnTo>
                    <a:pt x="2012808" y="393927"/>
                  </a:lnTo>
                  <a:lnTo>
                    <a:pt x="914350" y="342421"/>
                  </a:lnTo>
                  <a:lnTo>
                    <a:pt x="1178614" y="260256"/>
                  </a:lnTo>
                  <a:lnTo>
                    <a:pt x="1217312" y="243285"/>
                  </a:lnTo>
                  <a:lnTo>
                    <a:pt x="1247739" y="216018"/>
                  </a:lnTo>
                  <a:lnTo>
                    <a:pt x="1268312" y="181097"/>
                  </a:lnTo>
                  <a:lnTo>
                    <a:pt x="1277451" y="141160"/>
                  </a:lnTo>
                  <a:lnTo>
                    <a:pt x="1273574" y="98847"/>
                  </a:lnTo>
                  <a:lnTo>
                    <a:pt x="1256653" y="60124"/>
                  </a:lnTo>
                  <a:lnTo>
                    <a:pt x="1229494" y="29692"/>
                  </a:lnTo>
                  <a:lnTo>
                    <a:pt x="1194654" y="9126"/>
                  </a:lnTo>
                  <a:lnTo>
                    <a:pt x="1154689" y="0"/>
                  </a:lnTo>
                  <a:close/>
                </a:path>
              </a:pathLst>
            </a:custGeom>
            <a:solidFill>
              <a:srgbClr val="FBD5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52517" y="7668803"/>
              <a:ext cx="5412076" cy="41249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667171" y="8292869"/>
              <a:ext cx="1804035" cy="409575"/>
            </a:xfrm>
            <a:custGeom>
              <a:avLst/>
              <a:gdLst/>
              <a:ahLst/>
              <a:cxnLst/>
              <a:rect l="l" t="t" r="r" b="b"/>
              <a:pathLst>
                <a:path w="1804035" h="409575">
                  <a:moveTo>
                    <a:pt x="93798" y="114750"/>
                  </a:moveTo>
                  <a:lnTo>
                    <a:pt x="57413" y="122673"/>
                  </a:lnTo>
                  <a:lnTo>
                    <a:pt x="27584" y="144219"/>
                  </a:lnTo>
                  <a:lnTo>
                    <a:pt x="7412" y="176050"/>
                  </a:lnTo>
                  <a:lnTo>
                    <a:pt x="0" y="214831"/>
                  </a:lnTo>
                  <a:lnTo>
                    <a:pt x="7412" y="253434"/>
                  </a:lnTo>
                  <a:lnTo>
                    <a:pt x="27584" y="285285"/>
                  </a:lnTo>
                  <a:lnTo>
                    <a:pt x="57413" y="306929"/>
                  </a:lnTo>
                  <a:lnTo>
                    <a:pt x="93798" y="314911"/>
                  </a:lnTo>
                  <a:lnTo>
                    <a:pt x="129947" y="306929"/>
                  </a:lnTo>
                  <a:lnTo>
                    <a:pt x="157493" y="286860"/>
                  </a:lnTo>
                  <a:lnTo>
                    <a:pt x="93798" y="286860"/>
                  </a:lnTo>
                  <a:lnTo>
                    <a:pt x="70375" y="281258"/>
                  </a:lnTo>
                  <a:lnTo>
                    <a:pt x="51504" y="265919"/>
                  </a:lnTo>
                  <a:lnTo>
                    <a:pt x="38914" y="243044"/>
                  </a:lnTo>
                  <a:lnTo>
                    <a:pt x="34334" y="214831"/>
                  </a:lnTo>
                  <a:lnTo>
                    <a:pt x="38914" y="186618"/>
                  </a:lnTo>
                  <a:lnTo>
                    <a:pt x="51504" y="163742"/>
                  </a:lnTo>
                  <a:lnTo>
                    <a:pt x="70375" y="148403"/>
                  </a:lnTo>
                  <a:lnTo>
                    <a:pt x="93798" y="142801"/>
                  </a:lnTo>
                  <a:lnTo>
                    <a:pt x="157700" y="142801"/>
                  </a:lnTo>
                  <a:lnTo>
                    <a:pt x="129947" y="122673"/>
                  </a:lnTo>
                  <a:lnTo>
                    <a:pt x="93798" y="114750"/>
                  </a:lnTo>
                  <a:close/>
                </a:path>
                <a:path w="1804035" h="409575">
                  <a:moveTo>
                    <a:pt x="157700" y="142801"/>
                  </a:moveTo>
                  <a:lnTo>
                    <a:pt x="93798" y="142801"/>
                  </a:lnTo>
                  <a:lnTo>
                    <a:pt x="116984" y="148403"/>
                  </a:lnTo>
                  <a:lnTo>
                    <a:pt x="135734" y="163742"/>
                  </a:lnTo>
                  <a:lnTo>
                    <a:pt x="148279" y="186618"/>
                  </a:lnTo>
                  <a:lnTo>
                    <a:pt x="152853" y="214831"/>
                  </a:lnTo>
                  <a:lnTo>
                    <a:pt x="148279" y="243044"/>
                  </a:lnTo>
                  <a:lnTo>
                    <a:pt x="135734" y="265919"/>
                  </a:lnTo>
                  <a:lnTo>
                    <a:pt x="116984" y="281258"/>
                  </a:lnTo>
                  <a:lnTo>
                    <a:pt x="93798" y="286860"/>
                  </a:lnTo>
                  <a:lnTo>
                    <a:pt x="157493" y="286860"/>
                  </a:lnTo>
                  <a:lnTo>
                    <a:pt x="159654" y="285285"/>
                  </a:lnTo>
                  <a:lnTo>
                    <a:pt x="179781" y="253434"/>
                  </a:lnTo>
                  <a:lnTo>
                    <a:pt x="187188" y="214831"/>
                  </a:lnTo>
                  <a:lnTo>
                    <a:pt x="179781" y="176050"/>
                  </a:lnTo>
                  <a:lnTo>
                    <a:pt x="159654" y="144219"/>
                  </a:lnTo>
                  <a:lnTo>
                    <a:pt x="157700" y="142801"/>
                  </a:lnTo>
                  <a:close/>
                </a:path>
                <a:path w="1804035" h="409575">
                  <a:moveTo>
                    <a:pt x="278933" y="146152"/>
                  </a:moveTo>
                  <a:lnTo>
                    <a:pt x="247521" y="146152"/>
                  </a:lnTo>
                  <a:lnTo>
                    <a:pt x="247521" y="309467"/>
                  </a:lnTo>
                  <a:lnTo>
                    <a:pt x="278933" y="309467"/>
                  </a:lnTo>
                  <a:lnTo>
                    <a:pt x="278933" y="146152"/>
                  </a:lnTo>
                  <a:close/>
                </a:path>
                <a:path w="1804035" h="409575">
                  <a:moveTo>
                    <a:pt x="329183" y="0"/>
                  </a:moveTo>
                  <a:lnTo>
                    <a:pt x="295401" y="6210"/>
                  </a:lnTo>
                  <a:lnTo>
                    <a:pt x="269665" y="23924"/>
                  </a:lnTo>
                  <a:lnTo>
                    <a:pt x="253273" y="51767"/>
                  </a:lnTo>
                  <a:lnTo>
                    <a:pt x="247521" y="88363"/>
                  </a:lnTo>
                  <a:lnTo>
                    <a:pt x="247521" y="119776"/>
                  </a:lnTo>
                  <a:lnTo>
                    <a:pt x="215700" y="127723"/>
                  </a:lnTo>
                  <a:lnTo>
                    <a:pt x="215700" y="146152"/>
                  </a:lnTo>
                  <a:lnTo>
                    <a:pt x="323738" y="146152"/>
                  </a:lnTo>
                  <a:lnTo>
                    <a:pt x="323738" y="119776"/>
                  </a:lnTo>
                  <a:lnTo>
                    <a:pt x="278933" y="119776"/>
                  </a:lnTo>
                  <a:lnTo>
                    <a:pt x="278933" y="96321"/>
                  </a:lnTo>
                  <a:lnTo>
                    <a:pt x="281923" y="66773"/>
                  </a:lnTo>
                  <a:lnTo>
                    <a:pt x="290917" y="45861"/>
                  </a:lnTo>
                  <a:lnTo>
                    <a:pt x="305959" y="33428"/>
                  </a:lnTo>
                  <a:lnTo>
                    <a:pt x="327089" y="29318"/>
                  </a:lnTo>
                  <a:lnTo>
                    <a:pt x="361164" y="29318"/>
                  </a:lnTo>
                  <a:lnTo>
                    <a:pt x="371056" y="9214"/>
                  </a:lnTo>
                  <a:lnTo>
                    <a:pt x="360567" y="4947"/>
                  </a:lnTo>
                  <a:lnTo>
                    <a:pt x="350591" y="2094"/>
                  </a:lnTo>
                  <a:lnTo>
                    <a:pt x="340379" y="497"/>
                  </a:lnTo>
                  <a:lnTo>
                    <a:pt x="329183" y="0"/>
                  </a:lnTo>
                  <a:close/>
                </a:path>
                <a:path w="1804035" h="409575">
                  <a:moveTo>
                    <a:pt x="361164" y="29318"/>
                  </a:moveTo>
                  <a:lnTo>
                    <a:pt x="327089" y="29318"/>
                  </a:lnTo>
                  <a:lnTo>
                    <a:pt x="334111" y="29652"/>
                  </a:lnTo>
                  <a:lnTo>
                    <a:pt x="341171" y="30732"/>
                  </a:lnTo>
                  <a:lnTo>
                    <a:pt x="348936" y="32675"/>
                  </a:lnTo>
                  <a:lnTo>
                    <a:pt x="358072" y="35601"/>
                  </a:lnTo>
                  <a:lnTo>
                    <a:pt x="361164" y="29318"/>
                  </a:lnTo>
                  <a:close/>
                </a:path>
                <a:path w="1804035" h="409575">
                  <a:moveTo>
                    <a:pt x="535669" y="114750"/>
                  </a:moveTo>
                  <a:lnTo>
                    <a:pt x="498876" y="121908"/>
                  </a:lnTo>
                  <a:lnTo>
                    <a:pt x="470602" y="142177"/>
                  </a:lnTo>
                  <a:lnTo>
                    <a:pt x="452455" y="173753"/>
                  </a:lnTo>
                  <a:lnTo>
                    <a:pt x="446049" y="214831"/>
                  </a:lnTo>
                  <a:lnTo>
                    <a:pt x="452436" y="255731"/>
                  </a:lnTo>
                  <a:lnTo>
                    <a:pt x="470445" y="287327"/>
                  </a:lnTo>
                  <a:lnTo>
                    <a:pt x="498346" y="307695"/>
                  </a:lnTo>
                  <a:lnTo>
                    <a:pt x="534413" y="314911"/>
                  </a:lnTo>
                  <a:lnTo>
                    <a:pt x="551622" y="313786"/>
                  </a:lnTo>
                  <a:lnTo>
                    <a:pt x="567495" y="309991"/>
                  </a:lnTo>
                  <a:lnTo>
                    <a:pt x="583996" y="302900"/>
                  </a:lnTo>
                  <a:lnTo>
                    <a:pt x="603091" y="291886"/>
                  </a:lnTo>
                  <a:lnTo>
                    <a:pt x="600110" y="286022"/>
                  </a:lnTo>
                  <a:lnTo>
                    <a:pt x="541114" y="286022"/>
                  </a:lnTo>
                  <a:lnTo>
                    <a:pt x="515178" y="280918"/>
                  </a:lnTo>
                  <a:lnTo>
                    <a:pt x="495679" y="266234"/>
                  </a:lnTo>
                  <a:lnTo>
                    <a:pt x="483403" y="242913"/>
                  </a:lnTo>
                  <a:lnTo>
                    <a:pt x="479137" y="211899"/>
                  </a:lnTo>
                  <a:lnTo>
                    <a:pt x="608955" y="211899"/>
                  </a:lnTo>
                  <a:lnTo>
                    <a:pt x="608955" y="193470"/>
                  </a:lnTo>
                  <a:lnTo>
                    <a:pt x="608143" y="188444"/>
                  </a:lnTo>
                  <a:lnTo>
                    <a:pt x="481650" y="188444"/>
                  </a:lnTo>
                  <a:lnTo>
                    <a:pt x="489058" y="169013"/>
                  </a:lnTo>
                  <a:lnTo>
                    <a:pt x="500391" y="154842"/>
                  </a:lnTo>
                  <a:lnTo>
                    <a:pt x="515335" y="146165"/>
                  </a:lnTo>
                  <a:lnTo>
                    <a:pt x="533575" y="143220"/>
                  </a:lnTo>
                  <a:lnTo>
                    <a:pt x="593037" y="143220"/>
                  </a:lnTo>
                  <a:lnTo>
                    <a:pt x="588957" y="136366"/>
                  </a:lnTo>
                  <a:lnTo>
                    <a:pt x="565845" y="120396"/>
                  </a:lnTo>
                  <a:lnTo>
                    <a:pt x="535669" y="114750"/>
                  </a:lnTo>
                  <a:close/>
                </a:path>
                <a:path w="1804035" h="409575">
                  <a:moveTo>
                    <a:pt x="590526" y="267175"/>
                  </a:moveTo>
                  <a:lnTo>
                    <a:pt x="576508" y="276127"/>
                  </a:lnTo>
                  <a:lnTo>
                    <a:pt x="564410" y="281939"/>
                  </a:lnTo>
                  <a:lnTo>
                    <a:pt x="553018" y="285080"/>
                  </a:lnTo>
                  <a:lnTo>
                    <a:pt x="541114" y="286022"/>
                  </a:lnTo>
                  <a:lnTo>
                    <a:pt x="600110" y="286022"/>
                  </a:lnTo>
                  <a:lnTo>
                    <a:pt x="590526" y="267175"/>
                  </a:lnTo>
                  <a:close/>
                </a:path>
                <a:path w="1804035" h="409575">
                  <a:moveTo>
                    <a:pt x="593037" y="143220"/>
                  </a:moveTo>
                  <a:lnTo>
                    <a:pt x="533575" y="143220"/>
                  </a:lnTo>
                  <a:lnTo>
                    <a:pt x="550883" y="146165"/>
                  </a:lnTo>
                  <a:lnTo>
                    <a:pt x="563673" y="154842"/>
                  </a:lnTo>
                  <a:lnTo>
                    <a:pt x="571674" y="169013"/>
                  </a:lnTo>
                  <a:lnTo>
                    <a:pt x="574610" y="188444"/>
                  </a:lnTo>
                  <a:lnTo>
                    <a:pt x="608143" y="188444"/>
                  </a:lnTo>
                  <a:lnTo>
                    <a:pt x="603746" y="161208"/>
                  </a:lnTo>
                  <a:lnTo>
                    <a:pt x="593037" y="143220"/>
                  </a:lnTo>
                  <a:close/>
                </a:path>
                <a:path w="1804035" h="409575">
                  <a:moveTo>
                    <a:pt x="691895" y="119776"/>
                  </a:moveTo>
                  <a:lnTo>
                    <a:pt x="660492" y="119776"/>
                  </a:lnTo>
                  <a:lnTo>
                    <a:pt x="660492" y="309467"/>
                  </a:lnTo>
                  <a:lnTo>
                    <a:pt x="691895" y="309467"/>
                  </a:lnTo>
                  <a:lnTo>
                    <a:pt x="691895" y="193470"/>
                  </a:lnTo>
                  <a:lnTo>
                    <a:pt x="714531" y="170185"/>
                  </a:lnTo>
                  <a:lnTo>
                    <a:pt x="727377" y="159555"/>
                  </a:lnTo>
                  <a:lnTo>
                    <a:pt x="691895" y="159555"/>
                  </a:lnTo>
                  <a:lnTo>
                    <a:pt x="691895" y="119776"/>
                  </a:lnTo>
                  <a:close/>
                </a:path>
                <a:path w="1804035" h="409575">
                  <a:moveTo>
                    <a:pt x="814472" y="142801"/>
                  </a:moveTo>
                  <a:lnTo>
                    <a:pt x="773557" y="142801"/>
                  </a:lnTo>
                  <a:lnTo>
                    <a:pt x="781096" y="146571"/>
                  </a:lnTo>
                  <a:lnTo>
                    <a:pt x="784028" y="152853"/>
                  </a:lnTo>
                  <a:lnTo>
                    <a:pt x="786122" y="158298"/>
                  </a:lnTo>
                  <a:lnTo>
                    <a:pt x="786960" y="162487"/>
                  </a:lnTo>
                  <a:lnTo>
                    <a:pt x="786960" y="309467"/>
                  </a:lnTo>
                  <a:lnTo>
                    <a:pt x="818362" y="309467"/>
                  </a:lnTo>
                  <a:lnTo>
                    <a:pt x="818362" y="167513"/>
                  </a:lnTo>
                  <a:lnTo>
                    <a:pt x="815288" y="144249"/>
                  </a:lnTo>
                  <a:lnTo>
                    <a:pt x="814472" y="142801"/>
                  </a:lnTo>
                  <a:close/>
                </a:path>
                <a:path w="1804035" h="409575">
                  <a:moveTo>
                    <a:pt x="768531" y="114750"/>
                  </a:moveTo>
                  <a:lnTo>
                    <a:pt x="729315" y="125524"/>
                  </a:lnTo>
                  <a:lnTo>
                    <a:pt x="700134" y="150373"/>
                  </a:lnTo>
                  <a:lnTo>
                    <a:pt x="691895" y="159555"/>
                  </a:lnTo>
                  <a:lnTo>
                    <a:pt x="727377" y="159555"/>
                  </a:lnTo>
                  <a:lnTo>
                    <a:pt x="733515" y="154475"/>
                  </a:lnTo>
                  <a:lnTo>
                    <a:pt x="749905" y="145596"/>
                  </a:lnTo>
                  <a:lnTo>
                    <a:pt x="764762" y="142801"/>
                  </a:lnTo>
                  <a:lnTo>
                    <a:pt x="814472" y="142801"/>
                  </a:lnTo>
                  <a:lnTo>
                    <a:pt x="806012" y="127781"/>
                  </a:lnTo>
                  <a:lnTo>
                    <a:pt x="790453" y="117988"/>
                  </a:lnTo>
                  <a:lnTo>
                    <a:pt x="768531" y="114750"/>
                  </a:lnTo>
                  <a:close/>
                </a:path>
                <a:path w="1804035" h="409575">
                  <a:moveTo>
                    <a:pt x="1039088" y="301938"/>
                  </a:moveTo>
                  <a:lnTo>
                    <a:pt x="1007686" y="301938"/>
                  </a:lnTo>
                  <a:lnTo>
                    <a:pt x="1007686" y="409558"/>
                  </a:lnTo>
                  <a:lnTo>
                    <a:pt x="1039088" y="409558"/>
                  </a:lnTo>
                  <a:lnTo>
                    <a:pt x="1039088" y="301938"/>
                  </a:lnTo>
                  <a:close/>
                </a:path>
                <a:path w="1804035" h="409575">
                  <a:moveTo>
                    <a:pt x="980043" y="114750"/>
                  </a:moveTo>
                  <a:lnTo>
                    <a:pt x="935759" y="122889"/>
                  </a:lnTo>
                  <a:lnTo>
                    <a:pt x="901212" y="145633"/>
                  </a:lnTo>
                  <a:lnTo>
                    <a:pt x="878756" y="180468"/>
                  </a:lnTo>
                  <a:lnTo>
                    <a:pt x="870748" y="224883"/>
                  </a:lnTo>
                  <a:lnTo>
                    <a:pt x="876526" y="261628"/>
                  </a:lnTo>
                  <a:lnTo>
                    <a:pt x="892788" y="290207"/>
                  </a:lnTo>
                  <a:lnTo>
                    <a:pt x="917921" y="308735"/>
                  </a:lnTo>
                  <a:lnTo>
                    <a:pt x="950316" y="315330"/>
                  </a:lnTo>
                  <a:lnTo>
                    <a:pt x="959470" y="315023"/>
                  </a:lnTo>
                  <a:lnTo>
                    <a:pt x="997634" y="306964"/>
                  </a:lnTo>
                  <a:lnTo>
                    <a:pt x="1007686" y="301938"/>
                  </a:lnTo>
                  <a:lnTo>
                    <a:pt x="1039088" y="301938"/>
                  </a:lnTo>
                  <a:lnTo>
                    <a:pt x="1039088" y="285185"/>
                  </a:lnTo>
                  <a:lnTo>
                    <a:pt x="960787" y="285185"/>
                  </a:lnTo>
                  <a:lnTo>
                    <a:pt x="937419" y="280977"/>
                  </a:lnTo>
                  <a:lnTo>
                    <a:pt x="919903" y="268799"/>
                  </a:lnTo>
                  <a:lnTo>
                    <a:pt x="908906" y="249320"/>
                  </a:lnTo>
                  <a:lnTo>
                    <a:pt x="905092" y="223207"/>
                  </a:lnTo>
                  <a:lnTo>
                    <a:pt x="910372" y="190459"/>
                  </a:lnTo>
                  <a:lnTo>
                    <a:pt x="925347" y="165365"/>
                  </a:lnTo>
                  <a:lnTo>
                    <a:pt x="948723" y="149300"/>
                  </a:lnTo>
                  <a:lnTo>
                    <a:pt x="979205" y="143639"/>
                  </a:lnTo>
                  <a:lnTo>
                    <a:pt x="1039088" y="143639"/>
                  </a:lnTo>
                  <a:lnTo>
                    <a:pt x="1039088" y="125629"/>
                  </a:lnTo>
                  <a:lnTo>
                    <a:pt x="1000880" y="115902"/>
                  </a:lnTo>
                  <a:lnTo>
                    <a:pt x="990265" y="115051"/>
                  </a:lnTo>
                  <a:lnTo>
                    <a:pt x="980043" y="114750"/>
                  </a:lnTo>
                  <a:close/>
                </a:path>
                <a:path w="1804035" h="409575">
                  <a:moveTo>
                    <a:pt x="1039088" y="143639"/>
                  </a:moveTo>
                  <a:lnTo>
                    <a:pt x="979205" y="143639"/>
                  </a:lnTo>
                  <a:lnTo>
                    <a:pt x="987543" y="143907"/>
                  </a:lnTo>
                  <a:lnTo>
                    <a:pt x="994702" y="144843"/>
                  </a:lnTo>
                  <a:lnTo>
                    <a:pt x="1001233" y="146643"/>
                  </a:lnTo>
                  <a:lnTo>
                    <a:pt x="1007686" y="149503"/>
                  </a:lnTo>
                  <a:lnTo>
                    <a:pt x="1007686" y="270525"/>
                  </a:lnTo>
                  <a:lnTo>
                    <a:pt x="996293" y="277057"/>
                  </a:lnTo>
                  <a:lnTo>
                    <a:pt x="985018" y="281624"/>
                  </a:lnTo>
                  <a:lnTo>
                    <a:pt x="973353" y="284308"/>
                  </a:lnTo>
                  <a:lnTo>
                    <a:pt x="960787" y="285185"/>
                  </a:lnTo>
                  <a:lnTo>
                    <a:pt x="1039088" y="285185"/>
                  </a:lnTo>
                  <a:lnTo>
                    <a:pt x="1039088" y="143639"/>
                  </a:lnTo>
                  <a:close/>
                </a:path>
                <a:path w="1804035" h="409575">
                  <a:moveTo>
                    <a:pt x="1136279" y="119776"/>
                  </a:moveTo>
                  <a:lnTo>
                    <a:pt x="1104866" y="119776"/>
                  </a:lnTo>
                  <a:lnTo>
                    <a:pt x="1104866" y="262149"/>
                  </a:lnTo>
                  <a:lnTo>
                    <a:pt x="1108132" y="285124"/>
                  </a:lnTo>
                  <a:lnTo>
                    <a:pt x="1117798" y="301776"/>
                  </a:lnTo>
                  <a:lnTo>
                    <a:pt x="1133668" y="311909"/>
                  </a:lnTo>
                  <a:lnTo>
                    <a:pt x="1155545" y="315330"/>
                  </a:lnTo>
                  <a:lnTo>
                    <a:pt x="1176213" y="312564"/>
                  </a:lnTo>
                  <a:lnTo>
                    <a:pt x="1195586" y="304184"/>
                  </a:lnTo>
                  <a:lnTo>
                    <a:pt x="1213782" y="290071"/>
                  </a:lnTo>
                  <a:lnTo>
                    <a:pt x="1216178" y="287279"/>
                  </a:lnTo>
                  <a:lnTo>
                    <a:pt x="1158896" y="287279"/>
                  </a:lnTo>
                  <a:lnTo>
                    <a:pt x="1148648" y="285407"/>
                  </a:lnTo>
                  <a:lnTo>
                    <a:pt x="1141619" y="279530"/>
                  </a:lnTo>
                  <a:lnTo>
                    <a:pt x="1137575" y="269256"/>
                  </a:lnTo>
                  <a:lnTo>
                    <a:pt x="1136279" y="254191"/>
                  </a:lnTo>
                  <a:lnTo>
                    <a:pt x="1136279" y="119776"/>
                  </a:lnTo>
                  <a:close/>
                </a:path>
                <a:path w="1804035" h="409575">
                  <a:moveTo>
                    <a:pt x="1262746" y="270106"/>
                  </a:moveTo>
                  <a:lnTo>
                    <a:pt x="1230915" y="270106"/>
                  </a:lnTo>
                  <a:lnTo>
                    <a:pt x="1230915" y="309467"/>
                  </a:lnTo>
                  <a:lnTo>
                    <a:pt x="1262746" y="309467"/>
                  </a:lnTo>
                  <a:lnTo>
                    <a:pt x="1262746" y="270106"/>
                  </a:lnTo>
                  <a:close/>
                </a:path>
                <a:path w="1804035" h="409575">
                  <a:moveTo>
                    <a:pt x="1262746" y="119776"/>
                  </a:moveTo>
                  <a:lnTo>
                    <a:pt x="1230915" y="119776"/>
                  </a:lnTo>
                  <a:lnTo>
                    <a:pt x="1230915" y="235772"/>
                  </a:lnTo>
                  <a:lnTo>
                    <a:pt x="1213304" y="256538"/>
                  </a:lnTo>
                  <a:lnTo>
                    <a:pt x="1194277" y="272830"/>
                  </a:lnTo>
                  <a:lnTo>
                    <a:pt x="1175565" y="283470"/>
                  </a:lnTo>
                  <a:lnTo>
                    <a:pt x="1158896" y="287279"/>
                  </a:lnTo>
                  <a:lnTo>
                    <a:pt x="1216178" y="287279"/>
                  </a:lnTo>
                  <a:lnTo>
                    <a:pt x="1230915" y="270106"/>
                  </a:lnTo>
                  <a:lnTo>
                    <a:pt x="1262746" y="270106"/>
                  </a:lnTo>
                  <a:lnTo>
                    <a:pt x="1262746" y="119776"/>
                  </a:lnTo>
                  <a:close/>
                </a:path>
                <a:path w="1804035" h="409575">
                  <a:moveTo>
                    <a:pt x="1404742" y="114750"/>
                  </a:moveTo>
                  <a:lnTo>
                    <a:pt x="1367950" y="121908"/>
                  </a:lnTo>
                  <a:lnTo>
                    <a:pt x="1339675" y="142177"/>
                  </a:lnTo>
                  <a:lnTo>
                    <a:pt x="1321528" y="173753"/>
                  </a:lnTo>
                  <a:lnTo>
                    <a:pt x="1315122" y="214831"/>
                  </a:lnTo>
                  <a:lnTo>
                    <a:pt x="1321509" y="255731"/>
                  </a:lnTo>
                  <a:lnTo>
                    <a:pt x="1339518" y="287327"/>
                  </a:lnTo>
                  <a:lnTo>
                    <a:pt x="1367419" y="307695"/>
                  </a:lnTo>
                  <a:lnTo>
                    <a:pt x="1403486" y="314911"/>
                  </a:lnTo>
                  <a:lnTo>
                    <a:pt x="1420691" y="313786"/>
                  </a:lnTo>
                  <a:lnTo>
                    <a:pt x="1436564" y="309991"/>
                  </a:lnTo>
                  <a:lnTo>
                    <a:pt x="1453068" y="302900"/>
                  </a:lnTo>
                  <a:lnTo>
                    <a:pt x="1472164" y="291886"/>
                  </a:lnTo>
                  <a:lnTo>
                    <a:pt x="1469183" y="286022"/>
                  </a:lnTo>
                  <a:lnTo>
                    <a:pt x="1410187" y="286022"/>
                  </a:lnTo>
                  <a:lnTo>
                    <a:pt x="1384247" y="280918"/>
                  </a:lnTo>
                  <a:lnTo>
                    <a:pt x="1364749" y="266234"/>
                  </a:lnTo>
                  <a:lnTo>
                    <a:pt x="1352475" y="242913"/>
                  </a:lnTo>
                  <a:lnTo>
                    <a:pt x="1348210" y="211899"/>
                  </a:lnTo>
                  <a:lnTo>
                    <a:pt x="1478028" y="211899"/>
                  </a:lnTo>
                  <a:lnTo>
                    <a:pt x="1478028" y="193470"/>
                  </a:lnTo>
                  <a:lnTo>
                    <a:pt x="1477216" y="188444"/>
                  </a:lnTo>
                  <a:lnTo>
                    <a:pt x="1350723" y="188444"/>
                  </a:lnTo>
                  <a:lnTo>
                    <a:pt x="1358125" y="169013"/>
                  </a:lnTo>
                  <a:lnTo>
                    <a:pt x="1369456" y="154842"/>
                  </a:lnTo>
                  <a:lnTo>
                    <a:pt x="1384403" y="146165"/>
                  </a:lnTo>
                  <a:lnTo>
                    <a:pt x="1402648" y="143220"/>
                  </a:lnTo>
                  <a:lnTo>
                    <a:pt x="1462110" y="143220"/>
                  </a:lnTo>
                  <a:lnTo>
                    <a:pt x="1458030" y="136366"/>
                  </a:lnTo>
                  <a:lnTo>
                    <a:pt x="1434918" y="120396"/>
                  </a:lnTo>
                  <a:lnTo>
                    <a:pt x="1404742" y="114750"/>
                  </a:lnTo>
                  <a:close/>
                </a:path>
                <a:path w="1804035" h="409575">
                  <a:moveTo>
                    <a:pt x="1459599" y="267175"/>
                  </a:moveTo>
                  <a:lnTo>
                    <a:pt x="1445575" y="276127"/>
                  </a:lnTo>
                  <a:lnTo>
                    <a:pt x="1433475" y="281939"/>
                  </a:lnTo>
                  <a:lnTo>
                    <a:pt x="1422085" y="285080"/>
                  </a:lnTo>
                  <a:lnTo>
                    <a:pt x="1410187" y="286022"/>
                  </a:lnTo>
                  <a:lnTo>
                    <a:pt x="1469183" y="286022"/>
                  </a:lnTo>
                  <a:lnTo>
                    <a:pt x="1459599" y="267175"/>
                  </a:lnTo>
                  <a:close/>
                </a:path>
                <a:path w="1804035" h="409575">
                  <a:moveTo>
                    <a:pt x="1462110" y="143220"/>
                  </a:moveTo>
                  <a:lnTo>
                    <a:pt x="1402648" y="143220"/>
                  </a:lnTo>
                  <a:lnTo>
                    <a:pt x="1419952" y="146165"/>
                  </a:lnTo>
                  <a:lnTo>
                    <a:pt x="1432743" y="154842"/>
                  </a:lnTo>
                  <a:lnTo>
                    <a:pt x="1440745" y="169013"/>
                  </a:lnTo>
                  <a:lnTo>
                    <a:pt x="1443683" y="188444"/>
                  </a:lnTo>
                  <a:lnTo>
                    <a:pt x="1477216" y="188444"/>
                  </a:lnTo>
                  <a:lnTo>
                    <a:pt x="1472819" y="161208"/>
                  </a:lnTo>
                  <a:lnTo>
                    <a:pt x="1462110" y="143220"/>
                  </a:lnTo>
                  <a:close/>
                </a:path>
                <a:path w="1804035" h="409575">
                  <a:moveTo>
                    <a:pt x="1414794" y="25548"/>
                  </a:moveTo>
                  <a:lnTo>
                    <a:pt x="1388407" y="25548"/>
                  </a:lnTo>
                  <a:lnTo>
                    <a:pt x="1337739" y="94646"/>
                  </a:lnTo>
                  <a:lnTo>
                    <a:pt x="1366628" y="94646"/>
                  </a:lnTo>
                  <a:lnTo>
                    <a:pt x="1401391" y="49003"/>
                  </a:lnTo>
                  <a:lnTo>
                    <a:pt x="1431993" y="49003"/>
                  </a:lnTo>
                  <a:lnTo>
                    <a:pt x="1414794" y="25548"/>
                  </a:lnTo>
                  <a:close/>
                </a:path>
                <a:path w="1804035" h="409575">
                  <a:moveTo>
                    <a:pt x="1431993" y="49003"/>
                  </a:moveTo>
                  <a:lnTo>
                    <a:pt x="1401391" y="49003"/>
                  </a:lnTo>
                  <a:lnTo>
                    <a:pt x="1436563" y="94646"/>
                  </a:lnTo>
                  <a:lnTo>
                    <a:pt x="1465463" y="94646"/>
                  </a:lnTo>
                  <a:lnTo>
                    <a:pt x="1431993" y="49003"/>
                  </a:lnTo>
                  <a:close/>
                </a:path>
                <a:path w="1804035" h="409575">
                  <a:moveTo>
                    <a:pt x="1563062" y="146152"/>
                  </a:moveTo>
                  <a:lnTo>
                    <a:pt x="1531660" y="146152"/>
                  </a:lnTo>
                  <a:lnTo>
                    <a:pt x="1531660" y="272619"/>
                  </a:lnTo>
                  <a:lnTo>
                    <a:pt x="1534289" y="289829"/>
                  </a:lnTo>
                  <a:lnTo>
                    <a:pt x="1541706" y="303189"/>
                  </a:lnTo>
                  <a:lnTo>
                    <a:pt x="1553208" y="311837"/>
                  </a:lnTo>
                  <a:lnTo>
                    <a:pt x="1568088" y="314911"/>
                  </a:lnTo>
                  <a:lnTo>
                    <a:pt x="1578788" y="313773"/>
                  </a:lnTo>
                  <a:lnTo>
                    <a:pt x="1589290" y="309887"/>
                  </a:lnTo>
                  <a:lnTo>
                    <a:pt x="1601126" y="302547"/>
                  </a:lnTo>
                  <a:lnTo>
                    <a:pt x="1615825" y="291048"/>
                  </a:lnTo>
                  <a:lnTo>
                    <a:pt x="1611150" y="283509"/>
                  </a:lnTo>
                  <a:lnTo>
                    <a:pt x="1568507" y="283509"/>
                  </a:lnTo>
                  <a:lnTo>
                    <a:pt x="1565156" y="280577"/>
                  </a:lnTo>
                  <a:lnTo>
                    <a:pt x="1564318" y="275132"/>
                  </a:lnTo>
                  <a:lnTo>
                    <a:pt x="1563900" y="271782"/>
                  </a:lnTo>
                  <a:lnTo>
                    <a:pt x="1563062" y="255866"/>
                  </a:lnTo>
                  <a:lnTo>
                    <a:pt x="1563062" y="146152"/>
                  </a:lnTo>
                  <a:close/>
                </a:path>
                <a:path w="1804035" h="409575">
                  <a:moveTo>
                    <a:pt x="1602841" y="270106"/>
                  </a:moveTo>
                  <a:lnTo>
                    <a:pt x="1593992" y="276441"/>
                  </a:lnTo>
                  <a:lnTo>
                    <a:pt x="1586987" y="280577"/>
                  </a:lnTo>
                  <a:lnTo>
                    <a:pt x="1581000" y="282829"/>
                  </a:lnTo>
                  <a:lnTo>
                    <a:pt x="1575208" y="283509"/>
                  </a:lnTo>
                  <a:lnTo>
                    <a:pt x="1611150" y="283509"/>
                  </a:lnTo>
                  <a:lnTo>
                    <a:pt x="1602841" y="270106"/>
                  </a:lnTo>
                  <a:close/>
                </a:path>
                <a:path w="1804035" h="409575">
                  <a:moveTo>
                    <a:pt x="1563062" y="64490"/>
                  </a:moveTo>
                  <a:lnTo>
                    <a:pt x="1531660" y="64490"/>
                  </a:lnTo>
                  <a:lnTo>
                    <a:pt x="1531660" y="119776"/>
                  </a:lnTo>
                  <a:lnTo>
                    <a:pt x="1499828" y="127723"/>
                  </a:lnTo>
                  <a:lnTo>
                    <a:pt x="1499828" y="146152"/>
                  </a:lnTo>
                  <a:lnTo>
                    <a:pt x="1613312" y="146152"/>
                  </a:lnTo>
                  <a:lnTo>
                    <a:pt x="1613312" y="119776"/>
                  </a:lnTo>
                  <a:lnTo>
                    <a:pt x="1563062" y="119776"/>
                  </a:lnTo>
                  <a:lnTo>
                    <a:pt x="1563062" y="64490"/>
                  </a:lnTo>
                  <a:close/>
                </a:path>
                <a:path w="1804035" h="409575">
                  <a:moveTo>
                    <a:pt x="1730586" y="114750"/>
                  </a:moveTo>
                  <a:lnTo>
                    <a:pt x="1693795" y="121908"/>
                  </a:lnTo>
                  <a:lnTo>
                    <a:pt x="1665523" y="142177"/>
                  </a:lnTo>
                  <a:lnTo>
                    <a:pt x="1647381" y="173753"/>
                  </a:lnTo>
                  <a:lnTo>
                    <a:pt x="1640976" y="214831"/>
                  </a:lnTo>
                  <a:lnTo>
                    <a:pt x="1647361" y="255731"/>
                  </a:lnTo>
                  <a:lnTo>
                    <a:pt x="1665366" y="287327"/>
                  </a:lnTo>
                  <a:lnTo>
                    <a:pt x="1693265" y="307695"/>
                  </a:lnTo>
                  <a:lnTo>
                    <a:pt x="1729329" y="314911"/>
                  </a:lnTo>
                  <a:lnTo>
                    <a:pt x="1746539" y="313786"/>
                  </a:lnTo>
                  <a:lnTo>
                    <a:pt x="1762412" y="309991"/>
                  </a:lnTo>
                  <a:lnTo>
                    <a:pt x="1778913" y="302900"/>
                  </a:lnTo>
                  <a:lnTo>
                    <a:pt x="1798008" y="291886"/>
                  </a:lnTo>
                  <a:lnTo>
                    <a:pt x="1795026" y="286022"/>
                  </a:lnTo>
                  <a:lnTo>
                    <a:pt x="1736030" y="286022"/>
                  </a:lnTo>
                  <a:lnTo>
                    <a:pt x="1710095" y="280918"/>
                  </a:lnTo>
                  <a:lnTo>
                    <a:pt x="1690596" y="266234"/>
                  </a:lnTo>
                  <a:lnTo>
                    <a:pt x="1678320" y="242913"/>
                  </a:lnTo>
                  <a:lnTo>
                    <a:pt x="1674053" y="211899"/>
                  </a:lnTo>
                  <a:lnTo>
                    <a:pt x="1803871" y="211899"/>
                  </a:lnTo>
                  <a:lnTo>
                    <a:pt x="1803871" y="193470"/>
                  </a:lnTo>
                  <a:lnTo>
                    <a:pt x="1803060" y="188444"/>
                  </a:lnTo>
                  <a:lnTo>
                    <a:pt x="1676566" y="188444"/>
                  </a:lnTo>
                  <a:lnTo>
                    <a:pt x="1683974" y="169013"/>
                  </a:lnTo>
                  <a:lnTo>
                    <a:pt x="1695308" y="154842"/>
                  </a:lnTo>
                  <a:lnTo>
                    <a:pt x="1710252" y="146165"/>
                  </a:lnTo>
                  <a:lnTo>
                    <a:pt x="1728491" y="143220"/>
                  </a:lnTo>
                  <a:lnTo>
                    <a:pt x="1787954" y="143220"/>
                  </a:lnTo>
                  <a:lnTo>
                    <a:pt x="1783873" y="136366"/>
                  </a:lnTo>
                  <a:lnTo>
                    <a:pt x="1760762" y="120396"/>
                  </a:lnTo>
                  <a:lnTo>
                    <a:pt x="1730586" y="114750"/>
                  </a:lnTo>
                  <a:close/>
                </a:path>
                <a:path w="1804035" h="409575">
                  <a:moveTo>
                    <a:pt x="1785443" y="267175"/>
                  </a:moveTo>
                  <a:lnTo>
                    <a:pt x="1771424" y="276127"/>
                  </a:lnTo>
                  <a:lnTo>
                    <a:pt x="1759327" y="281939"/>
                  </a:lnTo>
                  <a:lnTo>
                    <a:pt x="1747934" y="285080"/>
                  </a:lnTo>
                  <a:lnTo>
                    <a:pt x="1736030" y="286022"/>
                  </a:lnTo>
                  <a:lnTo>
                    <a:pt x="1795026" y="286022"/>
                  </a:lnTo>
                  <a:lnTo>
                    <a:pt x="1785443" y="267175"/>
                  </a:lnTo>
                  <a:close/>
                </a:path>
                <a:path w="1804035" h="409575">
                  <a:moveTo>
                    <a:pt x="1787954" y="143220"/>
                  </a:moveTo>
                  <a:lnTo>
                    <a:pt x="1728491" y="143220"/>
                  </a:lnTo>
                  <a:lnTo>
                    <a:pt x="1745799" y="146165"/>
                  </a:lnTo>
                  <a:lnTo>
                    <a:pt x="1758590" y="154842"/>
                  </a:lnTo>
                  <a:lnTo>
                    <a:pt x="1766590" y="169013"/>
                  </a:lnTo>
                  <a:lnTo>
                    <a:pt x="1769527" y="188444"/>
                  </a:lnTo>
                  <a:lnTo>
                    <a:pt x="1803060" y="188444"/>
                  </a:lnTo>
                  <a:lnTo>
                    <a:pt x="1798662" y="161208"/>
                  </a:lnTo>
                  <a:lnTo>
                    <a:pt x="1787954" y="14322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261732" y="7279722"/>
              <a:ext cx="9448165" cy="1760220"/>
            </a:xfrm>
            <a:custGeom>
              <a:avLst/>
              <a:gdLst/>
              <a:ahLst/>
              <a:cxnLst/>
              <a:rect l="l" t="t" r="r" b="b"/>
              <a:pathLst>
                <a:path w="9448165" h="1760220">
                  <a:moveTo>
                    <a:pt x="9447847" y="826147"/>
                  </a:moveTo>
                  <a:lnTo>
                    <a:pt x="6525984" y="826147"/>
                  </a:lnTo>
                  <a:lnTo>
                    <a:pt x="6525984" y="30480"/>
                  </a:lnTo>
                  <a:lnTo>
                    <a:pt x="6525984" y="15240"/>
                  </a:lnTo>
                  <a:lnTo>
                    <a:pt x="6525984" y="0"/>
                  </a:lnTo>
                  <a:lnTo>
                    <a:pt x="6494564" y="0"/>
                  </a:lnTo>
                  <a:lnTo>
                    <a:pt x="6494564" y="30480"/>
                  </a:lnTo>
                  <a:lnTo>
                    <a:pt x="6494564" y="1729740"/>
                  </a:lnTo>
                  <a:lnTo>
                    <a:pt x="31419" y="1729740"/>
                  </a:lnTo>
                  <a:lnTo>
                    <a:pt x="31419" y="30937"/>
                  </a:lnTo>
                  <a:lnTo>
                    <a:pt x="31419" y="30480"/>
                  </a:lnTo>
                  <a:lnTo>
                    <a:pt x="6494564" y="30480"/>
                  </a:lnTo>
                  <a:lnTo>
                    <a:pt x="6494564" y="0"/>
                  </a:lnTo>
                  <a:lnTo>
                    <a:pt x="0" y="0"/>
                  </a:lnTo>
                  <a:lnTo>
                    <a:pt x="0" y="15240"/>
                  </a:lnTo>
                  <a:lnTo>
                    <a:pt x="0" y="30480"/>
                  </a:lnTo>
                  <a:lnTo>
                    <a:pt x="0" y="1729740"/>
                  </a:lnTo>
                  <a:lnTo>
                    <a:pt x="0" y="1760220"/>
                  </a:lnTo>
                  <a:lnTo>
                    <a:pt x="6525984" y="1760220"/>
                  </a:lnTo>
                  <a:lnTo>
                    <a:pt x="6525984" y="1729740"/>
                  </a:lnTo>
                  <a:lnTo>
                    <a:pt x="6525984" y="857554"/>
                  </a:lnTo>
                  <a:lnTo>
                    <a:pt x="9447847" y="857554"/>
                  </a:lnTo>
                  <a:lnTo>
                    <a:pt x="9447847" y="826147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634435" y="8050129"/>
              <a:ext cx="98216" cy="14287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171571" y="1257018"/>
              <a:ext cx="1618725" cy="76874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317541" y="1615605"/>
              <a:ext cx="213852" cy="11108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551557" y="1615605"/>
              <a:ext cx="103850" cy="111085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6685531" y="1615579"/>
              <a:ext cx="58419" cy="108585"/>
            </a:xfrm>
            <a:custGeom>
              <a:avLst/>
              <a:gdLst/>
              <a:ahLst/>
              <a:cxnLst/>
              <a:rect l="l" t="t" r="r" b="b"/>
              <a:pathLst>
                <a:path w="58419" h="108585">
                  <a:moveTo>
                    <a:pt x="48815" y="0"/>
                  </a:moveTo>
                  <a:lnTo>
                    <a:pt x="44836" y="0"/>
                  </a:lnTo>
                  <a:lnTo>
                    <a:pt x="39051" y="1061"/>
                  </a:lnTo>
                  <a:lnTo>
                    <a:pt x="33053" y="4654"/>
                  </a:lnTo>
                  <a:lnTo>
                    <a:pt x="26094" y="11388"/>
                  </a:lnTo>
                  <a:lnTo>
                    <a:pt x="17423" y="21873"/>
                  </a:lnTo>
                  <a:lnTo>
                    <a:pt x="17423" y="2837"/>
                  </a:lnTo>
                  <a:lnTo>
                    <a:pt x="0" y="2837"/>
                  </a:lnTo>
                  <a:lnTo>
                    <a:pt x="0" y="108080"/>
                  </a:lnTo>
                  <a:lnTo>
                    <a:pt x="17423" y="108080"/>
                  </a:lnTo>
                  <a:lnTo>
                    <a:pt x="17423" y="45349"/>
                  </a:lnTo>
                  <a:lnTo>
                    <a:pt x="24626" y="33371"/>
                  </a:lnTo>
                  <a:lnTo>
                    <a:pt x="31182" y="24712"/>
                  </a:lnTo>
                  <a:lnTo>
                    <a:pt x="37078" y="19456"/>
                  </a:lnTo>
                  <a:lnTo>
                    <a:pt x="42302" y="17685"/>
                  </a:lnTo>
                  <a:lnTo>
                    <a:pt x="44375" y="17685"/>
                  </a:lnTo>
                  <a:lnTo>
                    <a:pt x="46239" y="18868"/>
                  </a:lnTo>
                  <a:lnTo>
                    <a:pt x="49747" y="21873"/>
                  </a:lnTo>
                  <a:lnTo>
                    <a:pt x="58333" y="7235"/>
                  </a:lnTo>
                  <a:lnTo>
                    <a:pt x="53684" y="2586"/>
                  </a:lnTo>
                  <a:lnTo>
                    <a:pt x="488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763015" y="1554250"/>
              <a:ext cx="93400" cy="17241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876574" y="1615598"/>
              <a:ext cx="90353" cy="11108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995644" y="1615579"/>
              <a:ext cx="158790" cy="111105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7180659" y="1570308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9967" y="48092"/>
                  </a:moveTo>
                  <a:lnTo>
                    <a:pt x="2533" y="48092"/>
                  </a:lnTo>
                  <a:lnTo>
                    <a:pt x="2533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  <a:path w="22859" h="153669">
                  <a:moveTo>
                    <a:pt x="17632" y="0"/>
                  </a:moveTo>
                  <a:lnTo>
                    <a:pt x="5120" y="0"/>
                  </a:lnTo>
                  <a:lnTo>
                    <a:pt x="0" y="5109"/>
                  </a:lnTo>
                  <a:lnTo>
                    <a:pt x="0" y="17632"/>
                  </a:lnTo>
                  <a:lnTo>
                    <a:pt x="5120" y="22795"/>
                  </a:lnTo>
                  <a:lnTo>
                    <a:pt x="17632" y="22795"/>
                  </a:lnTo>
                  <a:lnTo>
                    <a:pt x="22753" y="17632"/>
                  </a:lnTo>
                  <a:lnTo>
                    <a:pt x="22753" y="5109"/>
                  </a:lnTo>
                  <a:lnTo>
                    <a:pt x="176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7230683" y="1554247"/>
              <a:ext cx="96405" cy="172413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7363481" y="1570308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  <a:path w="22859" h="153669">
                  <a:moveTo>
                    <a:pt x="17643" y="0"/>
                  </a:moveTo>
                  <a:lnTo>
                    <a:pt x="5120" y="0"/>
                  </a:lnTo>
                  <a:lnTo>
                    <a:pt x="0" y="5109"/>
                  </a:lnTo>
                  <a:lnTo>
                    <a:pt x="0" y="17632"/>
                  </a:lnTo>
                  <a:lnTo>
                    <a:pt x="5120" y="22795"/>
                  </a:lnTo>
                  <a:lnTo>
                    <a:pt x="17643" y="22795"/>
                  </a:lnTo>
                  <a:lnTo>
                    <a:pt x="22763" y="17632"/>
                  </a:lnTo>
                  <a:lnTo>
                    <a:pt x="22763" y="5109"/>
                  </a:lnTo>
                  <a:lnTo>
                    <a:pt x="176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7423508" y="1615586"/>
              <a:ext cx="87557" cy="10808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7541740" y="1615626"/>
              <a:ext cx="101986" cy="166832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6769424" y="962995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5586" y="259991"/>
                  </a:lnTo>
                  <a:lnTo>
                    <a:pt x="21500" y="304507"/>
                  </a:lnTo>
                  <a:lnTo>
                    <a:pt x="46469" y="343777"/>
                  </a:lnTo>
                  <a:lnTo>
                    <a:pt x="79225" y="376533"/>
                  </a:lnTo>
                  <a:lnTo>
                    <a:pt x="118495" y="401502"/>
                  </a:lnTo>
                  <a:lnTo>
                    <a:pt x="163011" y="417416"/>
                  </a:lnTo>
                  <a:lnTo>
                    <a:pt x="211501" y="423002"/>
                  </a:lnTo>
                  <a:lnTo>
                    <a:pt x="259992" y="417416"/>
                  </a:lnTo>
                  <a:lnTo>
                    <a:pt x="304509" y="401502"/>
                  </a:lnTo>
                  <a:lnTo>
                    <a:pt x="343781" y="376533"/>
                  </a:lnTo>
                  <a:lnTo>
                    <a:pt x="376539" y="343777"/>
                  </a:lnTo>
                  <a:lnTo>
                    <a:pt x="401511" y="304507"/>
                  </a:lnTo>
                  <a:lnTo>
                    <a:pt x="417425" y="259991"/>
                  </a:lnTo>
                  <a:lnTo>
                    <a:pt x="423013" y="211501"/>
                  </a:lnTo>
                  <a:lnTo>
                    <a:pt x="417425" y="163011"/>
                  </a:lnTo>
                  <a:lnTo>
                    <a:pt x="401511" y="118495"/>
                  </a:lnTo>
                  <a:lnTo>
                    <a:pt x="376539" y="79225"/>
                  </a:lnTo>
                  <a:lnTo>
                    <a:pt x="343781" y="46469"/>
                  </a:lnTo>
                  <a:lnTo>
                    <a:pt x="304509" y="21500"/>
                  </a:lnTo>
                  <a:lnTo>
                    <a:pt x="259992" y="5586"/>
                  </a:lnTo>
                  <a:lnTo>
                    <a:pt x="211501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6961054" y="1123511"/>
              <a:ext cx="40005" cy="101600"/>
            </a:xfrm>
            <a:custGeom>
              <a:avLst/>
              <a:gdLst/>
              <a:ahLst/>
              <a:cxnLst/>
              <a:rect l="l" t="t" r="r" b="b"/>
              <a:pathLst>
                <a:path w="40005" h="101600">
                  <a:moveTo>
                    <a:pt x="39763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3901" y="13970"/>
                  </a:lnTo>
                  <a:lnTo>
                    <a:pt x="23901" y="101600"/>
                  </a:lnTo>
                  <a:lnTo>
                    <a:pt x="39763" y="101600"/>
                  </a:lnTo>
                  <a:lnTo>
                    <a:pt x="39763" y="13970"/>
                  </a:lnTo>
                  <a:lnTo>
                    <a:pt x="397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6171571" y="4043869"/>
              <a:ext cx="1618725" cy="76835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6480685" y="4402017"/>
              <a:ext cx="86217" cy="111085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6598878" y="4402007"/>
              <a:ext cx="87568" cy="10808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6718215" y="4402017"/>
              <a:ext cx="86217" cy="111085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16835445" y="4340684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5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6873887" y="4402017"/>
              <a:ext cx="182281" cy="16685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7080233" y="4402017"/>
              <a:ext cx="90353" cy="111085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7199345" y="4402003"/>
              <a:ext cx="158785" cy="11110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7386864" y="4402007"/>
              <a:ext cx="87568" cy="108080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16769460" y="3744647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5">
                  <a:moveTo>
                    <a:pt x="211468" y="0"/>
                  </a:moveTo>
                  <a:lnTo>
                    <a:pt x="162978" y="5586"/>
                  </a:lnTo>
                  <a:lnTo>
                    <a:pt x="118462" y="21500"/>
                  </a:lnTo>
                  <a:lnTo>
                    <a:pt x="79192" y="46469"/>
                  </a:lnTo>
                  <a:lnTo>
                    <a:pt x="46436" y="79225"/>
                  </a:lnTo>
                  <a:lnTo>
                    <a:pt x="21467" y="118495"/>
                  </a:lnTo>
                  <a:lnTo>
                    <a:pt x="5553" y="163011"/>
                  </a:lnTo>
                  <a:lnTo>
                    <a:pt x="89" y="210433"/>
                  </a:lnTo>
                  <a:lnTo>
                    <a:pt x="0" y="212116"/>
                  </a:lnTo>
                  <a:lnTo>
                    <a:pt x="1205" y="234531"/>
                  </a:lnTo>
                  <a:lnTo>
                    <a:pt x="10732" y="278301"/>
                  </a:lnTo>
                  <a:lnTo>
                    <a:pt x="43345" y="339835"/>
                  </a:lnTo>
                  <a:lnTo>
                    <a:pt x="76282" y="374160"/>
                  </a:lnTo>
                  <a:lnTo>
                    <a:pt x="116199" y="400382"/>
                  </a:lnTo>
                  <a:lnTo>
                    <a:pt x="161720" y="417126"/>
                  </a:lnTo>
                  <a:lnTo>
                    <a:pt x="211468" y="423013"/>
                  </a:lnTo>
                  <a:lnTo>
                    <a:pt x="261216" y="417126"/>
                  </a:lnTo>
                  <a:lnTo>
                    <a:pt x="306736" y="400382"/>
                  </a:lnTo>
                  <a:lnTo>
                    <a:pt x="346653" y="374160"/>
                  </a:lnTo>
                  <a:lnTo>
                    <a:pt x="379591" y="339835"/>
                  </a:lnTo>
                  <a:lnTo>
                    <a:pt x="404174" y="298786"/>
                  </a:lnTo>
                  <a:lnTo>
                    <a:pt x="409506" y="285185"/>
                  </a:lnTo>
                  <a:lnTo>
                    <a:pt x="176108" y="285185"/>
                  </a:lnTo>
                  <a:lnTo>
                    <a:pt x="176108" y="271646"/>
                  </a:lnTo>
                  <a:lnTo>
                    <a:pt x="213583" y="263813"/>
                  </a:lnTo>
                  <a:lnTo>
                    <a:pt x="231185" y="235856"/>
                  </a:lnTo>
                  <a:lnTo>
                    <a:pt x="229195" y="225015"/>
                  </a:lnTo>
                  <a:lnTo>
                    <a:pt x="223392" y="217039"/>
                  </a:lnTo>
                  <a:lnTo>
                    <a:pt x="214018" y="212116"/>
                  </a:lnTo>
                  <a:lnTo>
                    <a:pt x="201322" y="210433"/>
                  </a:lnTo>
                  <a:lnTo>
                    <a:pt x="190746" y="210433"/>
                  </a:lnTo>
                  <a:lnTo>
                    <a:pt x="190746" y="198800"/>
                  </a:lnTo>
                  <a:lnTo>
                    <a:pt x="205107" y="194195"/>
                  </a:lnTo>
                  <a:lnTo>
                    <a:pt x="215672" y="187483"/>
                  </a:lnTo>
                  <a:lnTo>
                    <a:pt x="222192" y="178860"/>
                  </a:lnTo>
                  <a:lnTo>
                    <a:pt x="224420" y="168518"/>
                  </a:lnTo>
                  <a:lnTo>
                    <a:pt x="224420" y="163440"/>
                  </a:lnTo>
                  <a:lnTo>
                    <a:pt x="185458" y="163440"/>
                  </a:lnTo>
                  <a:lnTo>
                    <a:pt x="176108" y="152864"/>
                  </a:lnTo>
                  <a:lnTo>
                    <a:pt x="211688" y="137849"/>
                  </a:lnTo>
                  <a:lnTo>
                    <a:pt x="408388" y="137849"/>
                  </a:lnTo>
                  <a:lnTo>
                    <a:pt x="401469" y="118495"/>
                  </a:lnTo>
                  <a:lnTo>
                    <a:pt x="376499" y="79225"/>
                  </a:lnTo>
                  <a:lnTo>
                    <a:pt x="343744" y="46469"/>
                  </a:lnTo>
                  <a:lnTo>
                    <a:pt x="304473" y="21500"/>
                  </a:lnTo>
                  <a:lnTo>
                    <a:pt x="259958" y="5586"/>
                  </a:lnTo>
                  <a:lnTo>
                    <a:pt x="211468" y="0"/>
                  </a:lnTo>
                  <a:close/>
                </a:path>
                <a:path w="423544" h="423545">
                  <a:moveTo>
                    <a:pt x="408388" y="137849"/>
                  </a:moveTo>
                  <a:lnTo>
                    <a:pt x="211688" y="137849"/>
                  </a:lnTo>
                  <a:lnTo>
                    <a:pt x="223316" y="139906"/>
                  </a:lnTo>
                  <a:lnTo>
                    <a:pt x="232195" y="145750"/>
                  </a:lnTo>
                  <a:lnTo>
                    <a:pt x="237862" y="154887"/>
                  </a:lnTo>
                  <a:lnTo>
                    <a:pt x="239854" y="166822"/>
                  </a:lnTo>
                  <a:lnTo>
                    <a:pt x="238572" y="177171"/>
                  </a:lnTo>
                  <a:lnTo>
                    <a:pt x="234669" y="186006"/>
                  </a:lnTo>
                  <a:lnTo>
                    <a:pt x="228060" y="193413"/>
                  </a:lnTo>
                  <a:lnTo>
                    <a:pt x="218661" y="199480"/>
                  </a:lnTo>
                  <a:lnTo>
                    <a:pt x="224797" y="201386"/>
                  </a:lnTo>
                  <a:lnTo>
                    <a:pt x="246838" y="234380"/>
                  </a:lnTo>
                  <a:lnTo>
                    <a:pt x="242211" y="255345"/>
                  </a:lnTo>
                  <a:lnTo>
                    <a:pt x="229046" y="271362"/>
                  </a:lnTo>
                  <a:lnTo>
                    <a:pt x="208416" y="281589"/>
                  </a:lnTo>
                  <a:lnTo>
                    <a:pt x="181395" y="285185"/>
                  </a:lnTo>
                  <a:lnTo>
                    <a:pt x="409506" y="285185"/>
                  </a:lnTo>
                  <a:lnTo>
                    <a:pt x="412204" y="278301"/>
                  </a:lnTo>
                  <a:lnTo>
                    <a:pt x="418099" y="256840"/>
                  </a:lnTo>
                  <a:lnTo>
                    <a:pt x="421730" y="234531"/>
                  </a:lnTo>
                  <a:lnTo>
                    <a:pt x="422936" y="212116"/>
                  </a:lnTo>
                  <a:lnTo>
                    <a:pt x="422846" y="210433"/>
                  </a:lnTo>
                  <a:lnTo>
                    <a:pt x="417382" y="163011"/>
                  </a:lnTo>
                  <a:lnTo>
                    <a:pt x="408388" y="137849"/>
                  </a:lnTo>
                  <a:close/>
                </a:path>
                <a:path w="423544" h="423545">
                  <a:moveTo>
                    <a:pt x="218243" y="151848"/>
                  </a:moveTo>
                  <a:lnTo>
                    <a:pt x="208724" y="151848"/>
                  </a:lnTo>
                  <a:lnTo>
                    <a:pt x="203596" y="152380"/>
                  </a:lnTo>
                  <a:lnTo>
                    <a:pt x="198505" y="154232"/>
                  </a:lnTo>
                  <a:lnTo>
                    <a:pt x="192707" y="157790"/>
                  </a:lnTo>
                  <a:lnTo>
                    <a:pt x="185458" y="163440"/>
                  </a:lnTo>
                  <a:lnTo>
                    <a:pt x="224420" y="163440"/>
                  </a:lnTo>
                  <a:lnTo>
                    <a:pt x="224420" y="158361"/>
                  </a:lnTo>
                  <a:lnTo>
                    <a:pt x="218243" y="151848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6945564" y="3882493"/>
              <a:ext cx="70730" cy="14733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4890698" y="2637472"/>
              <a:ext cx="1618757" cy="76835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5150306" y="2840849"/>
              <a:ext cx="1100324" cy="392770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5300076" y="3122534"/>
              <a:ext cx="90353" cy="111085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5419156" y="3122519"/>
              <a:ext cx="87568" cy="108080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15488578" y="2342947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101" y="233217"/>
                  </a:lnTo>
                  <a:lnTo>
                    <a:pt x="9585" y="274646"/>
                  </a:lnTo>
                  <a:lnTo>
                    <a:pt x="40969" y="336636"/>
                  </a:lnTo>
                  <a:lnTo>
                    <a:pt x="74017" y="372231"/>
                  </a:lnTo>
                  <a:lnTo>
                    <a:pt x="114431" y="399467"/>
                  </a:lnTo>
                  <a:lnTo>
                    <a:pt x="160747" y="416882"/>
                  </a:lnTo>
                  <a:lnTo>
                    <a:pt x="211501" y="423013"/>
                  </a:lnTo>
                  <a:lnTo>
                    <a:pt x="262255" y="416882"/>
                  </a:lnTo>
                  <a:lnTo>
                    <a:pt x="308571" y="399467"/>
                  </a:lnTo>
                  <a:lnTo>
                    <a:pt x="348985" y="372231"/>
                  </a:lnTo>
                  <a:lnTo>
                    <a:pt x="382033" y="336636"/>
                  </a:lnTo>
                  <a:lnTo>
                    <a:pt x="406249" y="294148"/>
                  </a:lnTo>
                  <a:lnTo>
                    <a:pt x="409624" y="284965"/>
                  </a:lnTo>
                  <a:lnTo>
                    <a:pt x="224914" y="284965"/>
                  </a:lnTo>
                  <a:lnTo>
                    <a:pt x="224914" y="240505"/>
                  </a:lnTo>
                  <a:lnTo>
                    <a:pt x="158236" y="240505"/>
                  </a:lnTo>
                  <a:lnTo>
                    <a:pt x="158236" y="236495"/>
                  </a:lnTo>
                  <a:lnTo>
                    <a:pt x="232778" y="138058"/>
                  </a:lnTo>
                  <a:lnTo>
                    <a:pt x="408495" y="138058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08495" y="138058"/>
                  </a:moveTo>
                  <a:lnTo>
                    <a:pt x="240181" y="138058"/>
                  </a:lnTo>
                  <a:lnTo>
                    <a:pt x="240181" y="227186"/>
                  </a:lnTo>
                  <a:lnTo>
                    <a:pt x="264756" y="227186"/>
                  </a:lnTo>
                  <a:lnTo>
                    <a:pt x="264756" y="240505"/>
                  </a:lnTo>
                  <a:lnTo>
                    <a:pt x="240181" y="240505"/>
                  </a:lnTo>
                  <a:lnTo>
                    <a:pt x="240181" y="284965"/>
                  </a:lnTo>
                  <a:lnTo>
                    <a:pt x="409624" y="284965"/>
                  </a:lnTo>
                  <a:lnTo>
                    <a:pt x="413417" y="274646"/>
                  </a:lnTo>
                  <a:lnTo>
                    <a:pt x="418670" y="254301"/>
                  </a:lnTo>
                  <a:lnTo>
                    <a:pt x="421901" y="233217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08495" y="138058"/>
                  </a:lnTo>
                  <a:close/>
                </a:path>
                <a:path w="423544" h="423544">
                  <a:moveTo>
                    <a:pt x="225124" y="168979"/>
                  </a:moveTo>
                  <a:lnTo>
                    <a:pt x="221993" y="175324"/>
                  </a:lnTo>
                  <a:lnTo>
                    <a:pt x="185774" y="223804"/>
                  </a:lnTo>
                  <a:lnTo>
                    <a:pt x="181764" y="228244"/>
                  </a:lnTo>
                  <a:lnTo>
                    <a:pt x="187051" y="227186"/>
                  </a:lnTo>
                  <a:lnTo>
                    <a:pt x="224914" y="227186"/>
                  </a:lnTo>
                  <a:lnTo>
                    <a:pt x="224694" y="175533"/>
                  </a:lnTo>
                  <a:lnTo>
                    <a:pt x="225124" y="168979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5646821" y="2481005"/>
              <a:ext cx="106509" cy="146906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7451344" y="2640896"/>
              <a:ext cx="1618694" cy="76835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7823059" y="2872114"/>
              <a:ext cx="206890" cy="166853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8050140" y="2872114"/>
              <a:ext cx="420006" cy="166853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8498877" y="2872105"/>
              <a:ext cx="87568" cy="108080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8619401" y="2872114"/>
              <a:ext cx="76228" cy="111085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7711201" y="3125923"/>
              <a:ext cx="200359" cy="111085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7940320" y="3125902"/>
              <a:ext cx="156503" cy="108083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8118281" y="3125923"/>
              <a:ext cx="86217" cy="111085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8236482" y="3125908"/>
              <a:ext cx="157743" cy="108080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8423540" y="3125923"/>
              <a:ext cx="90353" cy="111085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18541697" y="3064587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4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8588285" y="3125923"/>
              <a:ext cx="90353" cy="111085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8707361" y="3125908"/>
              <a:ext cx="87568" cy="108080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18049146" y="2339538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306" y="235142"/>
                  </a:lnTo>
                  <a:lnTo>
                    <a:pt x="11339" y="280000"/>
                  </a:lnTo>
                  <a:lnTo>
                    <a:pt x="44523" y="341322"/>
                  </a:lnTo>
                  <a:lnTo>
                    <a:pt x="77399" y="375055"/>
                  </a:lnTo>
                  <a:lnTo>
                    <a:pt x="117078" y="400807"/>
                  </a:lnTo>
                  <a:lnTo>
                    <a:pt x="162225" y="417238"/>
                  </a:lnTo>
                  <a:lnTo>
                    <a:pt x="211501" y="423013"/>
                  </a:lnTo>
                  <a:lnTo>
                    <a:pt x="260777" y="417238"/>
                  </a:lnTo>
                  <a:lnTo>
                    <a:pt x="305923" y="400807"/>
                  </a:lnTo>
                  <a:lnTo>
                    <a:pt x="345603" y="375055"/>
                  </a:lnTo>
                  <a:lnTo>
                    <a:pt x="378479" y="341322"/>
                  </a:lnTo>
                  <a:lnTo>
                    <a:pt x="403212" y="300943"/>
                  </a:lnTo>
                  <a:lnTo>
                    <a:pt x="416506" y="262850"/>
                  </a:lnTo>
                  <a:lnTo>
                    <a:pt x="168958" y="262850"/>
                  </a:lnTo>
                  <a:lnTo>
                    <a:pt x="168958" y="254819"/>
                  </a:lnTo>
                  <a:lnTo>
                    <a:pt x="218066" y="212255"/>
                  </a:lnTo>
                  <a:lnTo>
                    <a:pt x="225050" y="206339"/>
                  </a:lnTo>
                  <a:lnTo>
                    <a:pt x="228684" y="199103"/>
                  </a:lnTo>
                  <a:lnTo>
                    <a:pt x="228684" y="192339"/>
                  </a:lnTo>
                  <a:lnTo>
                    <a:pt x="181010" y="192339"/>
                  </a:lnTo>
                  <a:lnTo>
                    <a:pt x="170225" y="184339"/>
                  </a:lnTo>
                  <a:lnTo>
                    <a:pt x="204395" y="160730"/>
                  </a:lnTo>
                  <a:lnTo>
                    <a:pt x="211763" y="160152"/>
                  </a:lnTo>
                  <a:lnTo>
                    <a:pt x="416393" y="160152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393" y="160152"/>
                  </a:moveTo>
                  <a:lnTo>
                    <a:pt x="211763" y="160152"/>
                  </a:lnTo>
                  <a:lnTo>
                    <a:pt x="225637" y="162330"/>
                  </a:lnTo>
                  <a:lnTo>
                    <a:pt x="236161" y="168541"/>
                  </a:lnTo>
                  <a:lnTo>
                    <a:pt x="242839" y="178298"/>
                  </a:lnTo>
                  <a:lnTo>
                    <a:pt x="245175" y="191114"/>
                  </a:lnTo>
                  <a:lnTo>
                    <a:pt x="245175" y="195931"/>
                  </a:lnTo>
                  <a:lnTo>
                    <a:pt x="195428" y="249531"/>
                  </a:lnTo>
                  <a:lnTo>
                    <a:pt x="254065" y="249531"/>
                  </a:lnTo>
                  <a:lnTo>
                    <a:pt x="254065" y="262850"/>
                  </a:lnTo>
                  <a:lnTo>
                    <a:pt x="416506" y="262850"/>
                  </a:lnTo>
                  <a:lnTo>
                    <a:pt x="417870" y="258020"/>
                  </a:lnTo>
                  <a:lnTo>
                    <a:pt x="421696" y="235142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393" y="160152"/>
                  </a:lnTo>
                  <a:close/>
                </a:path>
                <a:path w="423544" h="423544">
                  <a:moveTo>
                    <a:pt x="210035" y="174361"/>
                  </a:moveTo>
                  <a:lnTo>
                    <a:pt x="205166" y="174361"/>
                  </a:lnTo>
                  <a:lnTo>
                    <a:pt x="199658" y="175837"/>
                  </a:lnTo>
                  <a:lnTo>
                    <a:pt x="196067" y="178162"/>
                  </a:lnTo>
                  <a:lnTo>
                    <a:pt x="190988" y="181544"/>
                  </a:lnTo>
                  <a:lnTo>
                    <a:pt x="181010" y="192339"/>
                  </a:lnTo>
                  <a:lnTo>
                    <a:pt x="228684" y="192339"/>
                  </a:lnTo>
                  <a:lnTo>
                    <a:pt x="210035" y="174361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8218105" y="2499687"/>
              <a:ext cx="85107" cy="102698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15318778" y="1581841"/>
              <a:ext cx="3408679" cy="2887980"/>
            </a:xfrm>
            <a:custGeom>
              <a:avLst/>
              <a:gdLst/>
              <a:ahLst/>
              <a:cxnLst/>
              <a:rect l="l" t="t" r="r" b="b"/>
              <a:pathLst>
                <a:path w="3408680" h="2887979">
                  <a:moveTo>
                    <a:pt x="631952" y="40792"/>
                  </a:moveTo>
                  <a:lnTo>
                    <a:pt x="631939" y="24892"/>
                  </a:lnTo>
                  <a:lnTo>
                    <a:pt x="625716" y="11938"/>
                  </a:lnTo>
                  <a:lnTo>
                    <a:pt x="614337" y="3200"/>
                  </a:lnTo>
                  <a:lnTo>
                    <a:pt x="598868" y="0"/>
                  </a:lnTo>
                  <a:lnTo>
                    <a:pt x="462699" y="2133"/>
                  </a:lnTo>
                  <a:lnTo>
                    <a:pt x="448411" y="4940"/>
                  </a:lnTo>
                  <a:lnTo>
                    <a:pt x="440753" y="12141"/>
                  </a:lnTo>
                  <a:lnTo>
                    <a:pt x="440245" y="22644"/>
                  </a:lnTo>
                  <a:lnTo>
                    <a:pt x="447395" y="35331"/>
                  </a:lnTo>
                  <a:lnTo>
                    <a:pt x="494220" y="91884"/>
                  </a:lnTo>
                  <a:lnTo>
                    <a:pt x="457301" y="126098"/>
                  </a:lnTo>
                  <a:lnTo>
                    <a:pt x="421398" y="161302"/>
                  </a:lnTo>
                  <a:lnTo>
                    <a:pt x="386524" y="197485"/>
                  </a:lnTo>
                  <a:lnTo>
                    <a:pt x="352704" y="234607"/>
                  </a:lnTo>
                  <a:lnTo>
                    <a:pt x="319938" y="272656"/>
                  </a:lnTo>
                  <a:lnTo>
                    <a:pt x="288264" y="311594"/>
                  </a:lnTo>
                  <a:lnTo>
                    <a:pt x="257708" y="351396"/>
                  </a:lnTo>
                  <a:lnTo>
                    <a:pt x="228269" y="392036"/>
                  </a:lnTo>
                  <a:lnTo>
                    <a:pt x="199974" y="433489"/>
                  </a:lnTo>
                  <a:lnTo>
                    <a:pt x="172834" y="475716"/>
                  </a:lnTo>
                  <a:lnTo>
                    <a:pt x="146888" y="518706"/>
                  </a:lnTo>
                  <a:lnTo>
                    <a:pt x="122135" y="562419"/>
                  </a:lnTo>
                  <a:lnTo>
                    <a:pt x="98615" y="606844"/>
                  </a:lnTo>
                  <a:lnTo>
                    <a:pt x="76339" y="651929"/>
                  </a:lnTo>
                  <a:lnTo>
                    <a:pt x="55308" y="697674"/>
                  </a:lnTo>
                  <a:lnTo>
                    <a:pt x="35572" y="744029"/>
                  </a:lnTo>
                  <a:lnTo>
                    <a:pt x="17119" y="790981"/>
                  </a:lnTo>
                  <a:lnTo>
                    <a:pt x="0" y="838504"/>
                  </a:lnTo>
                  <a:lnTo>
                    <a:pt x="39992" y="852373"/>
                  </a:lnTo>
                  <a:lnTo>
                    <a:pt x="56680" y="806069"/>
                  </a:lnTo>
                  <a:lnTo>
                    <a:pt x="74650" y="760310"/>
                  </a:lnTo>
                  <a:lnTo>
                    <a:pt x="93878" y="715137"/>
                  </a:lnTo>
                  <a:lnTo>
                    <a:pt x="114363" y="670547"/>
                  </a:lnTo>
                  <a:lnTo>
                    <a:pt x="136067" y="626605"/>
                  </a:lnTo>
                  <a:lnTo>
                    <a:pt x="158978" y="583311"/>
                  </a:lnTo>
                  <a:lnTo>
                    <a:pt x="183070" y="540689"/>
                  </a:lnTo>
                  <a:lnTo>
                    <a:pt x="208343" y="498792"/>
                  </a:lnTo>
                  <a:lnTo>
                    <a:pt x="234772" y="457619"/>
                  </a:lnTo>
                  <a:lnTo>
                    <a:pt x="262318" y="417207"/>
                  </a:lnTo>
                  <a:lnTo>
                    <a:pt x="290982" y="377583"/>
                  </a:lnTo>
                  <a:lnTo>
                    <a:pt x="320751" y="338785"/>
                  </a:lnTo>
                  <a:lnTo>
                    <a:pt x="351586" y="300812"/>
                  </a:lnTo>
                  <a:lnTo>
                    <a:pt x="383489" y="263715"/>
                  </a:lnTo>
                  <a:lnTo>
                    <a:pt x="416433" y="227507"/>
                  </a:lnTo>
                  <a:lnTo>
                    <a:pt x="450380" y="192214"/>
                  </a:lnTo>
                  <a:lnTo>
                    <a:pt x="485343" y="157873"/>
                  </a:lnTo>
                  <a:lnTo>
                    <a:pt x="521284" y="124498"/>
                  </a:lnTo>
                  <a:lnTo>
                    <a:pt x="575513" y="189928"/>
                  </a:lnTo>
                  <a:lnTo>
                    <a:pt x="581964" y="193586"/>
                  </a:lnTo>
                  <a:lnTo>
                    <a:pt x="587692" y="193586"/>
                  </a:lnTo>
                  <a:lnTo>
                    <a:pt x="593293" y="192303"/>
                  </a:lnTo>
                  <a:lnTo>
                    <a:pt x="598144" y="188480"/>
                  </a:lnTo>
                  <a:lnTo>
                    <a:pt x="602043" y="182194"/>
                  </a:lnTo>
                  <a:lnTo>
                    <a:pt x="604748" y="173482"/>
                  </a:lnTo>
                  <a:lnTo>
                    <a:pt x="631952" y="40792"/>
                  </a:lnTo>
                  <a:close/>
                </a:path>
                <a:path w="3408680" h="2887979">
                  <a:moveTo>
                    <a:pt x="711200" y="2852826"/>
                  </a:moveTo>
                  <a:lnTo>
                    <a:pt x="671334" y="2823946"/>
                  </a:lnTo>
                  <a:lnTo>
                    <a:pt x="632358" y="2793987"/>
                  </a:lnTo>
                  <a:lnTo>
                    <a:pt x="594283" y="2762974"/>
                  </a:lnTo>
                  <a:lnTo>
                    <a:pt x="557136" y="2730931"/>
                  </a:lnTo>
                  <a:lnTo>
                    <a:pt x="520928" y="2697886"/>
                  </a:lnTo>
                  <a:lnTo>
                    <a:pt x="485698" y="2663863"/>
                  </a:lnTo>
                  <a:lnTo>
                    <a:pt x="451446" y="2628874"/>
                  </a:lnTo>
                  <a:lnTo>
                    <a:pt x="418198" y="2592971"/>
                  </a:lnTo>
                  <a:lnTo>
                    <a:pt x="385978" y="2556167"/>
                  </a:lnTo>
                  <a:lnTo>
                    <a:pt x="354799" y="2518486"/>
                  </a:lnTo>
                  <a:lnTo>
                    <a:pt x="324688" y="2479954"/>
                  </a:lnTo>
                  <a:lnTo>
                    <a:pt x="295668" y="2440584"/>
                  </a:lnTo>
                  <a:lnTo>
                    <a:pt x="267754" y="2400414"/>
                  </a:lnTo>
                  <a:lnTo>
                    <a:pt x="240969" y="2359482"/>
                  </a:lnTo>
                  <a:lnTo>
                    <a:pt x="215315" y="2317788"/>
                  </a:lnTo>
                  <a:lnTo>
                    <a:pt x="190842" y="2275370"/>
                  </a:lnTo>
                  <a:lnTo>
                    <a:pt x="167551" y="2232241"/>
                  </a:lnTo>
                  <a:lnTo>
                    <a:pt x="145465" y="2188451"/>
                  </a:lnTo>
                  <a:lnTo>
                    <a:pt x="214363" y="2158403"/>
                  </a:lnTo>
                  <a:lnTo>
                    <a:pt x="226491" y="2150287"/>
                  </a:lnTo>
                  <a:lnTo>
                    <a:pt x="230784" y="2140699"/>
                  </a:lnTo>
                  <a:lnTo>
                    <a:pt x="227203" y="2130818"/>
                  </a:lnTo>
                  <a:lnTo>
                    <a:pt x="215722" y="2121865"/>
                  </a:lnTo>
                  <a:lnTo>
                    <a:pt x="90017" y="2055850"/>
                  </a:lnTo>
                  <a:lnTo>
                    <a:pt x="84150" y="2054428"/>
                  </a:lnTo>
                  <a:lnTo>
                    <a:pt x="78562" y="2054428"/>
                  </a:lnTo>
                  <a:lnTo>
                    <a:pt x="47193" y="2080031"/>
                  </a:lnTo>
                  <a:lnTo>
                    <a:pt x="11658" y="2210778"/>
                  </a:lnTo>
                  <a:lnTo>
                    <a:pt x="10109" y="2222182"/>
                  </a:lnTo>
                  <a:lnTo>
                    <a:pt x="12153" y="2230755"/>
                  </a:lnTo>
                  <a:lnTo>
                    <a:pt x="17399" y="2236152"/>
                  </a:lnTo>
                  <a:lnTo>
                    <a:pt x="25438" y="2238032"/>
                  </a:lnTo>
                  <a:lnTo>
                    <a:pt x="29438" y="2238032"/>
                  </a:lnTo>
                  <a:lnTo>
                    <a:pt x="34124" y="2236952"/>
                  </a:lnTo>
                  <a:lnTo>
                    <a:pt x="106629" y="2205367"/>
                  </a:lnTo>
                  <a:lnTo>
                    <a:pt x="129247" y="2250338"/>
                  </a:lnTo>
                  <a:lnTo>
                    <a:pt x="153111" y="2294610"/>
                  </a:lnTo>
                  <a:lnTo>
                    <a:pt x="178193" y="2338159"/>
                  </a:lnTo>
                  <a:lnTo>
                    <a:pt x="204470" y="2380958"/>
                  </a:lnTo>
                  <a:lnTo>
                    <a:pt x="231940" y="2422995"/>
                  </a:lnTo>
                  <a:lnTo>
                    <a:pt x="260553" y="2464231"/>
                  </a:lnTo>
                  <a:lnTo>
                    <a:pt x="290322" y="2504643"/>
                  </a:lnTo>
                  <a:lnTo>
                    <a:pt x="321195" y="2544216"/>
                  </a:lnTo>
                  <a:lnTo>
                    <a:pt x="353161" y="2582900"/>
                  </a:lnTo>
                  <a:lnTo>
                    <a:pt x="386207" y="2620683"/>
                  </a:lnTo>
                  <a:lnTo>
                    <a:pt x="420319" y="2657551"/>
                  </a:lnTo>
                  <a:lnTo>
                    <a:pt x="455447" y="2693454"/>
                  </a:lnTo>
                  <a:lnTo>
                    <a:pt x="491604" y="2728379"/>
                  </a:lnTo>
                  <a:lnTo>
                    <a:pt x="528739" y="2762300"/>
                  </a:lnTo>
                  <a:lnTo>
                    <a:pt x="566851" y="2795193"/>
                  </a:lnTo>
                  <a:lnTo>
                    <a:pt x="605904" y="2827032"/>
                  </a:lnTo>
                  <a:lnTo>
                    <a:pt x="645896" y="2857792"/>
                  </a:lnTo>
                  <a:lnTo>
                    <a:pt x="686790" y="2887434"/>
                  </a:lnTo>
                  <a:lnTo>
                    <a:pt x="711200" y="2852826"/>
                  </a:lnTo>
                  <a:close/>
                </a:path>
                <a:path w="3408680" h="2887979">
                  <a:moveTo>
                    <a:pt x="3346005" y="2064067"/>
                  </a:moveTo>
                  <a:lnTo>
                    <a:pt x="3306407" y="2049170"/>
                  </a:lnTo>
                  <a:lnTo>
                    <a:pt x="3288436" y="2094992"/>
                  </a:lnTo>
                  <a:lnTo>
                    <a:pt x="3269196" y="2140229"/>
                  </a:lnTo>
                  <a:lnTo>
                    <a:pt x="3248710" y="2184844"/>
                  </a:lnTo>
                  <a:lnTo>
                    <a:pt x="3226993" y="2228824"/>
                  </a:lnTo>
                  <a:lnTo>
                    <a:pt x="3204070" y="2272144"/>
                  </a:lnTo>
                  <a:lnTo>
                    <a:pt x="3179953" y="2314778"/>
                  </a:lnTo>
                  <a:lnTo>
                    <a:pt x="3154680" y="2356701"/>
                  </a:lnTo>
                  <a:lnTo>
                    <a:pt x="3128238" y="2397887"/>
                  </a:lnTo>
                  <a:lnTo>
                    <a:pt x="3100679" y="2438298"/>
                  </a:lnTo>
                  <a:lnTo>
                    <a:pt x="3072015" y="2477922"/>
                  </a:lnTo>
                  <a:lnTo>
                    <a:pt x="3042247" y="2516721"/>
                  </a:lnTo>
                  <a:lnTo>
                    <a:pt x="3011411" y="2554681"/>
                  </a:lnTo>
                  <a:lnTo>
                    <a:pt x="2979521" y="2591778"/>
                  </a:lnTo>
                  <a:lnTo>
                    <a:pt x="2946603" y="2627973"/>
                  </a:lnTo>
                  <a:lnTo>
                    <a:pt x="2912668" y="2663253"/>
                  </a:lnTo>
                  <a:lnTo>
                    <a:pt x="2877731" y="2697581"/>
                  </a:lnTo>
                  <a:lnTo>
                    <a:pt x="2841828" y="2730944"/>
                  </a:lnTo>
                  <a:lnTo>
                    <a:pt x="2804972" y="2763304"/>
                  </a:lnTo>
                  <a:lnTo>
                    <a:pt x="2752433" y="2696197"/>
                  </a:lnTo>
                  <a:lnTo>
                    <a:pt x="2745956" y="2692362"/>
                  </a:lnTo>
                  <a:lnTo>
                    <a:pt x="2740152" y="2692362"/>
                  </a:lnTo>
                  <a:lnTo>
                    <a:pt x="2734640" y="2693606"/>
                  </a:lnTo>
                  <a:lnTo>
                    <a:pt x="2692031" y="2843885"/>
                  </a:lnTo>
                  <a:lnTo>
                    <a:pt x="2691612" y="2859900"/>
                  </a:lnTo>
                  <a:lnTo>
                    <a:pt x="2697619" y="2873108"/>
                  </a:lnTo>
                  <a:lnTo>
                    <a:pt x="2709011" y="2882138"/>
                  </a:lnTo>
                  <a:lnTo>
                    <a:pt x="2724696" y="2885592"/>
                  </a:lnTo>
                  <a:lnTo>
                    <a:pt x="2860814" y="2887243"/>
                  </a:lnTo>
                  <a:lnTo>
                    <a:pt x="2874822" y="2884678"/>
                  </a:lnTo>
                  <a:lnTo>
                    <a:pt x="2882430" y="2877655"/>
                  </a:lnTo>
                  <a:lnTo>
                    <a:pt x="2883103" y="2867228"/>
                  </a:lnTo>
                  <a:lnTo>
                    <a:pt x="2876346" y="2854464"/>
                  </a:lnTo>
                  <a:lnTo>
                    <a:pt x="2831071" y="2796629"/>
                  </a:lnTo>
                  <a:lnTo>
                    <a:pt x="2868942" y="2763469"/>
                  </a:lnTo>
                  <a:lnTo>
                    <a:pt x="2905823" y="2729268"/>
                  </a:lnTo>
                  <a:lnTo>
                    <a:pt x="2941701" y="2694076"/>
                  </a:lnTo>
                  <a:lnTo>
                    <a:pt x="2976562" y="2657906"/>
                  </a:lnTo>
                  <a:lnTo>
                    <a:pt x="3010370" y="2620784"/>
                  </a:lnTo>
                  <a:lnTo>
                    <a:pt x="3043123" y="2582735"/>
                  </a:lnTo>
                  <a:lnTo>
                    <a:pt x="3074797" y="2543797"/>
                  </a:lnTo>
                  <a:lnTo>
                    <a:pt x="3105353" y="2503995"/>
                  </a:lnTo>
                  <a:lnTo>
                    <a:pt x="3134791" y="2463342"/>
                  </a:lnTo>
                  <a:lnTo>
                    <a:pt x="3163100" y="2421890"/>
                  </a:lnTo>
                  <a:lnTo>
                    <a:pt x="3190240" y="2379637"/>
                  </a:lnTo>
                  <a:lnTo>
                    <a:pt x="3216186" y="2336622"/>
                  </a:lnTo>
                  <a:lnTo>
                    <a:pt x="3240951" y="2292870"/>
                  </a:lnTo>
                  <a:lnTo>
                    <a:pt x="3264484" y="2248420"/>
                  </a:lnTo>
                  <a:lnTo>
                    <a:pt x="3286772" y="2203285"/>
                  </a:lnTo>
                  <a:lnTo>
                    <a:pt x="3307804" y="2157501"/>
                  </a:lnTo>
                  <a:lnTo>
                    <a:pt x="3327552" y="2111083"/>
                  </a:lnTo>
                  <a:lnTo>
                    <a:pt x="3346005" y="2064067"/>
                  </a:lnTo>
                  <a:close/>
                </a:path>
                <a:path w="3408680" h="2887979">
                  <a:moveTo>
                    <a:pt x="3408616" y="679462"/>
                  </a:moveTo>
                  <a:lnTo>
                    <a:pt x="3408311" y="669544"/>
                  </a:lnTo>
                  <a:lnTo>
                    <a:pt x="3402584" y="663803"/>
                  </a:lnTo>
                  <a:lnTo>
                    <a:pt x="3389236" y="663803"/>
                  </a:lnTo>
                  <a:lnTo>
                    <a:pt x="3384702" y="664794"/>
                  </a:lnTo>
                  <a:lnTo>
                    <a:pt x="3311753" y="694778"/>
                  </a:lnTo>
                  <a:lnTo>
                    <a:pt x="3290062" y="649363"/>
                  </a:lnTo>
                  <a:lnTo>
                    <a:pt x="3267100" y="604608"/>
                  </a:lnTo>
                  <a:lnTo>
                    <a:pt x="3242919" y="560539"/>
                  </a:lnTo>
                  <a:lnTo>
                    <a:pt x="3217519" y="517207"/>
                  </a:lnTo>
                  <a:lnTo>
                    <a:pt x="3190913" y="474624"/>
                  </a:lnTo>
                  <a:lnTo>
                    <a:pt x="3163151" y="432803"/>
                  </a:lnTo>
                  <a:lnTo>
                    <a:pt x="3134220" y="391795"/>
                  </a:lnTo>
                  <a:lnTo>
                    <a:pt x="3104172" y="351599"/>
                  </a:lnTo>
                  <a:lnTo>
                    <a:pt x="3073006" y="312267"/>
                  </a:lnTo>
                  <a:lnTo>
                    <a:pt x="3040735" y="273812"/>
                  </a:lnTo>
                  <a:lnTo>
                    <a:pt x="3007410" y="236258"/>
                  </a:lnTo>
                  <a:lnTo>
                    <a:pt x="2973019" y="199631"/>
                  </a:lnTo>
                  <a:lnTo>
                    <a:pt x="2937599" y="163969"/>
                  </a:lnTo>
                  <a:lnTo>
                    <a:pt x="2901175" y="129286"/>
                  </a:lnTo>
                  <a:lnTo>
                    <a:pt x="2863748" y="95618"/>
                  </a:lnTo>
                  <a:lnTo>
                    <a:pt x="2825356" y="62979"/>
                  </a:lnTo>
                  <a:lnTo>
                    <a:pt x="2786011" y="31407"/>
                  </a:lnTo>
                  <a:lnTo>
                    <a:pt x="2745727" y="914"/>
                  </a:lnTo>
                  <a:lnTo>
                    <a:pt x="2720683" y="35052"/>
                  </a:lnTo>
                  <a:lnTo>
                    <a:pt x="2759938" y="64744"/>
                  </a:lnTo>
                  <a:lnTo>
                    <a:pt x="2798292" y="95504"/>
                  </a:lnTo>
                  <a:lnTo>
                    <a:pt x="2835706" y="127304"/>
                  </a:lnTo>
                  <a:lnTo>
                    <a:pt x="2872181" y="160108"/>
                  </a:lnTo>
                  <a:lnTo>
                    <a:pt x="2907690" y="193890"/>
                  </a:lnTo>
                  <a:lnTo>
                    <a:pt x="2942221" y="228638"/>
                  </a:lnTo>
                  <a:lnTo>
                    <a:pt x="2975737" y="264312"/>
                  </a:lnTo>
                  <a:lnTo>
                    <a:pt x="3008236" y="300901"/>
                  </a:lnTo>
                  <a:lnTo>
                    <a:pt x="3039681" y="338366"/>
                  </a:lnTo>
                  <a:lnTo>
                    <a:pt x="3070072" y="376682"/>
                  </a:lnTo>
                  <a:lnTo>
                    <a:pt x="3099384" y="415836"/>
                  </a:lnTo>
                  <a:lnTo>
                    <a:pt x="3127578" y="455790"/>
                  </a:lnTo>
                  <a:lnTo>
                    <a:pt x="3154667" y="496519"/>
                  </a:lnTo>
                  <a:lnTo>
                    <a:pt x="3180600" y="538010"/>
                  </a:lnTo>
                  <a:lnTo>
                    <a:pt x="3205378" y="580212"/>
                  </a:lnTo>
                  <a:lnTo>
                    <a:pt x="3228975" y="623125"/>
                  </a:lnTo>
                  <a:lnTo>
                    <a:pt x="3251365" y="666711"/>
                  </a:lnTo>
                  <a:lnTo>
                    <a:pt x="3272548" y="710946"/>
                  </a:lnTo>
                  <a:lnTo>
                    <a:pt x="3203054" y="739533"/>
                  </a:lnTo>
                  <a:lnTo>
                    <a:pt x="3190773" y="747382"/>
                  </a:lnTo>
                  <a:lnTo>
                    <a:pt x="3186290" y="756881"/>
                  </a:lnTo>
                  <a:lnTo>
                    <a:pt x="3189668" y="766838"/>
                  </a:lnTo>
                  <a:lnTo>
                    <a:pt x="3200971" y="776046"/>
                  </a:lnTo>
                  <a:lnTo>
                    <a:pt x="3325571" y="844727"/>
                  </a:lnTo>
                  <a:lnTo>
                    <a:pt x="3331641" y="846277"/>
                  </a:lnTo>
                  <a:lnTo>
                    <a:pt x="3337445" y="846277"/>
                  </a:lnTo>
                  <a:lnTo>
                    <a:pt x="3368573" y="821309"/>
                  </a:lnTo>
                  <a:lnTo>
                    <a:pt x="3407956" y="687616"/>
                  </a:lnTo>
                  <a:lnTo>
                    <a:pt x="3408515" y="684199"/>
                  </a:lnTo>
                  <a:lnTo>
                    <a:pt x="3408616" y="679462"/>
                  </a:lnTo>
                  <a:close/>
                </a:path>
              </a:pathLst>
            </a:custGeom>
            <a:solidFill>
              <a:srgbClr val="EFED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10083800" cy="1570990"/>
            </a:xfrm>
            <a:custGeom>
              <a:avLst/>
              <a:gdLst/>
              <a:ahLst/>
              <a:cxnLst/>
              <a:rect l="l" t="t" r="r" b="b"/>
              <a:pathLst>
                <a:path w="10083800" h="1570990">
                  <a:moveTo>
                    <a:pt x="10083462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9664627" y="1570632"/>
                  </a:lnTo>
                  <a:lnTo>
                    <a:pt x="10083462" y="1151797"/>
                  </a:lnTo>
                  <a:lnTo>
                    <a:pt x="10083462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790958" y="5740486"/>
              <a:ext cx="2767330" cy="2279015"/>
            </a:xfrm>
            <a:custGeom>
              <a:avLst/>
              <a:gdLst/>
              <a:ahLst/>
              <a:cxnLst/>
              <a:rect l="l" t="t" r="r" b="b"/>
              <a:pathLst>
                <a:path w="2767330" h="2279015">
                  <a:moveTo>
                    <a:pt x="1881095" y="71"/>
                  </a:moveTo>
                  <a:lnTo>
                    <a:pt x="1831354" y="0"/>
                  </a:lnTo>
                  <a:lnTo>
                    <a:pt x="1781672" y="528"/>
                  </a:lnTo>
                  <a:lnTo>
                    <a:pt x="1732080" y="1567"/>
                  </a:lnTo>
                  <a:lnTo>
                    <a:pt x="1682935" y="3082"/>
                  </a:lnTo>
                  <a:lnTo>
                    <a:pt x="1633808" y="5073"/>
                  </a:lnTo>
                  <a:lnTo>
                    <a:pt x="1584701" y="7520"/>
                  </a:lnTo>
                  <a:lnTo>
                    <a:pt x="1535616" y="10403"/>
                  </a:lnTo>
                  <a:lnTo>
                    <a:pt x="1486554" y="13702"/>
                  </a:lnTo>
                  <a:lnTo>
                    <a:pt x="1437518" y="17397"/>
                  </a:lnTo>
                  <a:lnTo>
                    <a:pt x="1388511" y="21467"/>
                  </a:lnTo>
                  <a:lnTo>
                    <a:pt x="1339533" y="25893"/>
                  </a:lnTo>
                  <a:lnTo>
                    <a:pt x="1290587" y="30655"/>
                  </a:lnTo>
                  <a:lnTo>
                    <a:pt x="1241675" y="35731"/>
                  </a:lnTo>
                  <a:lnTo>
                    <a:pt x="1192800" y="41103"/>
                  </a:lnTo>
                  <a:lnTo>
                    <a:pt x="1143962" y="46749"/>
                  </a:lnTo>
                  <a:lnTo>
                    <a:pt x="1094008" y="52853"/>
                  </a:lnTo>
                  <a:lnTo>
                    <a:pt x="1044083" y="59232"/>
                  </a:lnTo>
                  <a:lnTo>
                    <a:pt x="994190" y="65882"/>
                  </a:lnTo>
                  <a:lnTo>
                    <a:pt x="944330" y="72799"/>
                  </a:lnTo>
                  <a:lnTo>
                    <a:pt x="894508" y="79981"/>
                  </a:lnTo>
                  <a:lnTo>
                    <a:pt x="844723" y="87424"/>
                  </a:lnTo>
                  <a:lnTo>
                    <a:pt x="794980" y="95124"/>
                  </a:lnTo>
                  <a:lnTo>
                    <a:pt x="745280" y="103077"/>
                  </a:lnTo>
                  <a:lnTo>
                    <a:pt x="695625" y="111281"/>
                  </a:lnTo>
                  <a:lnTo>
                    <a:pt x="646019" y="119731"/>
                  </a:lnTo>
                  <a:lnTo>
                    <a:pt x="599392" y="128332"/>
                  </a:lnTo>
                  <a:lnTo>
                    <a:pt x="553100" y="137797"/>
                  </a:lnTo>
                  <a:lnTo>
                    <a:pt x="460934" y="157634"/>
                  </a:lnTo>
                  <a:lnTo>
                    <a:pt x="414769" y="167164"/>
                  </a:lnTo>
                  <a:lnTo>
                    <a:pt x="367574" y="178021"/>
                  </a:lnTo>
                  <a:lnTo>
                    <a:pt x="320975" y="191679"/>
                  </a:lnTo>
                  <a:lnTo>
                    <a:pt x="275327" y="208269"/>
                  </a:lnTo>
                  <a:lnTo>
                    <a:pt x="230982" y="227920"/>
                  </a:lnTo>
                  <a:lnTo>
                    <a:pt x="188295" y="250764"/>
                  </a:lnTo>
                  <a:lnTo>
                    <a:pt x="144592" y="283042"/>
                  </a:lnTo>
                  <a:lnTo>
                    <a:pt x="111267" y="321463"/>
                  </a:lnTo>
                  <a:lnTo>
                    <a:pt x="86586" y="365301"/>
                  </a:lnTo>
                  <a:lnTo>
                    <a:pt x="68817" y="413825"/>
                  </a:lnTo>
                  <a:lnTo>
                    <a:pt x="56225" y="466307"/>
                  </a:lnTo>
                  <a:lnTo>
                    <a:pt x="47373" y="514907"/>
                  </a:lnTo>
                  <a:lnTo>
                    <a:pt x="39578" y="563663"/>
                  </a:lnTo>
                  <a:lnTo>
                    <a:pt x="32759" y="612557"/>
                  </a:lnTo>
                  <a:lnTo>
                    <a:pt x="26839" y="661568"/>
                  </a:lnTo>
                  <a:lnTo>
                    <a:pt x="21738" y="710679"/>
                  </a:lnTo>
                  <a:lnTo>
                    <a:pt x="17377" y="759869"/>
                  </a:lnTo>
                  <a:lnTo>
                    <a:pt x="13677" y="809119"/>
                  </a:lnTo>
                  <a:lnTo>
                    <a:pt x="10558" y="858411"/>
                  </a:lnTo>
                  <a:lnTo>
                    <a:pt x="7943" y="907725"/>
                  </a:lnTo>
                  <a:lnTo>
                    <a:pt x="5750" y="957042"/>
                  </a:lnTo>
                  <a:lnTo>
                    <a:pt x="3902" y="1006343"/>
                  </a:lnTo>
                  <a:lnTo>
                    <a:pt x="2296" y="1056161"/>
                  </a:lnTo>
                  <a:lnTo>
                    <a:pt x="1016" y="1106232"/>
                  </a:lnTo>
                  <a:lnTo>
                    <a:pt x="204" y="1156493"/>
                  </a:lnTo>
                  <a:lnTo>
                    <a:pt x="0" y="1206879"/>
                  </a:lnTo>
                  <a:lnTo>
                    <a:pt x="545" y="1257323"/>
                  </a:lnTo>
                  <a:lnTo>
                    <a:pt x="1980" y="1307762"/>
                  </a:lnTo>
                  <a:lnTo>
                    <a:pt x="4446" y="1358130"/>
                  </a:lnTo>
                  <a:lnTo>
                    <a:pt x="8085" y="1408361"/>
                  </a:lnTo>
                  <a:lnTo>
                    <a:pt x="13036" y="1458392"/>
                  </a:lnTo>
                  <a:lnTo>
                    <a:pt x="19442" y="1508157"/>
                  </a:lnTo>
                  <a:lnTo>
                    <a:pt x="27442" y="1557591"/>
                  </a:lnTo>
                  <a:lnTo>
                    <a:pt x="37179" y="1606628"/>
                  </a:lnTo>
                  <a:lnTo>
                    <a:pt x="50243" y="1660269"/>
                  </a:lnTo>
                  <a:lnTo>
                    <a:pt x="67885" y="1714002"/>
                  </a:lnTo>
                  <a:lnTo>
                    <a:pt x="92249" y="1764586"/>
                  </a:lnTo>
                  <a:lnTo>
                    <a:pt x="125480" y="1808779"/>
                  </a:lnTo>
                  <a:lnTo>
                    <a:pt x="155730" y="1834904"/>
                  </a:lnTo>
                  <a:lnTo>
                    <a:pt x="192977" y="1862473"/>
                  </a:lnTo>
                  <a:lnTo>
                    <a:pt x="232410" y="1885781"/>
                  </a:lnTo>
                  <a:lnTo>
                    <a:pt x="273871" y="1905372"/>
                  </a:lnTo>
                  <a:lnTo>
                    <a:pt x="317202" y="1921792"/>
                  </a:lnTo>
                  <a:lnTo>
                    <a:pt x="370560" y="1938497"/>
                  </a:lnTo>
                  <a:lnTo>
                    <a:pt x="424700" y="1952660"/>
                  </a:lnTo>
                  <a:lnTo>
                    <a:pt x="479443" y="1964372"/>
                  </a:lnTo>
                  <a:lnTo>
                    <a:pt x="534609" y="1973727"/>
                  </a:lnTo>
                  <a:lnTo>
                    <a:pt x="586372" y="1980654"/>
                  </a:lnTo>
                  <a:lnTo>
                    <a:pt x="638345" y="1986077"/>
                  </a:lnTo>
                  <a:lnTo>
                    <a:pt x="690444" y="1990258"/>
                  </a:lnTo>
                  <a:lnTo>
                    <a:pt x="742585" y="1993457"/>
                  </a:lnTo>
                  <a:lnTo>
                    <a:pt x="794685" y="1995936"/>
                  </a:lnTo>
                  <a:lnTo>
                    <a:pt x="842260" y="1997513"/>
                  </a:lnTo>
                  <a:lnTo>
                    <a:pt x="889805" y="1998304"/>
                  </a:lnTo>
                  <a:lnTo>
                    <a:pt x="937331" y="1998380"/>
                  </a:lnTo>
                  <a:lnTo>
                    <a:pt x="984851" y="1997812"/>
                  </a:lnTo>
                  <a:lnTo>
                    <a:pt x="1032377" y="1996674"/>
                  </a:lnTo>
                  <a:lnTo>
                    <a:pt x="1079922" y="1995035"/>
                  </a:lnTo>
                  <a:lnTo>
                    <a:pt x="1188842" y="1993245"/>
                  </a:lnTo>
                  <a:lnTo>
                    <a:pt x="1233090" y="1992198"/>
                  </a:lnTo>
                  <a:lnTo>
                    <a:pt x="1276528" y="1990608"/>
                  </a:lnTo>
                  <a:lnTo>
                    <a:pt x="1323653" y="1988146"/>
                  </a:lnTo>
                  <a:lnTo>
                    <a:pt x="1689600" y="2278859"/>
                  </a:lnTo>
                  <a:lnTo>
                    <a:pt x="1666627" y="1957445"/>
                  </a:lnTo>
                  <a:lnTo>
                    <a:pt x="1703049" y="1951049"/>
                  </a:lnTo>
                  <a:lnTo>
                    <a:pt x="1898070" y="1914806"/>
                  </a:lnTo>
                  <a:lnTo>
                    <a:pt x="1934493" y="1908410"/>
                  </a:lnTo>
                  <a:lnTo>
                    <a:pt x="2070678" y="1887688"/>
                  </a:lnTo>
                  <a:lnTo>
                    <a:pt x="2116013" y="1880372"/>
                  </a:lnTo>
                  <a:lnTo>
                    <a:pt x="2161229" y="1872432"/>
                  </a:lnTo>
                  <a:lnTo>
                    <a:pt x="2249741" y="1855656"/>
                  </a:lnTo>
                  <a:lnTo>
                    <a:pt x="2294056" y="1847587"/>
                  </a:lnTo>
                  <a:lnTo>
                    <a:pt x="2357097" y="1837368"/>
                  </a:lnTo>
                  <a:lnTo>
                    <a:pt x="2375540" y="1833869"/>
                  </a:lnTo>
                  <a:lnTo>
                    <a:pt x="2393923" y="1829924"/>
                  </a:lnTo>
                  <a:lnTo>
                    <a:pt x="2412300" y="1825575"/>
                  </a:lnTo>
                  <a:lnTo>
                    <a:pt x="2457316" y="1815340"/>
                  </a:lnTo>
                  <a:lnTo>
                    <a:pt x="2502182" y="1804348"/>
                  </a:lnTo>
                  <a:lnTo>
                    <a:pt x="2545315" y="1789616"/>
                  </a:lnTo>
                  <a:lnTo>
                    <a:pt x="2585130" y="1768165"/>
                  </a:lnTo>
                  <a:lnTo>
                    <a:pt x="2620043" y="1737012"/>
                  </a:lnTo>
                  <a:lnTo>
                    <a:pt x="2647828" y="1696791"/>
                  </a:lnTo>
                  <a:lnTo>
                    <a:pt x="2667738" y="1651936"/>
                  </a:lnTo>
                  <a:lnTo>
                    <a:pt x="2686990" y="1579481"/>
                  </a:lnTo>
                  <a:lnTo>
                    <a:pt x="2699150" y="1506548"/>
                  </a:lnTo>
                  <a:lnTo>
                    <a:pt x="2706041" y="1459053"/>
                  </a:lnTo>
                  <a:lnTo>
                    <a:pt x="2712409" y="1411479"/>
                  </a:lnTo>
                  <a:lnTo>
                    <a:pt x="2718357" y="1363843"/>
                  </a:lnTo>
                  <a:lnTo>
                    <a:pt x="2723987" y="1316166"/>
                  </a:lnTo>
                  <a:lnTo>
                    <a:pt x="2735755" y="1212619"/>
                  </a:lnTo>
                  <a:lnTo>
                    <a:pt x="2741351" y="1160766"/>
                  </a:lnTo>
                  <a:lnTo>
                    <a:pt x="2746633" y="1108865"/>
                  </a:lnTo>
                  <a:lnTo>
                    <a:pt x="2751512" y="1056923"/>
                  </a:lnTo>
                  <a:lnTo>
                    <a:pt x="2755897" y="1004943"/>
                  </a:lnTo>
                  <a:lnTo>
                    <a:pt x="2759696" y="952931"/>
                  </a:lnTo>
                  <a:lnTo>
                    <a:pt x="2762818" y="900892"/>
                  </a:lnTo>
                  <a:lnTo>
                    <a:pt x="2765175" y="848830"/>
                  </a:lnTo>
                  <a:lnTo>
                    <a:pt x="2766673" y="796751"/>
                  </a:lnTo>
                  <a:lnTo>
                    <a:pt x="2767224" y="744660"/>
                  </a:lnTo>
                  <a:lnTo>
                    <a:pt x="2766735" y="692561"/>
                  </a:lnTo>
                  <a:lnTo>
                    <a:pt x="2765117" y="640459"/>
                  </a:lnTo>
                  <a:lnTo>
                    <a:pt x="2763267" y="595912"/>
                  </a:lnTo>
                  <a:lnTo>
                    <a:pt x="2760944" y="549022"/>
                  </a:lnTo>
                  <a:lnTo>
                    <a:pt x="2757486" y="500624"/>
                  </a:lnTo>
                  <a:lnTo>
                    <a:pt x="2752232" y="451557"/>
                  </a:lnTo>
                  <a:lnTo>
                    <a:pt x="2744519" y="402659"/>
                  </a:lnTo>
                  <a:lnTo>
                    <a:pt x="2733687" y="354766"/>
                  </a:lnTo>
                  <a:lnTo>
                    <a:pt x="2719072" y="308718"/>
                  </a:lnTo>
                  <a:lnTo>
                    <a:pt x="2700013" y="265351"/>
                  </a:lnTo>
                  <a:lnTo>
                    <a:pt x="2675848" y="225503"/>
                  </a:lnTo>
                  <a:lnTo>
                    <a:pt x="2645916" y="190012"/>
                  </a:lnTo>
                  <a:lnTo>
                    <a:pt x="2607883" y="156773"/>
                  </a:lnTo>
                  <a:lnTo>
                    <a:pt x="2566057" y="128411"/>
                  </a:lnTo>
                  <a:lnTo>
                    <a:pt x="2521182" y="104430"/>
                  </a:lnTo>
                  <a:lnTo>
                    <a:pt x="2474004" y="84338"/>
                  </a:lnTo>
                  <a:lnTo>
                    <a:pt x="2425266" y="67640"/>
                  </a:lnTo>
                  <a:lnTo>
                    <a:pt x="2375714" y="53842"/>
                  </a:lnTo>
                  <a:lnTo>
                    <a:pt x="2326091" y="42450"/>
                  </a:lnTo>
                  <a:lnTo>
                    <a:pt x="2277142" y="32970"/>
                  </a:lnTo>
                  <a:lnTo>
                    <a:pt x="2228127" y="24881"/>
                  </a:lnTo>
                  <a:lnTo>
                    <a:pt x="2178906" y="18107"/>
                  </a:lnTo>
                  <a:lnTo>
                    <a:pt x="2129511" y="12559"/>
                  </a:lnTo>
                  <a:lnTo>
                    <a:pt x="2079976" y="8146"/>
                  </a:lnTo>
                  <a:lnTo>
                    <a:pt x="2030334" y="4781"/>
                  </a:lnTo>
                  <a:lnTo>
                    <a:pt x="1980617" y="2373"/>
                  </a:lnTo>
                  <a:lnTo>
                    <a:pt x="1930860" y="832"/>
                  </a:lnTo>
                  <a:lnTo>
                    <a:pt x="1881095" y="71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272054" y="6778565"/>
              <a:ext cx="130969" cy="13090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981304" y="6778565"/>
              <a:ext cx="130969" cy="13090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562863" y="6778565"/>
              <a:ext cx="130969" cy="13090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4849217" y="7056384"/>
              <a:ext cx="1251585" cy="823594"/>
            </a:xfrm>
            <a:custGeom>
              <a:avLst/>
              <a:gdLst/>
              <a:ahLst/>
              <a:cxnLst/>
              <a:rect l="l" t="t" r="r" b="b"/>
              <a:pathLst>
                <a:path w="1251584" h="823595">
                  <a:moveTo>
                    <a:pt x="625618" y="0"/>
                  </a:moveTo>
                  <a:lnTo>
                    <a:pt x="559534" y="531"/>
                  </a:lnTo>
                  <a:lnTo>
                    <a:pt x="498124" y="5297"/>
                  </a:lnTo>
                  <a:lnTo>
                    <a:pt x="441226" y="14040"/>
                  </a:lnTo>
                  <a:lnTo>
                    <a:pt x="388678" y="26500"/>
                  </a:lnTo>
                  <a:lnTo>
                    <a:pt x="340316" y="42420"/>
                  </a:lnTo>
                  <a:lnTo>
                    <a:pt x="295977" y="61541"/>
                  </a:lnTo>
                  <a:lnTo>
                    <a:pt x="255499" y="83606"/>
                  </a:lnTo>
                  <a:lnTo>
                    <a:pt x="218719" y="108356"/>
                  </a:lnTo>
                  <a:lnTo>
                    <a:pt x="185473" y="135533"/>
                  </a:lnTo>
                  <a:lnTo>
                    <a:pt x="155600" y="164878"/>
                  </a:lnTo>
                  <a:lnTo>
                    <a:pt x="128936" y="196134"/>
                  </a:lnTo>
                  <a:lnTo>
                    <a:pt x="105318" y="229043"/>
                  </a:lnTo>
                  <a:lnTo>
                    <a:pt x="84584" y="263345"/>
                  </a:lnTo>
                  <a:lnTo>
                    <a:pt x="66570" y="298784"/>
                  </a:lnTo>
                  <a:lnTo>
                    <a:pt x="51114" y="335100"/>
                  </a:lnTo>
                  <a:lnTo>
                    <a:pt x="38052" y="372036"/>
                  </a:lnTo>
                  <a:lnTo>
                    <a:pt x="27223" y="409333"/>
                  </a:lnTo>
                  <a:lnTo>
                    <a:pt x="18463" y="446734"/>
                  </a:lnTo>
                  <a:lnTo>
                    <a:pt x="6499" y="520812"/>
                  </a:lnTo>
                  <a:lnTo>
                    <a:pt x="857" y="592204"/>
                  </a:lnTo>
                  <a:lnTo>
                    <a:pt x="0" y="626248"/>
                  </a:lnTo>
                  <a:lnTo>
                    <a:pt x="234" y="658845"/>
                  </a:lnTo>
                  <a:lnTo>
                    <a:pt x="3328" y="718669"/>
                  </a:lnTo>
                  <a:lnTo>
                    <a:pt x="8836" y="769612"/>
                  </a:lnTo>
                  <a:lnTo>
                    <a:pt x="44390" y="823419"/>
                  </a:lnTo>
                  <a:lnTo>
                    <a:pt x="51457" y="769677"/>
                  </a:lnTo>
                  <a:lnTo>
                    <a:pt x="76693" y="635704"/>
                  </a:lnTo>
                  <a:lnTo>
                    <a:pt x="126147" y="462381"/>
                  </a:lnTo>
                  <a:lnTo>
                    <a:pt x="205872" y="290588"/>
                  </a:lnTo>
                  <a:lnTo>
                    <a:pt x="226051" y="310770"/>
                  </a:lnTo>
                  <a:lnTo>
                    <a:pt x="294661" y="355172"/>
                  </a:lnTo>
                  <a:lnTo>
                    <a:pt x="423813" y="399574"/>
                  </a:lnTo>
                  <a:lnTo>
                    <a:pt x="625618" y="419756"/>
                  </a:lnTo>
                  <a:lnTo>
                    <a:pt x="813804" y="417738"/>
                  </a:lnTo>
                  <a:lnTo>
                    <a:pt x="920264" y="403610"/>
                  </a:lnTo>
                  <a:lnTo>
                    <a:pt x="984356" y="365263"/>
                  </a:lnTo>
                  <a:lnTo>
                    <a:pt x="1045438" y="290588"/>
                  </a:lnTo>
                  <a:lnTo>
                    <a:pt x="1129923" y="416964"/>
                  </a:lnTo>
                  <a:lnTo>
                    <a:pt x="1176581" y="514592"/>
                  </a:lnTo>
                  <a:lnTo>
                    <a:pt x="1202059" y="633427"/>
                  </a:lnTo>
                  <a:lnTo>
                    <a:pt x="1223003" y="823419"/>
                  </a:lnTo>
                  <a:lnTo>
                    <a:pt x="1239160" y="791106"/>
                  </a:lnTo>
                  <a:lnTo>
                    <a:pt x="1245395" y="745595"/>
                  </a:lnTo>
                  <a:lnTo>
                    <a:pt x="1249865" y="690533"/>
                  </a:lnTo>
                  <a:lnTo>
                    <a:pt x="1251267" y="627893"/>
                  </a:lnTo>
                  <a:lnTo>
                    <a:pt x="1250411" y="594346"/>
                  </a:lnTo>
                  <a:lnTo>
                    <a:pt x="1244769" y="524031"/>
                  </a:lnTo>
                  <a:lnTo>
                    <a:pt x="1232804" y="451062"/>
                  </a:lnTo>
                  <a:lnTo>
                    <a:pt x="1213212" y="377410"/>
                  </a:lnTo>
                  <a:lnTo>
                    <a:pt x="1200149" y="340943"/>
                  </a:lnTo>
                  <a:lnTo>
                    <a:pt x="1184691" y="305044"/>
                  </a:lnTo>
                  <a:lnTo>
                    <a:pt x="1166675" y="269959"/>
                  </a:lnTo>
                  <a:lnTo>
                    <a:pt x="1145938" y="235935"/>
                  </a:lnTo>
                  <a:lnTo>
                    <a:pt x="1122318" y="203217"/>
                  </a:lnTo>
                  <a:lnTo>
                    <a:pt x="1095652" y="172053"/>
                  </a:lnTo>
                  <a:lnTo>
                    <a:pt x="1065776" y="142687"/>
                  </a:lnTo>
                  <a:lnTo>
                    <a:pt x="1032528" y="115367"/>
                  </a:lnTo>
                  <a:lnTo>
                    <a:pt x="995746" y="90339"/>
                  </a:lnTo>
                  <a:lnTo>
                    <a:pt x="955266" y="67849"/>
                  </a:lnTo>
                  <a:lnTo>
                    <a:pt x="910925" y="48143"/>
                  </a:lnTo>
                  <a:lnTo>
                    <a:pt x="862562" y="31468"/>
                  </a:lnTo>
                  <a:lnTo>
                    <a:pt x="810012" y="18070"/>
                  </a:lnTo>
                  <a:lnTo>
                    <a:pt x="753113" y="8195"/>
                  </a:lnTo>
                  <a:lnTo>
                    <a:pt x="691703" y="2089"/>
                  </a:lnTo>
                  <a:lnTo>
                    <a:pt x="625618" y="0"/>
                  </a:lnTo>
                  <a:close/>
                </a:path>
              </a:pathLst>
            </a:custGeom>
            <a:solidFill>
              <a:srgbClr val="C3BC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754780" y="7346981"/>
              <a:ext cx="1451610" cy="1319530"/>
            </a:xfrm>
            <a:custGeom>
              <a:avLst/>
              <a:gdLst/>
              <a:ahLst/>
              <a:cxnLst/>
              <a:rect l="l" t="t" r="r" b="b"/>
              <a:pathLst>
                <a:path w="1451609" h="1319529">
                  <a:moveTo>
                    <a:pt x="1139840" y="0"/>
                  </a:moveTo>
                  <a:lnTo>
                    <a:pt x="1078800" y="74675"/>
                  </a:lnTo>
                  <a:lnTo>
                    <a:pt x="1014730" y="113022"/>
                  </a:lnTo>
                  <a:lnTo>
                    <a:pt x="908278" y="127150"/>
                  </a:lnTo>
                  <a:lnTo>
                    <a:pt x="720093" y="129168"/>
                  </a:lnTo>
                  <a:lnTo>
                    <a:pt x="518250" y="108986"/>
                  </a:lnTo>
                  <a:lnTo>
                    <a:pt x="389076" y="64584"/>
                  </a:lnTo>
                  <a:lnTo>
                    <a:pt x="320455" y="20182"/>
                  </a:lnTo>
                  <a:lnTo>
                    <a:pt x="300274" y="0"/>
                  </a:lnTo>
                  <a:lnTo>
                    <a:pt x="274140" y="46363"/>
                  </a:lnTo>
                  <a:lnTo>
                    <a:pt x="250820" y="95198"/>
                  </a:lnTo>
                  <a:lnTo>
                    <a:pt x="230171" y="145568"/>
                  </a:lnTo>
                  <a:lnTo>
                    <a:pt x="212052" y="196536"/>
                  </a:lnTo>
                  <a:lnTo>
                    <a:pt x="196321" y="247164"/>
                  </a:lnTo>
                  <a:lnTo>
                    <a:pt x="182835" y="296515"/>
                  </a:lnTo>
                  <a:lnTo>
                    <a:pt x="171454" y="343652"/>
                  </a:lnTo>
                  <a:lnTo>
                    <a:pt x="162034" y="387638"/>
                  </a:lnTo>
                  <a:lnTo>
                    <a:pt x="154435" y="427536"/>
                  </a:lnTo>
                  <a:lnTo>
                    <a:pt x="127488" y="411774"/>
                  </a:lnTo>
                  <a:lnTo>
                    <a:pt x="100090" y="401482"/>
                  </a:lnTo>
                  <a:lnTo>
                    <a:pt x="72753" y="398152"/>
                  </a:lnTo>
                  <a:lnTo>
                    <a:pt x="45988" y="403275"/>
                  </a:lnTo>
                  <a:lnTo>
                    <a:pt x="19540" y="420864"/>
                  </a:lnTo>
                  <a:lnTo>
                    <a:pt x="4651" y="447834"/>
                  </a:lnTo>
                  <a:lnTo>
                    <a:pt x="0" y="482211"/>
                  </a:lnTo>
                  <a:lnTo>
                    <a:pt x="4262" y="522022"/>
                  </a:lnTo>
                  <a:lnTo>
                    <a:pt x="16117" y="565294"/>
                  </a:lnTo>
                  <a:lnTo>
                    <a:pt x="34242" y="610054"/>
                  </a:lnTo>
                  <a:lnTo>
                    <a:pt x="57313" y="654330"/>
                  </a:lnTo>
                  <a:lnTo>
                    <a:pt x="84008" y="696149"/>
                  </a:lnTo>
                  <a:lnTo>
                    <a:pt x="113004" y="733536"/>
                  </a:lnTo>
                  <a:lnTo>
                    <a:pt x="142980" y="764521"/>
                  </a:lnTo>
                  <a:lnTo>
                    <a:pt x="165377" y="781578"/>
                  </a:lnTo>
                  <a:lnTo>
                    <a:pt x="172915" y="818874"/>
                  </a:lnTo>
                  <a:lnTo>
                    <a:pt x="188130" y="876240"/>
                  </a:lnTo>
                  <a:lnTo>
                    <a:pt x="217430" y="944357"/>
                  </a:lnTo>
                  <a:lnTo>
                    <a:pt x="237871" y="982418"/>
                  </a:lnTo>
                  <a:lnTo>
                    <a:pt x="262000" y="1022024"/>
                  </a:lnTo>
                  <a:lnTo>
                    <a:pt x="289685" y="1062332"/>
                  </a:lnTo>
                  <a:lnTo>
                    <a:pt x="320795" y="1102501"/>
                  </a:lnTo>
                  <a:lnTo>
                    <a:pt x="355199" y="1141686"/>
                  </a:lnTo>
                  <a:lnTo>
                    <a:pt x="392767" y="1179047"/>
                  </a:lnTo>
                  <a:lnTo>
                    <a:pt x="433368" y="1213740"/>
                  </a:lnTo>
                  <a:lnTo>
                    <a:pt x="476871" y="1244922"/>
                  </a:lnTo>
                  <a:lnTo>
                    <a:pt x="523146" y="1271752"/>
                  </a:lnTo>
                  <a:lnTo>
                    <a:pt x="572061" y="1293386"/>
                  </a:lnTo>
                  <a:lnTo>
                    <a:pt x="623485" y="1308982"/>
                  </a:lnTo>
                  <a:lnTo>
                    <a:pt x="677288" y="1317698"/>
                  </a:lnTo>
                  <a:lnTo>
                    <a:pt x="727984" y="1319528"/>
                  </a:lnTo>
                  <a:lnTo>
                    <a:pt x="777602" y="1315960"/>
                  </a:lnTo>
                  <a:lnTo>
                    <a:pt x="825972" y="1307367"/>
                  </a:lnTo>
                  <a:lnTo>
                    <a:pt x="872919" y="1294121"/>
                  </a:lnTo>
                  <a:lnTo>
                    <a:pt x="918273" y="1276597"/>
                  </a:lnTo>
                  <a:lnTo>
                    <a:pt x="961860" y="1255167"/>
                  </a:lnTo>
                  <a:lnTo>
                    <a:pt x="1003508" y="1230205"/>
                  </a:lnTo>
                  <a:lnTo>
                    <a:pt x="1043046" y="1202085"/>
                  </a:lnTo>
                  <a:lnTo>
                    <a:pt x="1080300" y="1171178"/>
                  </a:lnTo>
                  <a:lnTo>
                    <a:pt x="1115098" y="1137860"/>
                  </a:lnTo>
                  <a:lnTo>
                    <a:pt x="1147268" y="1102503"/>
                  </a:lnTo>
                  <a:lnTo>
                    <a:pt x="1176637" y="1065480"/>
                  </a:lnTo>
                  <a:lnTo>
                    <a:pt x="1203034" y="1027165"/>
                  </a:lnTo>
                  <a:lnTo>
                    <a:pt x="1226285" y="987931"/>
                  </a:lnTo>
                  <a:lnTo>
                    <a:pt x="1246219" y="948152"/>
                  </a:lnTo>
                  <a:lnTo>
                    <a:pt x="1262662" y="908200"/>
                  </a:lnTo>
                  <a:lnTo>
                    <a:pt x="1275444" y="868449"/>
                  </a:lnTo>
                  <a:lnTo>
                    <a:pt x="1284390" y="829273"/>
                  </a:lnTo>
                  <a:lnTo>
                    <a:pt x="1293793" y="775463"/>
                  </a:lnTo>
                  <a:lnTo>
                    <a:pt x="1298547" y="771672"/>
                  </a:lnTo>
                  <a:lnTo>
                    <a:pt x="1338051" y="733536"/>
                  </a:lnTo>
                  <a:lnTo>
                    <a:pt x="1367048" y="696149"/>
                  </a:lnTo>
                  <a:lnTo>
                    <a:pt x="1393743" y="654330"/>
                  </a:lnTo>
                  <a:lnTo>
                    <a:pt x="1416814" y="610054"/>
                  </a:lnTo>
                  <a:lnTo>
                    <a:pt x="1434938" y="565294"/>
                  </a:lnTo>
                  <a:lnTo>
                    <a:pt x="1446793" y="522022"/>
                  </a:lnTo>
                  <a:lnTo>
                    <a:pt x="1451056" y="482211"/>
                  </a:lnTo>
                  <a:lnTo>
                    <a:pt x="1446404" y="447834"/>
                  </a:lnTo>
                  <a:lnTo>
                    <a:pt x="1431516" y="420864"/>
                  </a:lnTo>
                  <a:lnTo>
                    <a:pt x="1405067" y="403275"/>
                  </a:lnTo>
                  <a:lnTo>
                    <a:pt x="1379331" y="398153"/>
                  </a:lnTo>
                  <a:lnTo>
                    <a:pt x="1353023" y="400917"/>
                  </a:lnTo>
                  <a:lnTo>
                    <a:pt x="1326607" y="410234"/>
                  </a:lnTo>
                  <a:lnTo>
                    <a:pt x="1300547" y="424772"/>
                  </a:lnTo>
                  <a:lnTo>
                    <a:pt x="1292343" y="384897"/>
                  </a:lnTo>
                  <a:lnTo>
                    <a:pt x="1282125" y="341056"/>
                  </a:lnTo>
                  <a:lnTo>
                    <a:pt x="1269721" y="294165"/>
                  </a:lnTo>
                  <a:lnTo>
                    <a:pt x="1254960" y="245138"/>
                  </a:lnTo>
                  <a:lnTo>
                    <a:pt x="1237672" y="194890"/>
                  </a:lnTo>
                  <a:lnTo>
                    <a:pt x="1217687" y="144338"/>
                  </a:lnTo>
                  <a:lnTo>
                    <a:pt x="1194834" y="94395"/>
                  </a:lnTo>
                  <a:lnTo>
                    <a:pt x="1168942" y="45977"/>
                  </a:lnTo>
                  <a:lnTo>
                    <a:pt x="1139840" y="0"/>
                  </a:lnTo>
                  <a:close/>
                </a:path>
              </a:pathLst>
            </a:custGeom>
            <a:solidFill>
              <a:srgbClr val="FBD5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114565" y="7807064"/>
              <a:ext cx="134931" cy="1713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686828" y="7807064"/>
              <a:ext cx="134931" cy="17130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5235146" y="8300454"/>
              <a:ext cx="461645" cy="172085"/>
            </a:xfrm>
            <a:custGeom>
              <a:avLst/>
              <a:gdLst/>
              <a:ahLst/>
              <a:cxnLst/>
              <a:rect l="l" t="t" r="r" b="b"/>
              <a:pathLst>
                <a:path w="461644" h="172084">
                  <a:moveTo>
                    <a:pt x="191924" y="0"/>
                  </a:moveTo>
                  <a:lnTo>
                    <a:pt x="107891" y="904"/>
                  </a:lnTo>
                  <a:lnTo>
                    <a:pt x="0" y="13756"/>
                  </a:lnTo>
                  <a:lnTo>
                    <a:pt x="37039" y="97970"/>
                  </a:lnTo>
                  <a:lnTo>
                    <a:pt x="74030" y="142500"/>
                  </a:lnTo>
                  <a:lnTo>
                    <a:pt x="133153" y="162160"/>
                  </a:lnTo>
                  <a:lnTo>
                    <a:pt x="236589" y="171761"/>
                  </a:lnTo>
                  <a:lnTo>
                    <a:pt x="347396" y="157544"/>
                  </a:lnTo>
                  <a:lnTo>
                    <a:pt x="416288" y="113780"/>
                  </a:lnTo>
                  <a:lnTo>
                    <a:pt x="451549" y="67615"/>
                  </a:lnTo>
                  <a:lnTo>
                    <a:pt x="461462" y="46194"/>
                  </a:lnTo>
                  <a:lnTo>
                    <a:pt x="295360" y="14083"/>
                  </a:lnTo>
                  <a:lnTo>
                    <a:pt x="1919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371660" y="6792431"/>
              <a:ext cx="2767197" cy="231384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2560235" y="7502379"/>
              <a:ext cx="454025" cy="748665"/>
            </a:xfrm>
            <a:custGeom>
              <a:avLst/>
              <a:gdLst/>
              <a:ahLst/>
              <a:cxnLst/>
              <a:rect l="l" t="t" r="r" b="b"/>
              <a:pathLst>
                <a:path w="454025" h="748665">
                  <a:moveTo>
                    <a:pt x="271530" y="643592"/>
                  </a:moveTo>
                  <a:lnTo>
                    <a:pt x="171450" y="643592"/>
                  </a:lnTo>
                  <a:lnTo>
                    <a:pt x="171450" y="748176"/>
                  </a:lnTo>
                  <a:lnTo>
                    <a:pt x="271530" y="748176"/>
                  </a:lnTo>
                  <a:lnTo>
                    <a:pt x="271530" y="643592"/>
                  </a:lnTo>
                  <a:close/>
                </a:path>
                <a:path w="454025" h="748665">
                  <a:moveTo>
                    <a:pt x="412262" y="78447"/>
                  </a:moveTo>
                  <a:lnTo>
                    <a:pt x="229113" y="78447"/>
                  </a:lnTo>
                  <a:lnTo>
                    <a:pt x="261323" y="80716"/>
                  </a:lnTo>
                  <a:lnTo>
                    <a:pt x="288619" y="87516"/>
                  </a:lnTo>
                  <a:lnTo>
                    <a:pt x="328429" y="114687"/>
                  </a:lnTo>
                  <a:lnTo>
                    <a:pt x="350982" y="154140"/>
                  </a:lnTo>
                  <a:lnTo>
                    <a:pt x="358481" y="200150"/>
                  </a:lnTo>
                  <a:lnTo>
                    <a:pt x="357177" y="217578"/>
                  </a:lnTo>
                  <a:lnTo>
                    <a:pt x="337623" y="268054"/>
                  </a:lnTo>
                  <a:lnTo>
                    <a:pt x="307634" y="303708"/>
                  </a:lnTo>
                  <a:lnTo>
                    <a:pt x="266578" y="343424"/>
                  </a:lnTo>
                  <a:lnTo>
                    <a:pt x="239728" y="371044"/>
                  </a:lnTo>
                  <a:lnTo>
                    <a:pt x="201699" y="421460"/>
                  </a:lnTo>
                  <a:lnTo>
                    <a:pt x="183088" y="468011"/>
                  </a:lnTo>
                  <a:lnTo>
                    <a:pt x="174523" y="525944"/>
                  </a:lnTo>
                  <a:lnTo>
                    <a:pt x="173450" y="560181"/>
                  </a:lnTo>
                  <a:lnTo>
                    <a:pt x="262965" y="560181"/>
                  </a:lnTo>
                  <a:lnTo>
                    <a:pt x="263896" y="530411"/>
                  </a:lnTo>
                  <a:lnTo>
                    <a:pt x="266685" y="504519"/>
                  </a:lnTo>
                  <a:lnTo>
                    <a:pt x="277834" y="464352"/>
                  </a:lnTo>
                  <a:lnTo>
                    <a:pt x="301282" y="428345"/>
                  </a:lnTo>
                  <a:lnTo>
                    <a:pt x="342000" y="385192"/>
                  </a:lnTo>
                  <a:lnTo>
                    <a:pt x="372988" y="354948"/>
                  </a:lnTo>
                  <a:lnTo>
                    <a:pt x="398267" y="328610"/>
                  </a:lnTo>
                  <a:lnTo>
                    <a:pt x="431651" y="287624"/>
                  </a:lnTo>
                  <a:lnTo>
                    <a:pt x="448051" y="249392"/>
                  </a:lnTo>
                  <a:lnTo>
                    <a:pt x="453535" y="201124"/>
                  </a:lnTo>
                  <a:lnTo>
                    <a:pt x="449759" y="159103"/>
                  </a:lnTo>
                  <a:lnTo>
                    <a:pt x="438435" y="121000"/>
                  </a:lnTo>
                  <a:lnTo>
                    <a:pt x="419570" y="86821"/>
                  </a:lnTo>
                  <a:lnTo>
                    <a:pt x="412262" y="78447"/>
                  </a:lnTo>
                  <a:close/>
                </a:path>
                <a:path w="454025" h="748665">
                  <a:moveTo>
                    <a:pt x="232589" y="0"/>
                  </a:moveTo>
                  <a:lnTo>
                    <a:pt x="181281" y="4137"/>
                  </a:lnTo>
                  <a:lnTo>
                    <a:pt x="135762" y="16546"/>
                  </a:lnTo>
                  <a:lnTo>
                    <a:pt x="96036" y="37221"/>
                  </a:lnTo>
                  <a:lnTo>
                    <a:pt x="62102" y="66155"/>
                  </a:lnTo>
                  <a:lnTo>
                    <a:pt x="34915" y="101850"/>
                  </a:lnTo>
                  <a:lnTo>
                    <a:pt x="15509" y="142883"/>
                  </a:lnTo>
                  <a:lnTo>
                    <a:pt x="3875" y="189235"/>
                  </a:lnTo>
                  <a:lnTo>
                    <a:pt x="0" y="240893"/>
                  </a:lnTo>
                  <a:lnTo>
                    <a:pt x="89463" y="240893"/>
                  </a:lnTo>
                  <a:lnTo>
                    <a:pt x="91751" y="210124"/>
                  </a:lnTo>
                  <a:lnTo>
                    <a:pt x="96028" y="183180"/>
                  </a:lnTo>
                  <a:lnTo>
                    <a:pt x="110572" y="140812"/>
                  </a:lnTo>
                  <a:lnTo>
                    <a:pt x="156590" y="94041"/>
                  </a:lnTo>
                  <a:lnTo>
                    <a:pt x="229113" y="78447"/>
                  </a:lnTo>
                  <a:lnTo>
                    <a:pt x="412262" y="78447"/>
                  </a:lnTo>
                  <a:lnTo>
                    <a:pt x="393171" y="56574"/>
                  </a:lnTo>
                  <a:lnTo>
                    <a:pt x="360513" y="31822"/>
                  </a:lnTo>
                  <a:lnTo>
                    <a:pt x="322873" y="14143"/>
                  </a:lnTo>
                  <a:lnTo>
                    <a:pt x="280237" y="3535"/>
                  </a:lnTo>
                  <a:lnTo>
                    <a:pt x="2325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251175" y="7983557"/>
              <a:ext cx="1400175" cy="1400175"/>
            </a:xfrm>
            <a:custGeom>
              <a:avLst/>
              <a:gdLst/>
              <a:ahLst/>
              <a:cxnLst/>
              <a:rect l="l" t="t" r="r" b="b"/>
              <a:pathLst>
                <a:path w="1400175" h="1400175">
                  <a:moveTo>
                    <a:pt x="465832" y="0"/>
                  </a:moveTo>
                  <a:lnTo>
                    <a:pt x="371713" y="12900"/>
                  </a:lnTo>
                  <a:lnTo>
                    <a:pt x="289661" y="69341"/>
                  </a:lnTo>
                  <a:lnTo>
                    <a:pt x="179024" y="185323"/>
                  </a:lnTo>
                  <a:lnTo>
                    <a:pt x="151443" y="219328"/>
                  </a:lnTo>
                  <a:lnTo>
                    <a:pt x="126890" y="257413"/>
                  </a:lnTo>
                  <a:lnTo>
                    <a:pt x="105182" y="299100"/>
                  </a:lnTo>
                  <a:lnTo>
                    <a:pt x="86139" y="343913"/>
                  </a:lnTo>
                  <a:lnTo>
                    <a:pt x="69579" y="391373"/>
                  </a:lnTo>
                  <a:lnTo>
                    <a:pt x="55323" y="441005"/>
                  </a:lnTo>
                  <a:lnTo>
                    <a:pt x="43188" y="492329"/>
                  </a:lnTo>
                  <a:lnTo>
                    <a:pt x="32993" y="544870"/>
                  </a:lnTo>
                  <a:lnTo>
                    <a:pt x="24558" y="598150"/>
                  </a:lnTo>
                  <a:lnTo>
                    <a:pt x="17701" y="651692"/>
                  </a:lnTo>
                  <a:lnTo>
                    <a:pt x="12242" y="705018"/>
                  </a:lnTo>
                  <a:lnTo>
                    <a:pt x="7999" y="757651"/>
                  </a:lnTo>
                  <a:lnTo>
                    <a:pt x="4791" y="809114"/>
                  </a:lnTo>
                  <a:lnTo>
                    <a:pt x="2437" y="858930"/>
                  </a:lnTo>
                  <a:lnTo>
                    <a:pt x="756" y="906621"/>
                  </a:lnTo>
                  <a:lnTo>
                    <a:pt x="0" y="935338"/>
                  </a:lnTo>
                  <a:lnTo>
                    <a:pt x="0" y="1257135"/>
                  </a:lnTo>
                  <a:lnTo>
                    <a:pt x="150048" y="1354349"/>
                  </a:lnTo>
                  <a:lnTo>
                    <a:pt x="269605" y="1389155"/>
                  </a:lnTo>
                  <a:lnTo>
                    <a:pt x="428502" y="1399813"/>
                  </a:lnTo>
                  <a:lnTo>
                    <a:pt x="690998" y="1396815"/>
                  </a:lnTo>
                  <a:lnTo>
                    <a:pt x="983337" y="1374022"/>
                  </a:lnTo>
                  <a:lnTo>
                    <a:pt x="1187286" y="1332096"/>
                  </a:lnTo>
                  <a:lnTo>
                    <a:pt x="1306775" y="1291750"/>
                  </a:lnTo>
                  <a:lnTo>
                    <a:pt x="1345732" y="1273698"/>
                  </a:lnTo>
                  <a:lnTo>
                    <a:pt x="1387891" y="1030966"/>
                  </a:lnTo>
                  <a:lnTo>
                    <a:pt x="1399899" y="874278"/>
                  </a:lnTo>
                  <a:lnTo>
                    <a:pt x="1379915" y="735437"/>
                  </a:lnTo>
                  <a:lnTo>
                    <a:pt x="1326099" y="546244"/>
                  </a:lnTo>
                  <a:lnTo>
                    <a:pt x="1305025" y="481272"/>
                  </a:lnTo>
                  <a:lnTo>
                    <a:pt x="1282546" y="421704"/>
                  </a:lnTo>
                  <a:lnTo>
                    <a:pt x="1258623" y="367289"/>
                  </a:lnTo>
                  <a:lnTo>
                    <a:pt x="1233219" y="317776"/>
                  </a:lnTo>
                  <a:lnTo>
                    <a:pt x="1206299" y="272913"/>
                  </a:lnTo>
                  <a:lnTo>
                    <a:pt x="1177826" y="232450"/>
                  </a:lnTo>
                  <a:lnTo>
                    <a:pt x="1147761" y="196137"/>
                  </a:lnTo>
                  <a:lnTo>
                    <a:pt x="1116069" y="163721"/>
                  </a:lnTo>
                  <a:lnTo>
                    <a:pt x="1082714" y="134953"/>
                  </a:lnTo>
                  <a:lnTo>
                    <a:pt x="1047657" y="109580"/>
                  </a:lnTo>
                  <a:lnTo>
                    <a:pt x="1010862" y="87353"/>
                  </a:lnTo>
                  <a:lnTo>
                    <a:pt x="972293" y="68020"/>
                  </a:lnTo>
                  <a:lnTo>
                    <a:pt x="931912" y="51331"/>
                  </a:lnTo>
                  <a:lnTo>
                    <a:pt x="889683" y="37034"/>
                  </a:lnTo>
                  <a:lnTo>
                    <a:pt x="792240" y="14637"/>
                  </a:lnTo>
                  <a:lnTo>
                    <a:pt x="612675" y="14637"/>
                  </a:lnTo>
                  <a:lnTo>
                    <a:pt x="465832" y="0"/>
                  </a:lnTo>
                  <a:close/>
                </a:path>
                <a:path w="1400175" h="1400175">
                  <a:moveTo>
                    <a:pt x="675635" y="2739"/>
                  </a:moveTo>
                  <a:lnTo>
                    <a:pt x="627629" y="9475"/>
                  </a:lnTo>
                  <a:lnTo>
                    <a:pt x="612675" y="14637"/>
                  </a:lnTo>
                  <a:lnTo>
                    <a:pt x="792240" y="14637"/>
                  </a:lnTo>
                  <a:lnTo>
                    <a:pt x="761414" y="7551"/>
                  </a:lnTo>
                  <a:lnTo>
                    <a:pt x="675635" y="2739"/>
                  </a:lnTo>
                  <a:close/>
                </a:path>
              </a:pathLst>
            </a:custGeom>
            <a:solidFill>
              <a:srgbClr val="C3BC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378927" y="8307788"/>
              <a:ext cx="1104265" cy="1195070"/>
            </a:xfrm>
            <a:custGeom>
              <a:avLst/>
              <a:gdLst/>
              <a:ahLst/>
              <a:cxnLst/>
              <a:rect l="l" t="t" r="r" b="b"/>
              <a:pathLst>
                <a:path w="1104265" h="1195070">
                  <a:moveTo>
                    <a:pt x="356260" y="0"/>
                  </a:moveTo>
                  <a:lnTo>
                    <a:pt x="301087" y="17435"/>
                  </a:lnTo>
                  <a:lnTo>
                    <a:pt x="264817" y="41515"/>
                  </a:lnTo>
                  <a:lnTo>
                    <a:pt x="231359" y="88682"/>
                  </a:lnTo>
                  <a:lnTo>
                    <a:pt x="184621" y="175376"/>
                  </a:lnTo>
                  <a:lnTo>
                    <a:pt x="161912" y="222571"/>
                  </a:lnTo>
                  <a:lnTo>
                    <a:pt x="142121" y="270909"/>
                  </a:lnTo>
                  <a:lnTo>
                    <a:pt x="125137" y="318864"/>
                  </a:lnTo>
                  <a:lnTo>
                    <a:pt x="110852" y="364910"/>
                  </a:lnTo>
                  <a:lnTo>
                    <a:pt x="99157" y="407521"/>
                  </a:lnTo>
                  <a:lnTo>
                    <a:pt x="89943" y="445169"/>
                  </a:lnTo>
                  <a:lnTo>
                    <a:pt x="83691" y="443030"/>
                  </a:lnTo>
                  <a:lnTo>
                    <a:pt x="77289" y="441421"/>
                  </a:lnTo>
                  <a:lnTo>
                    <a:pt x="70730" y="440463"/>
                  </a:lnTo>
                  <a:lnTo>
                    <a:pt x="64007" y="440279"/>
                  </a:lnTo>
                  <a:lnTo>
                    <a:pt x="34287" y="450218"/>
                  </a:lnTo>
                  <a:lnTo>
                    <a:pt x="14367" y="475184"/>
                  </a:lnTo>
                  <a:lnTo>
                    <a:pt x="3265" y="511591"/>
                  </a:lnTo>
                  <a:lnTo>
                    <a:pt x="0" y="555850"/>
                  </a:lnTo>
                  <a:lnTo>
                    <a:pt x="3588" y="604376"/>
                  </a:lnTo>
                  <a:lnTo>
                    <a:pt x="13049" y="653580"/>
                  </a:lnTo>
                  <a:lnTo>
                    <a:pt x="27401" y="699875"/>
                  </a:lnTo>
                  <a:lnTo>
                    <a:pt x="45662" y="739673"/>
                  </a:lnTo>
                  <a:lnTo>
                    <a:pt x="78307" y="783126"/>
                  </a:lnTo>
                  <a:lnTo>
                    <a:pt x="111440" y="806938"/>
                  </a:lnTo>
                  <a:lnTo>
                    <a:pt x="113754" y="816969"/>
                  </a:lnTo>
                  <a:lnTo>
                    <a:pt x="137071" y="879757"/>
                  </a:lnTo>
                  <a:lnTo>
                    <a:pt x="156133" y="917091"/>
                  </a:lnTo>
                  <a:lnTo>
                    <a:pt x="179857" y="956625"/>
                  </a:lnTo>
                  <a:lnTo>
                    <a:pt x="208038" y="997040"/>
                  </a:lnTo>
                  <a:lnTo>
                    <a:pt x="240473" y="1037015"/>
                  </a:lnTo>
                  <a:lnTo>
                    <a:pt x="276955" y="1075231"/>
                  </a:lnTo>
                  <a:lnTo>
                    <a:pt x="317280" y="1110368"/>
                  </a:lnTo>
                  <a:lnTo>
                    <a:pt x="361243" y="1141107"/>
                  </a:lnTo>
                  <a:lnTo>
                    <a:pt x="408640" y="1166127"/>
                  </a:lnTo>
                  <a:lnTo>
                    <a:pt x="459266" y="1184109"/>
                  </a:lnTo>
                  <a:lnTo>
                    <a:pt x="512915" y="1193733"/>
                  </a:lnTo>
                  <a:lnTo>
                    <a:pt x="561587" y="1194966"/>
                  </a:lnTo>
                  <a:lnTo>
                    <a:pt x="608978" y="1190053"/>
                  </a:lnTo>
                  <a:lnTo>
                    <a:pt x="654848" y="1179509"/>
                  </a:lnTo>
                  <a:lnTo>
                    <a:pt x="698958" y="1163853"/>
                  </a:lnTo>
                  <a:lnTo>
                    <a:pt x="741070" y="1143602"/>
                  </a:lnTo>
                  <a:lnTo>
                    <a:pt x="780944" y="1119272"/>
                  </a:lnTo>
                  <a:lnTo>
                    <a:pt x="818342" y="1091381"/>
                  </a:lnTo>
                  <a:lnTo>
                    <a:pt x="853025" y="1060446"/>
                  </a:lnTo>
                  <a:lnTo>
                    <a:pt x="884755" y="1026984"/>
                  </a:lnTo>
                  <a:lnTo>
                    <a:pt x="913292" y="991512"/>
                  </a:lnTo>
                  <a:lnTo>
                    <a:pt x="938397" y="954548"/>
                  </a:lnTo>
                  <a:lnTo>
                    <a:pt x="959832" y="916609"/>
                  </a:lnTo>
                  <a:lnTo>
                    <a:pt x="977358" y="878211"/>
                  </a:lnTo>
                  <a:lnTo>
                    <a:pt x="990736" y="839873"/>
                  </a:lnTo>
                  <a:lnTo>
                    <a:pt x="1000052" y="800174"/>
                  </a:lnTo>
                  <a:lnTo>
                    <a:pt x="1014063" y="790316"/>
                  </a:lnTo>
                  <a:lnTo>
                    <a:pt x="1042207" y="761020"/>
                  </a:lnTo>
                  <a:lnTo>
                    <a:pt x="1074643" y="700913"/>
                  </a:lnTo>
                  <a:lnTo>
                    <a:pt x="1089682" y="654827"/>
                  </a:lnTo>
                  <a:lnTo>
                    <a:pt x="1099871" y="605763"/>
                  </a:lnTo>
                  <a:lnTo>
                    <a:pt x="1104177" y="557291"/>
                  </a:lnTo>
                  <a:lnTo>
                    <a:pt x="1101564" y="512986"/>
                  </a:lnTo>
                  <a:lnTo>
                    <a:pt x="1091001" y="476420"/>
                  </a:lnTo>
                  <a:lnTo>
                    <a:pt x="1071451" y="451164"/>
                  </a:lnTo>
                  <a:lnTo>
                    <a:pt x="1041883" y="440792"/>
                  </a:lnTo>
                  <a:lnTo>
                    <a:pt x="1027062" y="441804"/>
                  </a:lnTo>
                  <a:lnTo>
                    <a:pt x="1013000" y="446072"/>
                  </a:lnTo>
                  <a:lnTo>
                    <a:pt x="999686" y="453140"/>
                  </a:lnTo>
                  <a:lnTo>
                    <a:pt x="987109" y="462551"/>
                  </a:lnTo>
                  <a:lnTo>
                    <a:pt x="940127" y="337371"/>
                  </a:lnTo>
                  <a:lnTo>
                    <a:pt x="935174" y="337371"/>
                  </a:lnTo>
                  <a:lnTo>
                    <a:pt x="900129" y="336131"/>
                  </a:lnTo>
                  <a:lnTo>
                    <a:pt x="822143" y="324086"/>
                  </a:lnTo>
                  <a:lnTo>
                    <a:pt x="778196" y="311867"/>
                  </a:lnTo>
                  <a:lnTo>
                    <a:pt x="730276" y="294574"/>
                  </a:lnTo>
                  <a:lnTo>
                    <a:pt x="677879" y="271499"/>
                  </a:lnTo>
                  <a:lnTo>
                    <a:pt x="620504" y="241936"/>
                  </a:lnTo>
                  <a:lnTo>
                    <a:pt x="557646" y="205176"/>
                  </a:lnTo>
                  <a:lnTo>
                    <a:pt x="452219" y="127473"/>
                  </a:lnTo>
                  <a:lnTo>
                    <a:pt x="391210" y="62015"/>
                  </a:lnTo>
                  <a:lnTo>
                    <a:pt x="363073" y="16843"/>
                  </a:lnTo>
                  <a:lnTo>
                    <a:pt x="356260" y="0"/>
                  </a:lnTo>
                  <a:close/>
                </a:path>
              </a:pathLst>
            </a:custGeom>
            <a:solidFill>
              <a:srgbClr val="FBD5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637194" y="8813803"/>
              <a:ext cx="108205" cy="13736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096098" y="8813803"/>
              <a:ext cx="108205" cy="137363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261529" y="526700"/>
              <a:ext cx="10842625" cy="8820785"/>
            </a:xfrm>
            <a:custGeom>
              <a:avLst/>
              <a:gdLst/>
              <a:ahLst/>
              <a:cxnLst/>
              <a:rect l="l" t="t" r="r" b="b"/>
              <a:pathLst>
                <a:path w="10842625" h="8820785">
                  <a:moveTo>
                    <a:pt x="327926" y="43345"/>
                  </a:moveTo>
                  <a:lnTo>
                    <a:pt x="0" y="43345"/>
                  </a:lnTo>
                  <a:lnTo>
                    <a:pt x="0" y="110578"/>
                  </a:lnTo>
                  <a:lnTo>
                    <a:pt x="124383" y="110578"/>
                  </a:lnTo>
                  <a:lnTo>
                    <a:pt x="124383" y="457987"/>
                  </a:lnTo>
                  <a:lnTo>
                    <a:pt x="203542" y="457987"/>
                  </a:lnTo>
                  <a:lnTo>
                    <a:pt x="203542" y="110578"/>
                  </a:lnTo>
                  <a:lnTo>
                    <a:pt x="327926" y="110578"/>
                  </a:lnTo>
                  <a:lnTo>
                    <a:pt x="327926" y="43345"/>
                  </a:lnTo>
                  <a:close/>
                </a:path>
                <a:path w="10842625" h="8820785">
                  <a:moveTo>
                    <a:pt x="554101" y="291503"/>
                  </a:moveTo>
                  <a:lnTo>
                    <a:pt x="551611" y="276428"/>
                  </a:lnTo>
                  <a:lnTo>
                    <a:pt x="545122" y="237197"/>
                  </a:lnTo>
                  <a:lnTo>
                    <a:pt x="531444" y="214236"/>
                  </a:lnTo>
                  <a:lnTo>
                    <a:pt x="519938" y="194919"/>
                  </a:lnTo>
                  <a:lnTo>
                    <a:pt x="481215" y="167474"/>
                  </a:lnTo>
                  <a:lnTo>
                    <a:pt x="478713" y="166992"/>
                  </a:lnTo>
                  <a:lnTo>
                    <a:pt x="478713" y="276428"/>
                  </a:lnTo>
                  <a:lnTo>
                    <a:pt x="364375" y="276428"/>
                  </a:lnTo>
                  <a:lnTo>
                    <a:pt x="372071" y="250012"/>
                  </a:lnTo>
                  <a:lnTo>
                    <a:pt x="385343" y="230492"/>
                  </a:lnTo>
                  <a:lnTo>
                    <a:pt x="403694" y="218389"/>
                  </a:lnTo>
                  <a:lnTo>
                    <a:pt x="426567" y="214236"/>
                  </a:lnTo>
                  <a:lnTo>
                    <a:pt x="449287" y="217678"/>
                  </a:lnTo>
                  <a:lnTo>
                    <a:pt x="465124" y="228600"/>
                  </a:lnTo>
                  <a:lnTo>
                    <a:pt x="474713" y="247891"/>
                  </a:lnTo>
                  <a:lnTo>
                    <a:pt x="478713" y="276428"/>
                  </a:lnTo>
                  <a:lnTo>
                    <a:pt x="478713" y="166992"/>
                  </a:lnTo>
                  <a:lnTo>
                    <a:pt x="431596" y="157695"/>
                  </a:lnTo>
                  <a:lnTo>
                    <a:pt x="384289" y="165684"/>
                  </a:lnTo>
                  <a:lnTo>
                    <a:pt x="343979" y="188150"/>
                  </a:lnTo>
                  <a:lnTo>
                    <a:pt x="312686" y="222834"/>
                  </a:lnTo>
                  <a:lnTo>
                    <a:pt x="292417" y="267462"/>
                  </a:lnTo>
                  <a:lnTo>
                    <a:pt x="285216" y="319773"/>
                  </a:lnTo>
                  <a:lnTo>
                    <a:pt x="291604" y="369252"/>
                  </a:lnTo>
                  <a:lnTo>
                    <a:pt x="310007" y="409841"/>
                  </a:lnTo>
                  <a:lnTo>
                    <a:pt x="339369" y="440321"/>
                  </a:lnTo>
                  <a:lnTo>
                    <a:pt x="378574" y="459498"/>
                  </a:lnTo>
                  <a:lnTo>
                    <a:pt x="426567" y="466153"/>
                  </a:lnTo>
                  <a:lnTo>
                    <a:pt x="451573" y="464858"/>
                  </a:lnTo>
                  <a:lnTo>
                    <a:pt x="499452" y="454494"/>
                  </a:lnTo>
                  <a:lnTo>
                    <a:pt x="535800" y="439216"/>
                  </a:lnTo>
                  <a:lnTo>
                    <a:pt x="554101" y="429717"/>
                  </a:lnTo>
                  <a:lnTo>
                    <a:pt x="542251" y="405218"/>
                  </a:lnTo>
                  <a:lnTo>
                    <a:pt x="526453" y="372541"/>
                  </a:lnTo>
                  <a:lnTo>
                    <a:pt x="482904" y="396138"/>
                  </a:lnTo>
                  <a:lnTo>
                    <a:pt x="444487" y="404964"/>
                  </a:lnTo>
                  <a:lnTo>
                    <a:pt x="435991" y="405218"/>
                  </a:lnTo>
                  <a:lnTo>
                    <a:pt x="415886" y="402717"/>
                  </a:lnTo>
                  <a:lnTo>
                    <a:pt x="382282" y="384543"/>
                  </a:lnTo>
                  <a:lnTo>
                    <a:pt x="361734" y="339458"/>
                  </a:lnTo>
                  <a:lnTo>
                    <a:pt x="360616" y="323545"/>
                  </a:lnTo>
                  <a:lnTo>
                    <a:pt x="554101" y="323545"/>
                  </a:lnTo>
                  <a:lnTo>
                    <a:pt x="554101" y="291503"/>
                  </a:lnTo>
                  <a:close/>
                </a:path>
                <a:path w="10842625" h="8820785">
                  <a:moveTo>
                    <a:pt x="780897" y="182194"/>
                  </a:moveTo>
                  <a:lnTo>
                    <a:pt x="771677" y="173126"/>
                  </a:lnTo>
                  <a:lnTo>
                    <a:pt x="761885" y="166649"/>
                  </a:lnTo>
                  <a:lnTo>
                    <a:pt x="751382" y="162763"/>
                  </a:lnTo>
                  <a:lnTo>
                    <a:pt x="740067" y="161467"/>
                  </a:lnTo>
                  <a:lnTo>
                    <a:pt x="723696" y="165188"/>
                  </a:lnTo>
                  <a:lnTo>
                    <a:pt x="707631" y="177088"/>
                  </a:lnTo>
                  <a:lnTo>
                    <a:pt x="690499" y="198297"/>
                  </a:lnTo>
                  <a:lnTo>
                    <a:pt x="670953" y="229946"/>
                  </a:lnTo>
                  <a:lnTo>
                    <a:pt x="667816" y="165862"/>
                  </a:lnTo>
                  <a:lnTo>
                    <a:pt x="603110" y="165862"/>
                  </a:lnTo>
                  <a:lnTo>
                    <a:pt x="603110" y="457987"/>
                  </a:lnTo>
                  <a:lnTo>
                    <a:pt x="677862" y="457987"/>
                  </a:lnTo>
                  <a:lnTo>
                    <a:pt x="677862" y="324167"/>
                  </a:lnTo>
                  <a:lnTo>
                    <a:pt x="679069" y="308546"/>
                  </a:lnTo>
                  <a:lnTo>
                    <a:pt x="697966" y="268249"/>
                  </a:lnTo>
                  <a:lnTo>
                    <a:pt x="734415" y="246265"/>
                  </a:lnTo>
                  <a:lnTo>
                    <a:pt x="742581" y="246265"/>
                  </a:lnTo>
                  <a:lnTo>
                    <a:pt x="748855" y="248780"/>
                  </a:lnTo>
                  <a:lnTo>
                    <a:pt x="757021" y="255066"/>
                  </a:lnTo>
                  <a:lnTo>
                    <a:pt x="759904" y="246265"/>
                  </a:lnTo>
                  <a:lnTo>
                    <a:pt x="765251" y="229946"/>
                  </a:lnTo>
                  <a:lnTo>
                    <a:pt x="780897" y="182194"/>
                  </a:lnTo>
                  <a:close/>
                </a:path>
                <a:path w="10842625" h="8820785">
                  <a:moveTo>
                    <a:pt x="1074280" y="165862"/>
                  </a:moveTo>
                  <a:lnTo>
                    <a:pt x="998893" y="165862"/>
                  </a:lnTo>
                  <a:lnTo>
                    <a:pt x="998893" y="341757"/>
                  </a:lnTo>
                  <a:lnTo>
                    <a:pt x="988847" y="352437"/>
                  </a:lnTo>
                  <a:lnTo>
                    <a:pt x="966266" y="374967"/>
                  </a:lnTo>
                  <a:lnTo>
                    <a:pt x="947216" y="390842"/>
                  </a:lnTo>
                  <a:lnTo>
                    <a:pt x="931240" y="400240"/>
                  </a:lnTo>
                  <a:lnTo>
                    <a:pt x="917854" y="403326"/>
                  </a:lnTo>
                  <a:lnTo>
                    <a:pt x="906703" y="400608"/>
                  </a:lnTo>
                  <a:lnTo>
                    <a:pt x="899312" y="391947"/>
                  </a:lnTo>
                  <a:lnTo>
                    <a:pt x="895235" y="376555"/>
                  </a:lnTo>
                  <a:lnTo>
                    <a:pt x="893978" y="353695"/>
                  </a:lnTo>
                  <a:lnTo>
                    <a:pt x="893978" y="165862"/>
                  </a:lnTo>
                  <a:lnTo>
                    <a:pt x="818591" y="165862"/>
                  </a:lnTo>
                  <a:lnTo>
                    <a:pt x="818591" y="380707"/>
                  </a:lnTo>
                  <a:lnTo>
                    <a:pt x="823531" y="416890"/>
                  </a:lnTo>
                  <a:lnTo>
                    <a:pt x="838377" y="442595"/>
                  </a:lnTo>
                  <a:lnTo>
                    <a:pt x="863117" y="457923"/>
                  </a:lnTo>
                  <a:lnTo>
                    <a:pt x="897750" y="463016"/>
                  </a:lnTo>
                  <a:lnTo>
                    <a:pt x="924242" y="460044"/>
                  </a:lnTo>
                  <a:lnTo>
                    <a:pt x="949032" y="450608"/>
                  </a:lnTo>
                  <a:lnTo>
                    <a:pt x="973455" y="433857"/>
                  </a:lnTo>
                  <a:lnTo>
                    <a:pt x="998893" y="408978"/>
                  </a:lnTo>
                  <a:lnTo>
                    <a:pt x="998893" y="457987"/>
                  </a:lnTo>
                  <a:lnTo>
                    <a:pt x="1074280" y="457987"/>
                  </a:lnTo>
                  <a:lnTo>
                    <a:pt x="1074280" y="408978"/>
                  </a:lnTo>
                  <a:lnTo>
                    <a:pt x="1074280" y="403326"/>
                  </a:lnTo>
                  <a:lnTo>
                    <a:pt x="1074280" y="165862"/>
                  </a:lnTo>
                  <a:close/>
                </a:path>
                <a:path w="10842625" h="8820785">
                  <a:moveTo>
                    <a:pt x="1433004" y="165862"/>
                  </a:moveTo>
                  <a:lnTo>
                    <a:pt x="1373962" y="169633"/>
                  </a:lnTo>
                  <a:lnTo>
                    <a:pt x="1330617" y="169633"/>
                  </a:lnTo>
                  <a:lnTo>
                    <a:pt x="1317942" y="165569"/>
                  </a:lnTo>
                  <a:lnTo>
                    <a:pt x="1317942" y="267004"/>
                  </a:lnTo>
                  <a:lnTo>
                    <a:pt x="1314284" y="287540"/>
                  </a:lnTo>
                  <a:lnTo>
                    <a:pt x="1303985" y="304698"/>
                  </a:lnTo>
                  <a:lnTo>
                    <a:pt x="1288630" y="316204"/>
                  </a:lnTo>
                  <a:lnTo>
                    <a:pt x="1269669" y="320395"/>
                  </a:lnTo>
                  <a:lnTo>
                    <a:pt x="1250708" y="316204"/>
                  </a:lnTo>
                  <a:lnTo>
                    <a:pt x="1235354" y="304774"/>
                  </a:lnTo>
                  <a:lnTo>
                    <a:pt x="1225054" y="287794"/>
                  </a:lnTo>
                  <a:lnTo>
                    <a:pt x="1221295" y="267004"/>
                  </a:lnTo>
                  <a:lnTo>
                    <a:pt x="1225042" y="245643"/>
                  </a:lnTo>
                  <a:lnTo>
                    <a:pt x="1235278" y="228053"/>
                  </a:lnTo>
                  <a:lnTo>
                    <a:pt x="1250454" y="216115"/>
                  </a:lnTo>
                  <a:lnTo>
                    <a:pt x="1269047" y="211721"/>
                  </a:lnTo>
                  <a:lnTo>
                    <a:pt x="1288097" y="216027"/>
                  </a:lnTo>
                  <a:lnTo>
                    <a:pt x="1303680" y="227736"/>
                  </a:lnTo>
                  <a:lnTo>
                    <a:pt x="1314196" y="245110"/>
                  </a:lnTo>
                  <a:lnTo>
                    <a:pt x="1317929" y="265747"/>
                  </a:lnTo>
                  <a:lnTo>
                    <a:pt x="1317942" y="267004"/>
                  </a:lnTo>
                  <a:lnTo>
                    <a:pt x="1317942" y="165569"/>
                  </a:lnTo>
                  <a:lnTo>
                    <a:pt x="1312430" y="163791"/>
                  </a:lnTo>
                  <a:lnTo>
                    <a:pt x="1297787" y="160121"/>
                  </a:lnTo>
                  <a:lnTo>
                    <a:pt x="1284312" y="158229"/>
                  </a:lnTo>
                  <a:lnTo>
                    <a:pt x="1269669" y="157695"/>
                  </a:lnTo>
                  <a:lnTo>
                    <a:pt x="1217536" y="165455"/>
                  </a:lnTo>
                  <a:lnTo>
                    <a:pt x="1178179" y="187769"/>
                  </a:lnTo>
                  <a:lnTo>
                    <a:pt x="1153312" y="223151"/>
                  </a:lnTo>
                  <a:lnTo>
                    <a:pt x="1144651" y="270141"/>
                  </a:lnTo>
                  <a:lnTo>
                    <a:pt x="1146289" y="290169"/>
                  </a:lnTo>
                  <a:lnTo>
                    <a:pt x="1170406" y="341757"/>
                  </a:lnTo>
                  <a:lnTo>
                    <a:pt x="1196162" y="364375"/>
                  </a:lnTo>
                  <a:lnTo>
                    <a:pt x="1179830" y="375691"/>
                  </a:lnTo>
                  <a:lnTo>
                    <a:pt x="1160830" y="390004"/>
                  </a:lnTo>
                  <a:lnTo>
                    <a:pt x="1148422" y="402539"/>
                  </a:lnTo>
                  <a:lnTo>
                    <a:pt x="1141666" y="414388"/>
                  </a:lnTo>
                  <a:lnTo>
                    <a:pt x="1139621" y="426580"/>
                  </a:lnTo>
                  <a:lnTo>
                    <a:pt x="1141945" y="438683"/>
                  </a:lnTo>
                  <a:lnTo>
                    <a:pt x="1149210" y="448957"/>
                  </a:lnTo>
                  <a:lnTo>
                    <a:pt x="1161884" y="457936"/>
                  </a:lnTo>
                  <a:lnTo>
                    <a:pt x="1180465" y="466153"/>
                  </a:lnTo>
                  <a:lnTo>
                    <a:pt x="1158887" y="486257"/>
                  </a:lnTo>
                  <a:lnTo>
                    <a:pt x="1144498" y="503999"/>
                  </a:lnTo>
                  <a:lnTo>
                    <a:pt x="1136459" y="520573"/>
                  </a:lnTo>
                  <a:lnTo>
                    <a:pt x="1133970" y="537133"/>
                  </a:lnTo>
                  <a:lnTo>
                    <a:pt x="1142644" y="567169"/>
                  </a:lnTo>
                  <a:lnTo>
                    <a:pt x="1167104" y="590384"/>
                  </a:lnTo>
                  <a:lnTo>
                    <a:pt x="1205001" y="605345"/>
                  </a:lnTo>
                  <a:lnTo>
                    <a:pt x="1253959" y="610641"/>
                  </a:lnTo>
                  <a:lnTo>
                    <a:pt x="1309116" y="604570"/>
                  </a:lnTo>
                  <a:lnTo>
                    <a:pt x="1355572" y="587400"/>
                  </a:lnTo>
                  <a:lnTo>
                    <a:pt x="1391285" y="560705"/>
                  </a:lnTo>
                  <a:lnTo>
                    <a:pt x="1414221" y="526046"/>
                  </a:lnTo>
                  <a:lnTo>
                    <a:pt x="1422323" y="485000"/>
                  </a:lnTo>
                  <a:lnTo>
                    <a:pt x="1420761" y="475576"/>
                  </a:lnTo>
                  <a:lnTo>
                    <a:pt x="1417218" y="454126"/>
                  </a:lnTo>
                  <a:lnTo>
                    <a:pt x="1401673" y="432155"/>
                  </a:lnTo>
                  <a:lnTo>
                    <a:pt x="1375422" y="419011"/>
                  </a:lnTo>
                  <a:lnTo>
                    <a:pt x="1351978" y="416267"/>
                  </a:lnTo>
                  <a:lnTo>
                    <a:pt x="1351978" y="493801"/>
                  </a:lnTo>
                  <a:lnTo>
                    <a:pt x="1350479" y="502564"/>
                  </a:lnTo>
                  <a:lnTo>
                    <a:pt x="1315631" y="538594"/>
                  </a:lnTo>
                  <a:lnTo>
                    <a:pt x="1265275" y="551586"/>
                  </a:lnTo>
                  <a:lnTo>
                    <a:pt x="1241082" y="549046"/>
                  </a:lnTo>
                  <a:lnTo>
                    <a:pt x="1221536" y="542086"/>
                  </a:lnTo>
                  <a:lnTo>
                    <a:pt x="1208468" y="531710"/>
                  </a:lnTo>
                  <a:lnTo>
                    <a:pt x="1203706" y="518922"/>
                  </a:lnTo>
                  <a:lnTo>
                    <a:pt x="1204722" y="512394"/>
                  </a:lnTo>
                  <a:lnTo>
                    <a:pt x="1207554" y="504393"/>
                  </a:lnTo>
                  <a:lnTo>
                    <a:pt x="1211922" y="495338"/>
                  </a:lnTo>
                  <a:lnTo>
                    <a:pt x="1217523" y="485635"/>
                  </a:lnTo>
                  <a:lnTo>
                    <a:pt x="1223810" y="475576"/>
                  </a:lnTo>
                  <a:lnTo>
                    <a:pt x="1314907" y="475576"/>
                  </a:lnTo>
                  <a:lnTo>
                    <a:pt x="1331302" y="476745"/>
                  </a:lnTo>
                  <a:lnTo>
                    <a:pt x="1342859" y="480212"/>
                  </a:lnTo>
                  <a:lnTo>
                    <a:pt x="1349717" y="485914"/>
                  </a:lnTo>
                  <a:lnTo>
                    <a:pt x="1351978" y="493801"/>
                  </a:lnTo>
                  <a:lnTo>
                    <a:pt x="1351978" y="416267"/>
                  </a:lnTo>
                  <a:lnTo>
                    <a:pt x="1338148" y="414642"/>
                  </a:lnTo>
                  <a:lnTo>
                    <a:pt x="1221295" y="414642"/>
                  </a:lnTo>
                  <a:lnTo>
                    <a:pt x="1216266" y="412750"/>
                  </a:lnTo>
                  <a:lnTo>
                    <a:pt x="1216266" y="406476"/>
                  </a:lnTo>
                  <a:lnTo>
                    <a:pt x="1218044" y="400418"/>
                  </a:lnTo>
                  <a:lnTo>
                    <a:pt x="1223416" y="393357"/>
                  </a:lnTo>
                  <a:lnTo>
                    <a:pt x="1232433" y="385000"/>
                  </a:lnTo>
                  <a:lnTo>
                    <a:pt x="1245171" y="375056"/>
                  </a:lnTo>
                  <a:lnTo>
                    <a:pt x="1254594" y="376948"/>
                  </a:lnTo>
                  <a:lnTo>
                    <a:pt x="1266532" y="376948"/>
                  </a:lnTo>
                  <a:lnTo>
                    <a:pt x="1278851" y="375056"/>
                  </a:lnTo>
                  <a:lnTo>
                    <a:pt x="1318895" y="368935"/>
                  </a:lnTo>
                  <a:lnTo>
                    <a:pt x="1359344" y="346316"/>
                  </a:lnTo>
                  <a:lnTo>
                    <a:pt x="1378610" y="320395"/>
                  </a:lnTo>
                  <a:lnTo>
                    <a:pt x="1385443" y="311213"/>
                  </a:lnTo>
                  <a:lnTo>
                    <a:pt x="1394688" y="265747"/>
                  </a:lnTo>
                  <a:lnTo>
                    <a:pt x="1394040" y="253047"/>
                  </a:lnTo>
                  <a:lnTo>
                    <a:pt x="1391856" y="242417"/>
                  </a:lnTo>
                  <a:lnTo>
                    <a:pt x="1387792" y="232625"/>
                  </a:lnTo>
                  <a:lnTo>
                    <a:pt x="1381506" y="222402"/>
                  </a:lnTo>
                  <a:lnTo>
                    <a:pt x="1433004" y="222402"/>
                  </a:lnTo>
                  <a:lnTo>
                    <a:pt x="1433004" y="211721"/>
                  </a:lnTo>
                  <a:lnTo>
                    <a:pt x="1433004" y="169633"/>
                  </a:lnTo>
                  <a:lnTo>
                    <a:pt x="1433004" y="165862"/>
                  </a:lnTo>
                  <a:close/>
                </a:path>
                <a:path w="10842625" h="8820785">
                  <a:moveTo>
                    <a:pt x="1748396" y="298411"/>
                  </a:moveTo>
                  <a:lnTo>
                    <a:pt x="1742757" y="250723"/>
                  </a:lnTo>
                  <a:lnTo>
                    <a:pt x="1728114" y="215493"/>
                  </a:lnTo>
                  <a:lnTo>
                    <a:pt x="1726539" y="211696"/>
                  </a:lnTo>
                  <a:lnTo>
                    <a:pt x="1700758" y="182435"/>
                  </a:lnTo>
                  <a:lnTo>
                    <a:pt x="1683880" y="173405"/>
                  </a:lnTo>
                  <a:lnTo>
                    <a:pt x="1669859" y="165912"/>
                  </a:lnTo>
                  <a:lnTo>
                    <a:pt x="1669859" y="302183"/>
                  </a:lnTo>
                  <a:lnTo>
                    <a:pt x="1663433" y="345135"/>
                  </a:lnTo>
                  <a:lnTo>
                    <a:pt x="1645754" y="379615"/>
                  </a:lnTo>
                  <a:lnTo>
                    <a:pt x="1619237" y="402539"/>
                  </a:lnTo>
                  <a:lnTo>
                    <a:pt x="1586306" y="410870"/>
                  </a:lnTo>
                  <a:lnTo>
                    <a:pt x="1578698" y="410476"/>
                  </a:lnTo>
                  <a:lnTo>
                    <a:pt x="1571142" y="409143"/>
                  </a:lnTo>
                  <a:lnTo>
                    <a:pt x="1562531" y="406628"/>
                  </a:lnTo>
                  <a:lnTo>
                    <a:pt x="1551749" y="402704"/>
                  </a:lnTo>
                  <a:lnTo>
                    <a:pt x="1551749" y="228688"/>
                  </a:lnTo>
                  <a:lnTo>
                    <a:pt x="1564386" y="222643"/>
                  </a:lnTo>
                  <a:lnTo>
                    <a:pt x="1575625" y="218554"/>
                  </a:lnTo>
                  <a:lnTo>
                    <a:pt x="1586382" y="216230"/>
                  </a:lnTo>
                  <a:lnTo>
                    <a:pt x="1597609" y="215493"/>
                  </a:lnTo>
                  <a:lnTo>
                    <a:pt x="1627454" y="221615"/>
                  </a:lnTo>
                  <a:lnTo>
                    <a:pt x="1650225" y="239052"/>
                  </a:lnTo>
                  <a:lnTo>
                    <a:pt x="1664754" y="266369"/>
                  </a:lnTo>
                  <a:lnTo>
                    <a:pt x="1669859" y="302183"/>
                  </a:lnTo>
                  <a:lnTo>
                    <a:pt x="1669859" y="165912"/>
                  </a:lnTo>
                  <a:lnTo>
                    <a:pt x="1666443" y="164071"/>
                  </a:lnTo>
                  <a:lnTo>
                    <a:pt x="1624622" y="157695"/>
                  </a:lnTo>
                  <a:lnTo>
                    <a:pt x="1604848" y="158648"/>
                  </a:lnTo>
                  <a:lnTo>
                    <a:pt x="1586064" y="161544"/>
                  </a:lnTo>
                  <a:lnTo>
                    <a:pt x="1568348" y="166433"/>
                  </a:lnTo>
                  <a:lnTo>
                    <a:pt x="1551749" y="173405"/>
                  </a:lnTo>
                  <a:lnTo>
                    <a:pt x="1551749" y="0"/>
                  </a:lnTo>
                  <a:lnTo>
                    <a:pt x="1476997" y="0"/>
                  </a:lnTo>
                  <a:lnTo>
                    <a:pt x="1476997" y="449821"/>
                  </a:lnTo>
                  <a:lnTo>
                    <a:pt x="1518462" y="460502"/>
                  </a:lnTo>
                  <a:lnTo>
                    <a:pt x="1563420" y="466331"/>
                  </a:lnTo>
                  <a:lnTo>
                    <a:pt x="1577505" y="466788"/>
                  </a:lnTo>
                  <a:lnTo>
                    <a:pt x="1626806" y="461505"/>
                  </a:lnTo>
                  <a:lnTo>
                    <a:pt x="1668716" y="446163"/>
                  </a:lnTo>
                  <a:lnTo>
                    <a:pt x="1702523" y="421474"/>
                  </a:lnTo>
                  <a:lnTo>
                    <a:pt x="1727542" y="388137"/>
                  </a:lnTo>
                  <a:lnTo>
                    <a:pt x="1743062" y="346875"/>
                  </a:lnTo>
                  <a:lnTo>
                    <a:pt x="1748396" y="298411"/>
                  </a:lnTo>
                  <a:close/>
                </a:path>
                <a:path w="10842625" h="8820785">
                  <a:moveTo>
                    <a:pt x="1875294" y="0"/>
                  </a:moveTo>
                  <a:lnTo>
                    <a:pt x="1800529" y="0"/>
                  </a:lnTo>
                  <a:lnTo>
                    <a:pt x="1800529" y="457974"/>
                  </a:lnTo>
                  <a:lnTo>
                    <a:pt x="1875294" y="457974"/>
                  </a:lnTo>
                  <a:lnTo>
                    <a:pt x="1875294" y="0"/>
                  </a:lnTo>
                  <a:close/>
                </a:path>
                <a:path w="10842625" h="8820785">
                  <a:moveTo>
                    <a:pt x="2027961" y="165862"/>
                  </a:moveTo>
                  <a:lnTo>
                    <a:pt x="1953196" y="165862"/>
                  </a:lnTo>
                  <a:lnTo>
                    <a:pt x="1953196" y="457987"/>
                  </a:lnTo>
                  <a:lnTo>
                    <a:pt x="2027961" y="457987"/>
                  </a:lnTo>
                  <a:lnTo>
                    <a:pt x="2027961" y="165862"/>
                  </a:lnTo>
                  <a:close/>
                </a:path>
                <a:path w="10842625" h="8820785">
                  <a:moveTo>
                    <a:pt x="2032990" y="60947"/>
                  </a:moveTo>
                  <a:lnTo>
                    <a:pt x="2029675" y="41059"/>
                  </a:lnTo>
                  <a:lnTo>
                    <a:pt x="2020658" y="24892"/>
                  </a:lnTo>
                  <a:lnTo>
                    <a:pt x="2007285" y="14033"/>
                  </a:lnTo>
                  <a:lnTo>
                    <a:pt x="1990902" y="10058"/>
                  </a:lnTo>
                  <a:lnTo>
                    <a:pt x="1974418" y="14033"/>
                  </a:lnTo>
                  <a:lnTo>
                    <a:pt x="1960816" y="24892"/>
                  </a:lnTo>
                  <a:lnTo>
                    <a:pt x="1951583" y="41059"/>
                  </a:lnTo>
                  <a:lnTo>
                    <a:pt x="1948180" y="60947"/>
                  </a:lnTo>
                  <a:lnTo>
                    <a:pt x="1951583" y="80822"/>
                  </a:lnTo>
                  <a:lnTo>
                    <a:pt x="1960816" y="96989"/>
                  </a:lnTo>
                  <a:lnTo>
                    <a:pt x="1974418" y="107861"/>
                  </a:lnTo>
                  <a:lnTo>
                    <a:pt x="1990902" y="111836"/>
                  </a:lnTo>
                  <a:lnTo>
                    <a:pt x="2007285" y="107861"/>
                  </a:lnTo>
                  <a:lnTo>
                    <a:pt x="2020658" y="96989"/>
                  </a:lnTo>
                  <a:lnTo>
                    <a:pt x="2029675" y="80822"/>
                  </a:lnTo>
                  <a:lnTo>
                    <a:pt x="2032990" y="60947"/>
                  </a:lnTo>
                  <a:close/>
                </a:path>
                <a:path w="10842625" h="8820785">
                  <a:moveTo>
                    <a:pt x="2359037" y="457987"/>
                  </a:moveTo>
                  <a:lnTo>
                    <a:pt x="2257945" y="307835"/>
                  </a:lnTo>
                  <a:lnTo>
                    <a:pt x="2252865" y="300291"/>
                  </a:lnTo>
                  <a:lnTo>
                    <a:pt x="2259241" y="292125"/>
                  </a:lnTo>
                  <a:lnTo>
                    <a:pt x="2357780" y="165862"/>
                  </a:lnTo>
                  <a:lnTo>
                    <a:pt x="2273604" y="165862"/>
                  </a:lnTo>
                  <a:lnTo>
                    <a:pt x="2182507" y="292125"/>
                  </a:lnTo>
                  <a:lnTo>
                    <a:pt x="2182507" y="0"/>
                  </a:lnTo>
                  <a:lnTo>
                    <a:pt x="2107755" y="0"/>
                  </a:lnTo>
                  <a:lnTo>
                    <a:pt x="2107755" y="457987"/>
                  </a:lnTo>
                  <a:lnTo>
                    <a:pt x="2182507" y="457987"/>
                  </a:lnTo>
                  <a:lnTo>
                    <a:pt x="2182507" y="307835"/>
                  </a:lnTo>
                  <a:lnTo>
                    <a:pt x="2273604" y="457987"/>
                  </a:lnTo>
                  <a:lnTo>
                    <a:pt x="2359037" y="457987"/>
                  </a:lnTo>
                  <a:close/>
                </a:path>
                <a:path w="10842625" h="8820785">
                  <a:moveTo>
                    <a:pt x="2490343" y="415899"/>
                  </a:moveTo>
                  <a:lnTo>
                    <a:pt x="2486482" y="396113"/>
                  </a:lnTo>
                  <a:lnTo>
                    <a:pt x="2475903" y="380161"/>
                  </a:lnTo>
                  <a:lnTo>
                    <a:pt x="2460129" y="369506"/>
                  </a:lnTo>
                  <a:lnTo>
                    <a:pt x="2440711" y="365633"/>
                  </a:lnTo>
                  <a:lnTo>
                    <a:pt x="2421204" y="369506"/>
                  </a:lnTo>
                  <a:lnTo>
                    <a:pt x="2405215" y="380161"/>
                  </a:lnTo>
                  <a:lnTo>
                    <a:pt x="2394420" y="396113"/>
                  </a:lnTo>
                  <a:lnTo>
                    <a:pt x="2390457" y="415899"/>
                  </a:lnTo>
                  <a:lnTo>
                    <a:pt x="2394420" y="435406"/>
                  </a:lnTo>
                  <a:lnTo>
                    <a:pt x="2405215" y="451396"/>
                  </a:lnTo>
                  <a:lnTo>
                    <a:pt x="2421204" y="462191"/>
                  </a:lnTo>
                  <a:lnTo>
                    <a:pt x="2440711" y="466153"/>
                  </a:lnTo>
                  <a:lnTo>
                    <a:pt x="2460129" y="462191"/>
                  </a:lnTo>
                  <a:lnTo>
                    <a:pt x="2475903" y="451396"/>
                  </a:lnTo>
                  <a:lnTo>
                    <a:pt x="2486482" y="435406"/>
                  </a:lnTo>
                  <a:lnTo>
                    <a:pt x="2490343" y="415899"/>
                  </a:lnTo>
                  <a:close/>
                </a:path>
                <a:path w="10842625" h="8820785">
                  <a:moveTo>
                    <a:pt x="2490343" y="207949"/>
                  </a:moveTo>
                  <a:lnTo>
                    <a:pt x="2486482" y="188442"/>
                  </a:lnTo>
                  <a:lnTo>
                    <a:pt x="2475903" y="172453"/>
                  </a:lnTo>
                  <a:lnTo>
                    <a:pt x="2460129" y="161658"/>
                  </a:lnTo>
                  <a:lnTo>
                    <a:pt x="2440711" y="157695"/>
                  </a:lnTo>
                  <a:lnTo>
                    <a:pt x="2421204" y="161658"/>
                  </a:lnTo>
                  <a:lnTo>
                    <a:pt x="2405215" y="172453"/>
                  </a:lnTo>
                  <a:lnTo>
                    <a:pt x="2394420" y="188442"/>
                  </a:lnTo>
                  <a:lnTo>
                    <a:pt x="2390457" y="207949"/>
                  </a:lnTo>
                  <a:lnTo>
                    <a:pt x="2394420" y="227469"/>
                  </a:lnTo>
                  <a:lnTo>
                    <a:pt x="2405215" y="243446"/>
                  </a:lnTo>
                  <a:lnTo>
                    <a:pt x="2421204" y="254241"/>
                  </a:lnTo>
                  <a:lnTo>
                    <a:pt x="2440711" y="258203"/>
                  </a:lnTo>
                  <a:lnTo>
                    <a:pt x="2460129" y="254241"/>
                  </a:lnTo>
                  <a:lnTo>
                    <a:pt x="2475903" y="243446"/>
                  </a:lnTo>
                  <a:lnTo>
                    <a:pt x="2486482" y="227469"/>
                  </a:lnTo>
                  <a:lnTo>
                    <a:pt x="2490343" y="207949"/>
                  </a:lnTo>
                  <a:close/>
                </a:path>
                <a:path w="10842625" h="8820785">
                  <a:moveTo>
                    <a:pt x="10842409" y="8719820"/>
                  </a:moveTo>
                  <a:lnTo>
                    <a:pt x="10709224" y="8694064"/>
                  </a:lnTo>
                  <a:lnTo>
                    <a:pt x="10626293" y="8682761"/>
                  </a:lnTo>
                  <a:lnTo>
                    <a:pt x="10558920" y="8683473"/>
                  </a:lnTo>
                  <a:lnTo>
                    <a:pt x="10472407" y="8693760"/>
                  </a:lnTo>
                  <a:lnTo>
                    <a:pt x="10502087" y="8761298"/>
                  </a:lnTo>
                  <a:lnTo>
                    <a:pt x="10531742" y="8797011"/>
                  </a:lnTo>
                  <a:lnTo>
                    <a:pt x="10579138" y="8812771"/>
                  </a:lnTo>
                  <a:lnTo>
                    <a:pt x="10662069" y="8820467"/>
                  </a:lnTo>
                  <a:lnTo>
                    <a:pt x="10750931" y="8809088"/>
                  </a:lnTo>
                  <a:lnTo>
                    <a:pt x="10806189" y="8774011"/>
                  </a:lnTo>
                  <a:lnTo>
                    <a:pt x="10834459" y="8736990"/>
                  </a:lnTo>
                  <a:lnTo>
                    <a:pt x="10842409" y="87198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06322" y="520419"/>
              <a:ext cx="5480806" cy="4724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67175" y="8445465"/>
              <a:ext cx="3626612" cy="41123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52517" y="7817211"/>
              <a:ext cx="3702421" cy="312398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261732" y="7428121"/>
              <a:ext cx="9186545" cy="1891030"/>
            </a:xfrm>
            <a:custGeom>
              <a:avLst/>
              <a:gdLst/>
              <a:ahLst/>
              <a:cxnLst/>
              <a:rect l="l" t="t" r="r" b="b"/>
              <a:pathLst>
                <a:path w="9186545" h="1891029">
                  <a:moveTo>
                    <a:pt x="9186075" y="929551"/>
                  </a:moveTo>
                  <a:lnTo>
                    <a:pt x="5083619" y="929551"/>
                  </a:lnTo>
                  <a:lnTo>
                    <a:pt x="5083619" y="30480"/>
                  </a:lnTo>
                  <a:lnTo>
                    <a:pt x="5083619" y="15240"/>
                  </a:lnTo>
                  <a:lnTo>
                    <a:pt x="5083619" y="0"/>
                  </a:lnTo>
                  <a:lnTo>
                    <a:pt x="5052199" y="0"/>
                  </a:lnTo>
                  <a:lnTo>
                    <a:pt x="5052199" y="30480"/>
                  </a:lnTo>
                  <a:lnTo>
                    <a:pt x="5052199" y="1859280"/>
                  </a:lnTo>
                  <a:lnTo>
                    <a:pt x="31419" y="1859280"/>
                  </a:lnTo>
                  <a:lnTo>
                    <a:pt x="31419" y="30949"/>
                  </a:lnTo>
                  <a:lnTo>
                    <a:pt x="31419" y="30480"/>
                  </a:lnTo>
                  <a:lnTo>
                    <a:pt x="5052199" y="30480"/>
                  </a:lnTo>
                  <a:lnTo>
                    <a:pt x="5052199" y="0"/>
                  </a:lnTo>
                  <a:lnTo>
                    <a:pt x="0" y="0"/>
                  </a:lnTo>
                  <a:lnTo>
                    <a:pt x="0" y="15240"/>
                  </a:lnTo>
                  <a:lnTo>
                    <a:pt x="0" y="30480"/>
                  </a:lnTo>
                  <a:lnTo>
                    <a:pt x="0" y="1859280"/>
                  </a:lnTo>
                  <a:lnTo>
                    <a:pt x="0" y="1891030"/>
                  </a:lnTo>
                  <a:lnTo>
                    <a:pt x="5083619" y="1891030"/>
                  </a:lnTo>
                  <a:lnTo>
                    <a:pt x="5083619" y="1859280"/>
                  </a:lnTo>
                  <a:lnTo>
                    <a:pt x="5083619" y="960958"/>
                  </a:lnTo>
                  <a:lnTo>
                    <a:pt x="9186075" y="960958"/>
                  </a:lnTo>
                  <a:lnTo>
                    <a:pt x="9186075" y="929551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372662" y="8301932"/>
              <a:ext cx="98216" cy="14287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171571" y="1257018"/>
              <a:ext cx="1618725" cy="76874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317541" y="1615605"/>
              <a:ext cx="213852" cy="111085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551557" y="1615605"/>
              <a:ext cx="103850" cy="111085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6685531" y="1615579"/>
              <a:ext cx="58419" cy="108585"/>
            </a:xfrm>
            <a:custGeom>
              <a:avLst/>
              <a:gdLst/>
              <a:ahLst/>
              <a:cxnLst/>
              <a:rect l="l" t="t" r="r" b="b"/>
              <a:pathLst>
                <a:path w="58419" h="108585">
                  <a:moveTo>
                    <a:pt x="48815" y="0"/>
                  </a:moveTo>
                  <a:lnTo>
                    <a:pt x="44836" y="0"/>
                  </a:lnTo>
                  <a:lnTo>
                    <a:pt x="39051" y="1061"/>
                  </a:lnTo>
                  <a:lnTo>
                    <a:pt x="33053" y="4654"/>
                  </a:lnTo>
                  <a:lnTo>
                    <a:pt x="26094" y="11388"/>
                  </a:lnTo>
                  <a:lnTo>
                    <a:pt x="17423" y="21873"/>
                  </a:lnTo>
                  <a:lnTo>
                    <a:pt x="17423" y="2837"/>
                  </a:lnTo>
                  <a:lnTo>
                    <a:pt x="0" y="2837"/>
                  </a:lnTo>
                  <a:lnTo>
                    <a:pt x="0" y="108080"/>
                  </a:lnTo>
                  <a:lnTo>
                    <a:pt x="17423" y="108080"/>
                  </a:lnTo>
                  <a:lnTo>
                    <a:pt x="17423" y="45349"/>
                  </a:lnTo>
                  <a:lnTo>
                    <a:pt x="24626" y="33371"/>
                  </a:lnTo>
                  <a:lnTo>
                    <a:pt x="31182" y="24712"/>
                  </a:lnTo>
                  <a:lnTo>
                    <a:pt x="37078" y="19456"/>
                  </a:lnTo>
                  <a:lnTo>
                    <a:pt x="42302" y="17685"/>
                  </a:lnTo>
                  <a:lnTo>
                    <a:pt x="44375" y="17685"/>
                  </a:lnTo>
                  <a:lnTo>
                    <a:pt x="46239" y="18868"/>
                  </a:lnTo>
                  <a:lnTo>
                    <a:pt x="49747" y="21873"/>
                  </a:lnTo>
                  <a:lnTo>
                    <a:pt x="58333" y="7235"/>
                  </a:lnTo>
                  <a:lnTo>
                    <a:pt x="53684" y="2586"/>
                  </a:lnTo>
                  <a:lnTo>
                    <a:pt x="488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763015" y="1554250"/>
              <a:ext cx="93400" cy="17241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6876574" y="1615598"/>
              <a:ext cx="90353" cy="11108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995644" y="1615579"/>
              <a:ext cx="158790" cy="111105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7180659" y="1570308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9967" y="48092"/>
                  </a:moveTo>
                  <a:lnTo>
                    <a:pt x="2533" y="48092"/>
                  </a:lnTo>
                  <a:lnTo>
                    <a:pt x="2533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  <a:path w="22859" h="153669">
                  <a:moveTo>
                    <a:pt x="17632" y="0"/>
                  </a:moveTo>
                  <a:lnTo>
                    <a:pt x="5120" y="0"/>
                  </a:lnTo>
                  <a:lnTo>
                    <a:pt x="0" y="5109"/>
                  </a:lnTo>
                  <a:lnTo>
                    <a:pt x="0" y="17632"/>
                  </a:lnTo>
                  <a:lnTo>
                    <a:pt x="5120" y="22795"/>
                  </a:lnTo>
                  <a:lnTo>
                    <a:pt x="17632" y="22795"/>
                  </a:lnTo>
                  <a:lnTo>
                    <a:pt x="22753" y="17632"/>
                  </a:lnTo>
                  <a:lnTo>
                    <a:pt x="22753" y="5109"/>
                  </a:lnTo>
                  <a:lnTo>
                    <a:pt x="176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7230683" y="1554247"/>
              <a:ext cx="96405" cy="172413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7363481" y="1570308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  <a:path w="22859" h="153669">
                  <a:moveTo>
                    <a:pt x="17643" y="0"/>
                  </a:moveTo>
                  <a:lnTo>
                    <a:pt x="5120" y="0"/>
                  </a:lnTo>
                  <a:lnTo>
                    <a:pt x="0" y="5109"/>
                  </a:lnTo>
                  <a:lnTo>
                    <a:pt x="0" y="17632"/>
                  </a:lnTo>
                  <a:lnTo>
                    <a:pt x="5120" y="22795"/>
                  </a:lnTo>
                  <a:lnTo>
                    <a:pt x="17643" y="22795"/>
                  </a:lnTo>
                  <a:lnTo>
                    <a:pt x="22763" y="17632"/>
                  </a:lnTo>
                  <a:lnTo>
                    <a:pt x="22763" y="5109"/>
                  </a:lnTo>
                  <a:lnTo>
                    <a:pt x="176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7423508" y="1615586"/>
              <a:ext cx="87557" cy="10808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7541740" y="1615626"/>
              <a:ext cx="101986" cy="166832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16769424" y="962995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5586" y="259991"/>
                  </a:lnTo>
                  <a:lnTo>
                    <a:pt x="21500" y="304507"/>
                  </a:lnTo>
                  <a:lnTo>
                    <a:pt x="46469" y="343777"/>
                  </a:lnTo>
                  <a:lnTo>
                    <a:pt x="79225" y="376533"/>
                  </a:lnTo>
                  <a:lnTo>
                    <a:pt x="118495" y="401502"/>
                  </a:lnTo>
                  <a:lnTo>
                    <a:pt x="163011" y="417416"/>
                  </a:lnTo>
                  <a:lnTo>
                    <a:pt x="211501" y="423002"/>
                  </a:lnTo>
                  <a:lnTo>
                    <a:pt x="259992" y="417416"/>
                  </a:lnTo>
                  <a:lnTo>
                    <a:pt x="304509" y="401502"/>
                  </a:lnTo>
                  <a:lnTo>
                    <a:pt x="343781" y="376533"/>
                  </a:lnTo>
                  <a:lnTo>
                    <a:pt x="376539" y="343777"/>
                  </a:lnTo>
                  <a:lnTo>
                    <a:pt x="401511" y="304507"/>
                  </a:lnTo>
                  <a:lnTo>
                    <a:pt x="417425" y="259991"/>
                  </a:lnTo>
                  <a:lnTo>
                    <a:pt x="423013" y="211501"/>
                  </a:lnTo>
                  <a:lnTo>
                    <a:pt x="417425" y="163011"/>
                  </a:lnTo>
                  <a:lnTo>
                    <a:pt x="401511" y="118495"/>
                  </a:lnTo>
                  <a:lnTo>
                    <a:pt x="376539" y="79225"/>
                  </a:lnTo>
                  <a:lnTo>
                    <a:pt x="343781" y="46469"/>
                  </a:lnTo>
                  <a:lnTo>
                    <a:pt x="304509" y="21500"/>
                  </a:lnTo>
                  <a:lnTo>
                    <a:pt x="259992" y="5586"/>
                  </a:lnTo>
                  <a:lnTo>
                    <a:pt x="211501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6961054" y="1123511"/>
              <a:ext cx="40005" cy="101600"/>
            </a:xfrm>
            <a:custGeom>
              <a:avLst/>
              <a:gdLst/>
              <a:ahLst/>
              <a:cxnLst/>
              <a:rect l="l" t="t" r="r" b="b"/>
              <a:pathLst>
                <a:path w="40005" h="101600">
                  <a:moveTo>
                    <a:pt x="39763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3901" y="13970"/>
                  </a:lnTo>
                  <a:lnTo>
                    <a:pt x="23901" y="101600"/>
                  </a:lnTo>
                  <a:lnTo>
                    <a:pt x="39763" y="101600"/>
                  </a:lnTo>
                  <a:lnTo>
                    <a:pt x="39763" y="13970"/>
                  </a:lnTo>
                  <a:lnTo>
                    <a:pt x="397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6171571" y="4043869"/>
              <a:ext cx="1618725" cy="76835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6480685" y="4402017"/>
              <a:ext cx="86217" cy="111085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6598878" y="4402007"/>
              <a:ext cx="87568" cy="10808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6718215" y="4402017"/>
              <a:ext cx="86217" cy="111085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16835445" y="4340684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5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6873887" y="4402017"/>
              <a:ext cx="182281" cy="166856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7080233" y="4402017"/>
              <a:ext cx="90353" cy="111085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7199345" y="4402003"/>
              <a:ext cx="158785" cy="111100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7386864" y="4402007"/>
              <a:ext cx="87568" cy="108080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16769460" y="3744647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5">
                  <a:moveTo>
                    <a:pt x="211468" y="0"/>
                  </a:moveTo>
                  <a:lnTo>
                    <a:pt x="162978" y="5586"/>
                  </a:lnTo>
                  <a:lnTo>
                    <a:pt x="118462" y="21500"/>
                  </a:lnTo>
                  <a:lnTo>
                    <a:pt x="79192" y="46469"/>
                  </a:lnTo>
                  <a:lnTo>
                    <a:pt x="46436" y="79225"/>
                  </a:lnTo>
                  <a:lnTo>
                    <a:pt x="21467" y="118495"/>
                  </a:lnTo>
                  <a:lnTo>
                    <a:pt x="5553" y="163011"/>
                  </a:lnTo>
                  <a:lnTo>
                    <a:pt x="89" y="210433"/>
                  </a:lnTo>
                  <a:lnTo>
                    <a:pt x="0" y="212116"/>
                  </a:lnTo>
                  <a:lnTo>
                    <a:pt x="1205" y="234531"/>
                  </a:lnTo>
                  <a:lnTo>
                    <a:pt x="10732" y="278301"/>
                  </a:lnTo>
                  <a:lnTo>
                    <a:pt x="43345" y="339835"/>
                  </a:lnTo>
                  <a:lnTo>
                    <a:pt x="76282" y="374160"/>
                  </a:lnTo>
                  <a:lnTo>
                    <a:pt x="116199" y="400382"/>
                  </a:lnTo>
                  <a:lnTo>
                    <a:pt x="161720" y="417126"/>
                  </a:lnTo>
                  <a:lnTo>
                    <a:pt x="211468" y="423013"/>
                  </a:lnTo>
                  <a:lnTo>
                    <a:pt x="261216" y="417126"/>
                  </a:lnTo>
                  <a:lnTo>
                    <a:pt x="306736" y="400382"/>
                  </a:lnTo>
                  <a:lnTo>
                    <a:pt x="346653" y="374160"/>
                  </a:lnTo>
                  <a:lnTo>
                    <a:pt x="379591" y="339835"/>
                  </a:lnTo>
                  <a:lnTo>
                    <a:pt x="404174" y="298786"/>
                  </a:lnTo>
                  <a:lnTo>
                    <a:pt x="409506" y="285185"/>
                  </a:lnTo>
                  <a:lnTo>
                    <a:pt x="176108" y="285185"/>
                  </a:lnTo>
                  <a:lnTo>
                    <a:pt x="176108" y="271646"/>
                  </a:lnTo>
                  <a:lnTo>
                    <a:pt x="213583" y="263813"/>
                  </a:lnTo>
                  <a:lnTo>
                    <a:pt x="231185" y="235856"/>
                  </a:lnTo>
                  <a:lnTo>
                    <a:pt x="229195" y="225015"/>
                  </a:lnTo>
                  <a:lnTo>
                    <a:pt x="223392" y="217039"/>
                  </a:lnTo>
                  <a:lnTo>
                    <a:pt x="214018" y="212116"/>
                  </a:lnTo>
                  <a:lnTo>
                    <a:pt x="201322" y="210433"/>
                  </a:lnTo>
                  <a:lnTo>
                    <a:pt x="190746" y="210433"/>
                  </a:lnTo>
                  <a:lnTo>
                    <a:pt x="190746" y="198800"/>
                  </a:lnTo>
                  <a:lnTo>
                    <a:pt x="205107" y="194195"/>
                  </a:lnTo>
                  <a:lnTo>
                    <a:pt x="215672" y="187483"/>
                  </a:lnTo>
                  <a:lnTo>
                    <a:pt x="222192" y="178860"/>
                  </a:lnTo>
                  <a:lnTo>
                    <a:pt x="224420" y="168518"/>
                  </a:lnTo>
                  <a:lnTo>
                    <a:pt x="224420" y="163440"/>
                  </a:lnTo>
                  <a:lnTo>
                    <a:pt x="185458" y="163440"/>
                  </a:lnTo>
                  <a:lnTo>
                    <a:pt x="176108" y="152864"/>
                  </a:lnTo>
                  <a:lnTo>
                    <a:pt x="211688" y="137849"/>
                  </a:lnTo>
                  <a:lnTo>
                    <a:pt x="408388" y="137849"/>
                  </a:lnTo>
                  <a:lnTo>
                    <a:pt x="401469" y="118495"/>
                  </a:lnTo>
                  <a:lnTo>
                    <a:pt x="376499" y="79225"/>
                  </a:lnTo>
                  <a:lnTo>
                    <a:pt x="343744" y="46469"/>
                  </a:lnTo>
                  <a:lnTo>
                    <a:pt x="304473" y="21500"/>
                  </a:lnTo>
                  <a:lnTo>
                    <a:pt x="259958" y="5586"/>
                  </a:lnTo>
                  <a:lnTo>
                    <a:pt x="211468" y="0"/>
                  </a:lnTo>
                  <a:close/>
                </a:path>
                <a:path w="423544" h="423545">
                  <a:moveTo>
                    <a:pt x="408388" y="137849"/>
                  </a:moveTo>
                  <a:lnTo>
                    <a:pt x="211688" y="137849"/>
                  </a:lnTo>
                  <a:lnTo>
                    <a:pt x="223316" y="139906"/>
                  </a:lnTo>
                  <a:lnTo>
                    <a:pt x="232195" y="145750"/>
                  </a:lnTo>
                  <a:lnTo>
                    <a:pt x="237862" y="154887"/>
                  </a:lnTo>
                  <a:lnTo>
                    <a:pt x="239854" y="166822"/>
                  </a:lnTo>
                  <a:lnTo>
                    <a:pt x="238572" y="177171"/>
                  </a:lnTo>
                  <a:lnTo>
                    <a:pt x="234669" y="186006"/>
                  </a:lnTo>
                  <a:lnTo>
                    <a:pt x="228060" y="193413"/>
                  </a:lnTo>
                  <a:lnTo>
                    <a:pt x="218661" y="199480"/>
                  </a:lnTo>
                  <a:lnTo>
                    <a:pt x="224797" y="201386"/>
                  </a:lnTo>
                  <a:lnTo>
                    <a:pt x="246838" y="234380"/>
                  </a:lnTo>
                  <a:lnTo>
                    <a:pt x="242211" y="255345"/>
                  </a:lnTo>
                  <a:lnTo>
                    <a:pt x="229046" y="271362"/>
                  </a:lnTo>
                  <a:lnTo>
                    <a:pt x="208416" y="281589"/>
                  </a:lnTo>
                  <a:lnTo>
                    <a:pt x="181395" y="285185"/>
                  </a:lnTo>
                  <a:lnTo>
                    <a:pt x="409506" y="285185"/>
                  </a:lnTo>
                  <a:lnTo>
                    <a:pt x="412204" y="278301"/>
                  </a:lnTo>
                  <a:lnTo>
                    <a:pt x="418099" y="256840"/>
                  </a:lnTo>
                  <a:lnTo>
                    <a:pt x="421730" y="234531"/>
                  </a:lnTo>
                  <a:lnTo>
                    <a:pt x="422936" y="212116"/>
                  </a:lnTo>
                  <a:lnTo>
                    <a:pt x="422846" y="210433"/>
                  </a:lnTo>
                  <a:lnTo>
                    <a:pt x="417382" y="163011"/>
                  </a:lnTo>
                  <a:lnTo>
                    <a:pt x="408388" y="137849"/>
                  </a:lnTo>
                  <a:close/>
                </a:path>
                <a:path w="423544" h="423545">
                  <a:moveTo>
                    <a:pt x="218243" y="151848"/>
                  </a:moveTo>
                  <a:lnTo>
                    <a:pt x="208724" y="151848"/>
                  </a:lnTo>
                  <a:lnTo>
                    <a:pt x="203596" y="152380"/>
                  </a:lnTo>
                  <a:lnTo>
                    <a:pt x="198505" y="154232"/>
                  </a:lnTo>
                  <a:lnTo>
                    <a:pt x="192707" y="157790"/>
                  </a:lnTo>
                  <a:lnTo>
                    <a:pt x="185458" y="163440"/>
                  </a:lnTo>
                  <a:lnTo>
                    <a:pt x="224420" y="163440"/>
                  </a:lnTo>
                  <a:lnTo>
                    <a:pt x="224420" y="158361"/>
                  </a:lnTo>
                  <a:lnTo>
                    <a:pt x="218243" y="151848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6945564" y="3882493"/>
              <a:ext cx="70730" cy="147335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4890698" y="2637472"/>
              <a:ext cx="1618757" cy="76835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5150306" y="2840849"/>
              <a:ext cx="1100324" cy="392770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5300076" y="3122534"/>
              <a:ext cx="90353" cy="111085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5419156" y="3122519"/>
              <a:ext cx="87568" cy="108080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15488578" y="2342947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101" y="233217"/>
                  </a:lnTo>
                  <a:lnTo>
                    <a:pt x="9585" y="274646"/>
                  </a:lnTo>
                  <a:lnTo>
                    <a:pt x="40969" y="336636"/>
                  </a:lnTo>
                  <a:lnTo>
                    <a:pt x="74017" y="372231"/>
                  </a:lnTo>
                  <a:lnTo>
                    <a:pt x="114431" y="399467"/>
                  </a:lnTo>
                  <a:lnTo>
                    <a:pt x="160747" y="416882"/>
                  </a:lnTo>
                  <a:lnTo>
                    <a:pt x="211501" y="423013"/>
                  </a:lnTo>
                  <a:lnTo>
                    <a:pt x="262255" y="416882"/>
                  </a:lnTo>
                  <a:lnTo>
                    <a:pt x="308571" y="399467"/>
                  </a:lnTo>
                  <a:lnTo>
                    <a:pt x="348985" y="372231"/>
                  </a:lnTo>
                  <a:lnTo>
                    <a:pt x="382033" y="336636"/>
                  </a:lnTo>
                  <a:lnTo>
                    <a:pt x="406249" y="294148"/>
                  </a:lnTo>
                  <a:lnTo>
                    <a:pt x="409624" y="284965"/>
                  </a:lnTo>
                  <a:lnTo>
                    <a:pt x="224914" y="284965"/>
                  </a:lnTo>
                  <a:lnTo>
                    <a:pt x="224914" y="240505"/>
                  </a:lnTo>
                  <a:lnTo>
                    <a:pt x="158236" y="240505"/>
                  </a:lnTo>
                  <a:lnTo>
                    <a:pt x="158236" y="236495"/>
                  </a:lnTo>
                  <a:lnTo>
                    <a:pt x="232778" y="138058"/>
                  </a:lnTo>
                  <a:lnTo>
                    <a:pt x="408495" y="138058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08495" y="138058"/>
                  </a:moveTo>
                  <a:lnTo>
                    <a:pt x="240181" y="138058"/>
                  </a:lnTo>
                  <a:lnTo>
                    <a:pt x="240181" y="227186"/>
                  </a:lnTo>
                  <a:lnTo>
                    <a:pt x="264756" y="227186"/>
                  </a:lnTo>
                  <a:lnTo>
                    <a:pt x="264756" y="240505"/>
                  </a:lnTo>
                  <a:lnTo>
                    <a:pt x="240181" y="240505"/>
                  </a:lnTo>
                  <a:lnTo>
                    <a:pt x="240181" y="284965"/>
                  </a:lnTo>
                  <a:lnTo>
                    <a:pt x="409624" y="284965"/>
                  </a:lnTo>
                  <a:lnTo>
                    <a:pt x="413417" y="274646"/>
                  </a:lnTo>
                  <a:lnTo>
                    <a:pt x="418670" y="254301"/>
                  </a:lnTo>
                  <a:lnTo>
                    <a:pt x="421901" y="233217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08495" y="138058"/>
                  </a:lnTo>
                  <a:close/>
                </a:path>
                <a:path w="423544" h="423544">
                  <a:moveTo>
                    <a:pt x="225124" y="168979"/>
                  </a:moveTo>
                  <a:lnTo>
                    <a:pt x="221993" y="175324"/>
                  </a:lnTo>
                  <a:lnTo>
                    <a:pt x="185774" y="223804"/>
                  </a:lnTo>
                  <a:lnTo>
                    <a:pt x="181764" y="228244"/>
                  </a:lnTo>
                  <a:lnTo>
                    <a:pt x="187051" y="227186"/>
                  </a:lnTo>
                  <a:lnTo>
                    <a:pt x="224914" y="227186"/>
                  </a:lnTo>
                  <a:lnTo>
                    <a:pt x="224694" y="175533"/>
                  </a:lnTo>
                  <a:lnTo>
                    <a:pt x="225124" y="168979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5646821" y="2481005"/>
              <a:ext cx="106509" cy="146906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7451344" y="2640896"/>
              <a:ext cx="1618694" cy="768350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7823059" y="2872114"/>
              <a:ext cx="206890" cy="166853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8050140" y="2872114"/>
              <a:ext cx="420006" cy="166853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8498877" y="2872105"/>
              <a:ext cx="87568" cy="108080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8619401" y="2872114"/>
              <a:ext cx="76228" cy="111085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7711201" y="3125923"/>
              <a:ext cx="200359" cy="111085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7940320" y="3125902"/>
              <a:ext cx="156503" cy="108083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8118281" y="3125923"/>
              <a:ext cx="86217" cy="111085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8423540" y="3125923"/>
              <a:ext cx="90353" cy="111085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8236482" y="3125908"/>
              <a:ext cx="157743" cy="108080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18541697" y="3064587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4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8588285" y="3125923"/>
              <a:ext cx="90353" cy="111085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8707361" y="3125908"/>
              <a:ext cx="87568" cy="108080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18049146" y="2339538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306" y="235142"/>
                  </a:lnTo>
                  <a:lnTo>
                    <a:pt x="11339" y="280000"/>
                  </a:lnTo>
                  <a:lnTo>
                    <a:pt x="44523" y="341322"/>
                  </a:lnTo>
                  <a:lnTo>
                    <a:pt x="77399" y="375055"/>
                  </a:lnTo>
                  <a:lnTo>
                    <a:pt x="117078" y="400807"/>
                  </a:lnTo>
                  <a:lnTo>
                    <a:pt x="162225" y="417238"/>
                  </a:lnTo>
                  <a:lnTo>
                    <a:pt x="211501" y="423013"/>
                  </a:lnTo>
                  <a:lnTo>
                    <a:pt x="260777" y="417238"/>
                  </a:lnTo>
                  <a:lnTo>
                    <a:pt x="305923" y="400807"/>
                  </a:lnTo>
                  <a:lnTo>
                    <a:pt x="345603" y="375055"/>
                  </a:lnTo>
                  <a:lnTo>
                    <a:pt x="378479" y="341322"/>
                  </a:lnTo>
                  <a:lnTo>
                    <a:pt x="403212" y="300943"/>
                  </a:lnTo>
                  <a:lnTo>
                    <a:pt x="416506" y="262850"/>
                  </a:lnTo>
                  <a:lnTo>
                    <a:pt x="168958" y="262850"/>
                  </a:lnTo>
                  <a:lnTo>
                    <a:pt x="168958" y="254819"/>
                  </a:lnTo>
                  <a:lnTo>
                    <a:pt x="218066" y="212255"/>
                  </a:lnTo>
                  <a:lnTo>
                    <a:pt x="225050" y="206339"/>
                  </a:lnTo>
                  <a:lnTo>
                    <a:pt x="228684" y="199103"/>
                  </a:lnTo>
                  <a:lnTo>
                    <a:pt x="228684" y="192339"/>
                  </a:lnTo>
                  <a:lnTo>
                    <a:pt x="181010" y="192339"/>
                  </a:lnTo>
                  <a:lnTo>
                    <a:pt x="170225" y="184339"/>
                  </a:lnTo>
                  <a:lnTo>
                    <a:pt x="204395" y="160730"/>
                  </a:lnTo>
                  <a:lnTo>
                    <a:pt x="211763" y="160152"/>
                  </a:lnTo>
                  <a:lnTo>
                    <a:pt x="416393" y="160152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393" y="160152"/>
                  </a:moveTo>
                  <a:lnTo>
                    <a:pt x="211763" y="160152"/>
                  </a:lnTo>
                  <a:lnTo>
                    <a:pt x="225637" y="162330"/>
                  </a:lnTo>
                  <a:lnTo>
                    <a:pt x="236161" y="168541"/>
                  </a:lnTo>
                  <a:lnTo>
                    <a:pt x="242839" y="178298"/>
                  </a:lnTo>
                  <a:lnTo>
                    <a:pt x="245175" y="191114"/>
                  </a:lnTo>
                  <a:lnTo>
                    <a:pt x="245175" y="195931"/>
                  </a:lnTo>
                  <a:lnTo>
                    <a:pt x="195428" y="249531"/>
                  </a:lnTo>
                  <a:lnTo>
                    <a:pt x="254065" y="249531"/>
                  </a:lnTo>
                  <a:lnTo>
                    <a:pt x="254065" y="262850"/>
                  </a:lnTo>
                  <a:lnTo>
                    <a:pt x="416506" y="262850"/>
                  </a:lnTo>
                  <a:lnTo>
                    <a:pt x="417870" y="258020"/>
                  </a:lnTo>
                  <a:lnTo>
                    <a:pt x="421696" y="235142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393" y="160152"/>
                  </a:lnTo>
                  <a:close/>
                </a:path>
                <a:path w="423544" h="423544">
                  <a:moveTo>
                    <a:pt x="210035" y="174361"/>
                  </a:moveTo>
                  <a:lnTo>
                    <a:pt x="205166" y="174361"/>
                  </a:lnTo>
                  <a:lnTo>
                    <a:pt x="199658" y="175837"/>
                  </a:lnTo>
                  <a:lnTo>
                    <a:pt x="196067" y="178162"/>
                  </a:lnTo>
                  <a:lnTo>
                    <a:pt x="190988" y="181544"/>
                  </a:lnTo>
                  <a:lnTo>
                    <a:pt x="181010" y="192339"/>
                  </a:lnTo>
                  <a:lnTo>
                    <a:pt x="228684" y="192339"/>
                  </a:lnTo>
                  <a:lnTo>
                    <a:pt x="210035" y="174361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8218105" y="2499687"/>
              <a:ext cx="85107" cy="102698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15318778" y="1581841"/>
              <a:ext cx="3408679" cy="2887980"/>
            </a:xfrm>
            <a:custGeom>
              <a:avLst/>
              <a:gdLst/>
              <a:ahLst/>
              <a:cxnLst/>
              <a:rect l="l" t="t" r="r" b="b"/>
              <a:pathLst>
                <a:path w="3408680" h="2887979">
                  <a:moveTo>
                    <a:pt x="631952" y="40792"/>
                  </a:moveTo>
                  <a:lnTo>
                    <a:pt x="631939" y="24892"/>
                  </a:lnTo>
                  <a:lnTo>
                    <a:pt x="625716" y="11938"/>
                  </a:lnTo>
                  <a:lnTo>
                    <a:pt x="614337" y="3200"/>
                  </a:lnTo>
                  <a:lnTo>
                    <a:pt x="598868" y="0"/>
                  </a:lnTo>
                  <a:lnTo>
                    <a:pt x="462699" y="2133"/>
                  </a:lnTo>
                  <a:lnTo>
                    <a:pt x="448411" y="4940"/>
                  </a:lnTo>
                  <a:lnTo>
                    <a:pt x="440753" y="12141"/>
                  </a:lnTo>
                  <a:lnTo>
                    <a:pt x="440245" y="22644"/>
                  </a:lnTo>
                  <a:lnTo>
                    <a:pt x="447395" y="35331"/>
                  </a:lnTo>
                  <a:lnTo>
                    <a:pt x="494220" y="91884"/>
                  </a:lnTo>
                  <a:lnTo>
                    <a:pt x="457301" y="126098"/>
                  </a:lnTo>
                  <a:lnTo>
                    <a:pt x="421398" y="161302"/>
                  </a:lnTo>
                  <a:lnTo>
                    <a:pt x="386524" y="197485"/>
                  </a:lnTo>
                  <a:lnTo>
                    <a:pt x="352704" y="234607"/>
                  </a:lnTo>
                  <a:lnTo>
                    <a:pt x="319938" y="272656"/>
                  </a:lnTo>
                  <a:lnTo>
                    <a:pt x="288264" y="311594"/>
                  </a:lnTo>
                  <a:lnTo>
                    <a:pt x="257708" y="351396"/>
                  </a:lnTo>
                  <a:lnTo>
                    <a:pt x="228269" y="392036"/>
                  </a:lnTo>
                  <a:lnTo>
                    <a:pt x="199974" y="433489"/>
                  </a:lnTo>
                  <a:lnTo>
                    <a:pt x="172834" y="475716"/>
                  </a:lnTo>
                  <a:lnTo>
                    <a:pt x="146888" y="518706"/>
                  </a:lnTo>
                  <a:lnTo>
                    <a:pt x="122135" y="562419"/>
                  </a:lnTo>
                  <a:lnTo>
                    <a:pt x="98615" y="606844"/>
                  </a:lnTo>
                  <a:lnTo>
                    <a:pt x="76339" y="651929"/>
                  </a:lnTo>
                  <a:lnTo>
                    <a:pt x="55308" y="697674"/>
                  </a:lnTo>
                  <a:lnTo>
                    <a:pt x="35572" y="744029"/>
                  </a:lnTo>
                  <a:lnTo>
                    <a:pt x="17119" y="790981"/>
                  </a:lnTo>
                  <a:lnTo>
                    <a:pt x="0" y="838504"/>
                  </a:lnTo>
                  <a:lnTo>
                    <a:pt x="39992" y="852373"/>
                  </a:lnTo>
                  <a:lnTo>
                    <a:pt x="56680" y="806069"/>
                  </a:lnTo>
                  <a:lnTo>
                    <a:pt x="74650" y="760310"/>
                  </a:lnTo>
                  <a:lnTo>
                    <a:pt x="93878" y="715137"/>
                  </a:lnTo>
                  <a:lnTo>
                    <a:pt x="114363" y="670547"/>
                  </a:lnTo>
                  <a:lnTo>
                    <a:pt x="136067" y="626605"/>
                  </a:lnTo>
                  <a:lnTo>
                    <a:pt x="158978" y="583311"/>
                  </a:lnTo>
                  <a:lnTo>
                    <a:pt x="183070" y="540689"/>
                  </a:lnTo>
                  <a:lnTo>
                    <a:pt x="208343" y="498792"/>
                  </a:lnTo>
                  <a:lnTo>
                    <a:pt x="234772" y="457619"/>
                  </a:lnTo>
                  <a:lnTo>
                    <a:pt x="262318" y="417207"/>
                  </a:lnTo>
                  <a:lnTo>
                    <a:pt x="290982" y="377583"/>
                  </a:lnTo>
                  <a:lnTo>
                    <a:pt x="320751" y="338785"/>
                  </a:lnTo>
                  <a:lnTo>
                    <a:pt x="351586" y="300812"/>
                  </a:lnTo>
                  <a:lnTo>
                    <a:pt x="383489" y="263715"/>
                  </a:lnTo>
                  <a:lnTo>
                    <a:pt x="416433" y="227507"/>
                  </a:lnTo>
                  <a:lnTo>
                    <a:pt x="450380" y="192214"/>
                  </a:lnTo>
                  <a:lnTo>
                    <a:pt x="485343" y="157873"/>
                  </a:lnTo>
                  <a:lnTo>
                    <a:pt x="521284" y="124498"/>
                  </a:lnTo>
                  <a:lnTo>
                    <a:pt x="575513" y="189928"/>
                  </a:lnTo>
                  <a:lnTo>
                    <a:pt x="581964" y="193586"/>
                  </a:lnTo>
                  <a:lnTo>
                    <a:pt x="587692" y="193586"/>
                  </a:lnTo>
                  <a:lnTo>
                    <a:pt x="593293" y="192303"/>
                  </a:lnTo>
                  <a:lnTo>
                    <a:pt x="598144" y="188480"/>
                  </a:lnTo>
                  <a:lnTo>
                    <a:pt x="602043" y="182194"/>
                  </a:lnTo>
                  <a:lnTo>
                    <a:pt x="604748" y="173482"/>
                  </a:lnTo>
                  <a:lnTo>
                    <a:pt x="631952" y="40792"/>
                  </a:lnTo>
                  <a:close/>
                </a:path>
                <a:path w="3408680" h="2887979">
                  <a:moveTo>
                    <a:pt x="711200" y="2852826"/>
                  </a:moveTo>
                  <a:lnTo>
                    <a:pt x="671334" y="2823946"/>
                  </a:lnTo>
                  <a:lnTo>
                    <a:pt x="632358" y="2793987"/>
                  </a:lnTo>
                  <a:lnTo>
                    <a:pt x="594283" y="2762974"/>
                  </a:lnTo>
                  <a:lnTo>
                    <a:pt x="557136" y="2730931"/>
                  </a:lnTo>
                  <a:lnTo>
                    <a:pt x="520928" y="2697886"/>
                  </a:lnTo>
                  <a:lnTo>
                    <a:pt x="485698" y="2663863"/>
                  </a:lnTo>
                  <a:lnTo>
                    <a:pt x="451446" y="2628874"/>
                  </a:lnTo>
                  <a:lnTo>
                    <a:pt x="418198" y="2592971"/>
                  </a:lnTo>
                  <a:lnTo>
                    <a:pt x="385978" y="2556167"/>
                  </a:lnTo>
                  <a:lnTo>
                    <a:pt x="354799" y="2518486"/>
                  </a:lnTo>
                  <a:lnTo>
                    <a:pt x="324688" y="2479954"/>
                  </a:lnTo>
                  <a:lnTo>
                    <a:pt x="295668" y="2440584"/>
                  </a:lnTo>
                  <a:lnTo>
                    <a:pt x="267754" y="2400414"/>
                  </a:lnTo>
                  <a:lnTo>
                    <a:pt x="240969" y="2359482"/>
                  </a:lnTo>
                  <a:lnTo>
                    <a:pt x="215315" y="2317788"/>
                  </a:lnTo>
                  <a:lnTo>
                    <a:pt x="190842" y="2275370"/>
                  </a:lnTo>
                  <a:lnTo>
                    <a:pt x="167551" y="2232241"/>
                  </a:lnTo>
                  <a:lnTo>
                    <a:pt x="145465" y="2188451"/>
                  </a:lnTo>
                  <a:lnTo>
                    <a:pt x="214363" y="2158403"/>
                  </a:lnTo>
                  <a:lnTo>
                    <a:pt x="226491" y="2150287"/>
                  </a:lnTo>
                  <a:lnTo>
                    <a:pt x="230784" y="2140699"/>
                  </a:lnTo>
                  <a:lnTo>
                    <a:pt x="227203" y="2130818"/>
                  </a:lnTo>
                  <a:lnTo>
                    <a:pt x="215722" y="2121865"/>
                  </a:lnTo>
                  <a:lnTo>
                    <a:pt x="90017" y="2055850"/>
                  </a:lnTo>
                  <a:lnTo>
                    <a:pt x="84150" y="2054428"/>
                  </a:lnTo>
                  <a:lnTo>
                    <a:pt x="78562" y="2054428"/>
                  </a:lnTo>
                  <a:lnTo>
                    <a:pt x="47193" y="2080031"/>
                  </a:lnTo>
                  <a:lnTo>
                    <a:pt x="11658" y="2210778"/>
                  </a:lnTo>
                  <a:lnTo>
                    <a:pt x="10109" y="2222182"/>
                  </a:lnTo>
                  <a:lnTo>
                    <a:pt x="12153" y="2230755"/>
                  </a:lnTo>
                  <a:lnTo>
                    <a:pt x="17399" y="2236152"/>
                  </a:lnTo>
                  <a:lnTo>
                    <a:pt x="25438" y="2238032"/>
                  </a:lnTo>
                  <a:lnTo>
                    <a:pt x="29438" y="2238032"/>
                  </a:lnTo>
                  <a:lnTo>
                    <a:pt x="34124" y="2236952"/>
                  </a:lnTo>
                  <a:lnTo>
                    <a:pt x="106629" y="2205367"/>
                  </a:lnTo>
                  <a:lnTo>
                    <a:pt x="129247" y="2250338"/>
                  </a:lnTo>
                  <a:lnTo>
                    <a:pt x="153111" y="2294610"/>
                  </a:lnTo>
                  <a:lnTo>
                    <a:pt x="178193" y="2338159"/>
                  </a:lnTo>
                  <a:lnTo>
                    <a:pt x="204470" y="2380958"/>
                  </a:lnTo>
                  <a:lnTo>
                    <a:pt x="231940" y="2422995"/>
                  </a:lnTo>
                  <a:lnTo>
                    <a:pt x="260553" y="2464231"/>
                  </a:lnTo>
                  <a:lnTo>
                    <a:pt x="290322" y="2504643"/>
                  </a:lnTo>
                  <a:lnTo>
                    <a:pt x="321195" y="2544216"/>
                  </a:lnTo>
                  <a:lnTo>
                    <a:pt x="353161" y="2582900"/>
                  </a:lnTo>
                  <a:lnTo>
                    <a:pt x="386207" y="2620683"/>
                  </a:lnTo>
                  <a:lnTo>
                    <a:pt x="420319" y="2657551"/>
                  </a:lnTo>
                  <a:lnTo>
                    <a:pt x="455447" y="2693454"/>
                  </a:lnTo>
                  <a:lnTo>
                    <a:pt x="491604" y="2728379"/>
                  </a:lnTo>
                  <a:lnTo>
                    <a:pt x="528739" y="2762300"/>
                  </a:lnTo>
                  <a:lnTo>
                    <a:pt x="566851" y="2795193"/>
                  </a:lnTo>
                  <a:lnTo>
                    <a:pt x="605904" y="2827032"/>
                  </a:lnTo>
                  <a:lnTo>
                    <a:pt x="645896" y="2857792"/>
                  </a:lnTo>
                  <a:lnTo>
                    <a:pt x="686790" y="2887434"/>
                  </a:lnTo>
                  <a:lnTo>
                    <a:pt x="711200" y="2852826"/>
                  </a:lnTo>
                  <a:close/>
                </a:path>
                <a:path w="3408680" h="2887979">
                  <a:moveTo>
                    <a:pt x="3346005" y="2064067"/>
                  </a:moveTo>
                  <a:lnTo>
                    <a:pt x="3306407" y="2049170"/>
                  </a:lnTo>
                  <a:lnTo>
                    <a:pt x="3288436" y="2094992"/>
                  </a:lnTo>
                  <a:lnTo>
                    <a:pt x="3269196" y="2140229"/>
                  </a:lnTo>
                  <a:lnTo>
                    <a:pt x="3248710" y="2184844"/>
                  </a:lnTo>
                  <a:lnTo>
                    <a:pt x="3226993" y="2228824"/>
                  </a:lnTo>
                  <a:lnTo>
                    <a:pt x="3204070" y="2272144"/>
                  </a:lnTo>
                  <a:lnTo>
                    <a:pt x="3179953" y="2314778"/>
                  </a:lnTo>
                  <a:lnTo>
                    <a:pt x="3154680" y="2356701"/>
                  </a:lnTo>
                  <a:lnTo>
                    <a:pt x="3128238" y="2397887"/>
                  </a:lnTo>
                  <a:lnTo>
                    <a:pt x="3100679" y="2438298"/>
                  </a:lnTo>
                  <a:lnTo>
                    <a:pt x="3072015" y="2477922"/>
                  </a:lnTo>
                  <a:lnTo>
                    <a:pt x="3042247" y="2516721"/>
                  </a:lnTo>
                  <a:lnTo>
                    <a:pt x="3011411" y="2554681"/>
                  </a:lnTo>
                  <a:lnTo>
                    <a:pt x="2979521" y="2591778"/>
                  </a:lnTo>
                  <a:lnTo>
                    <a:pt x="2946603" y="2627973"/>
                  </a:lnTo>
                  <a:lnTo>
                    <a:pt x="2912668" y="2663253"/>
                  </a:lnTo>
                  <a:lnTo>
                    <a:pt x="2877731" y="2697581"/>
                  </a:lnTo>
                  <a:lnTo>
                    <a:pt x="2841828" y="2730944"/>
                  </a:lnTo>
                  <a:lnTo>
                    <a:pt x="2804972" y="2763304"/>
                  </a:lnTo>
                  <a:lnTo>
                    <a:pt x="2752433" y="2696197"/>
                  </a:lnTo>
                  <a:lnTo>
                    <a:pt x="2745956" y="2692362"/>
                  </a:lnTo>
                  <a:lnTo>
                    <a:pt x="2740152" y="2692362"/>
                  </a:lnTo>
                  <a:lnTo>
                    <a:pt x="2734640" y="2693606"/>
                  </a:lnTo>
                  <a:lnTo>
                    <a:pt x="2692031" y="2843885"/>
                  </a:lnTo>
                  <a:lnTo>
                    <a:pt x="2691612" y="2859900"/>
                  </a:lnTo>
                  <a:lnTo>
                    <a:pt x="2697619" y="2873108"/>
                  </a:lnTo>
                  <a:lnTo>
                    <a:pt x="2709011" y="2882138"/>
                  </a:lnTo>
                  <a:lnTo>
                    <a:pt x="2724696" y="2885592"/>
                  </a:lnTo>
                  <a:lnTo>
                    <a:pt x="2860814" y="2887243"/>
                  </a:lnTo>
                  <a:lnTo>
                    <a:pt x="2874822" y="2884678"/>
                  </a:lnTo>
                  <a:lnTo>
                    <a:pt x="2882430" y="2877655"/>
                  </a:lnTo>
                  <a:lnTo>
                    <a:pt x="2883103" y="2867228"/>
                  </a:lnTo>
                  <a:lnTo>
                    <a:pt x="2876346" y="2854464"/>
                  </a:lnTo>
                  <a:lnTo>
                    <a:pt x="2831071" y="2796629"/>
                  </a:lnTo>
                  <a:lnTo>
                    <a:pt x="2868942" y="2763469"/>
                  </a:lnTo>
                  <a:lnTo>
                    <a:pt x="2905823" y="2729268"/>
                  </a:lnTo>
                  <a:lnTo>
                    <a:pt x="2941701" y="2694076"/>
                  </a:lnTo>
                  <a:lnTo>
                    <a:pt x="2976562" y="2657906"/>
                  </a:lnTo>
                  <a:lnTo>
                    <a:pt x="3010370" y="2620784"/>
                  </a:lnTo>
                  <a:lnTo>
                    <a:pt x="3043123" y="2582735"/>
                  </a:lnTo>
                  <a:lnTo>
                    <a:pt x="3074797" y="2543797"/>
                  </a:lnTo>
                  <a:lnTo>
                    <a:pt x="3105353" y="2503995"/>
                  </a:lnTo>
                  <a:lnTo>
                    <a:pt x="3134791" y="2463342"/>
                  </a:lnTo>
                  <a:lnTo>
                    <a:pt x="3163100" y="2421890"/>
                  </a:lnTo>
                  <a:lnTo>
                    <a:pt x="3190240" y="2379637"/>
                  </a:lnTo>
                  <a:lnTo>
                    <a:pt x="3216186" y="2336622"/>
                  </a:lnTo>
                  <a:lnTo>
                    <a:pt x="3240951" y="2292870"/>
                  </a:lnTo>
                  <a:lnTo>
                    <a:pt x="3264484" y="2248420"/>
                  </a:lnTo>
                  <a:lnTo>
                    <a:pt x="3286772" y="2203285"/>
                  </a:lnTo>
                  <a:lnTo>
                    <a:pt x="3307804" y="2157501"/>
                  </a:lnTo>
                  <a:lnTo>
                    <a:pt x="3327552" y="2111083"/>
                  </a:lnTo>
                  <a:lnTo>
                    <a:pt x="3346005" y="2064067"/>
                  </a:lnTo>
                  <a:close/>
                </a:path>
                <a:path w="3408680" h="2887979">
                  <a:moveTo>
                    <a:pt x="3408616" y="679462"/>
                  </a:moveTo>
                  <a:lnTo>
                    <a:pt x="3408311" y="669544"/>
                  </a:lnTo>
                  <a:lnTo>
                    <a:pt x="3402584" y="663803"/>
                  </a:lnTo>
                  <a:lnTo>
                    <a:pt x="3389236" y="663803"/>
                  </a:lnTo>
                  <a:lnTo>
                    <a:pt x="3384702" y="664794"/>
                  </a:lnTo>
                  <a:lnTo>
                    <a:pt x="3311753" y="694778"/>
                  </a:lnTo>
                  <a:lnTo>
                    <a:pt x="3290062" y="649363"/>
                  </a:lnTo>
                  <a:lnTo>
                    <a:pt x="3267100" y="604608"/>
                  </a:lnTo>
                  <a:lnTo>
                    <a:pt x="3242919" y="560539"/>
                  </a:lnTo>
                  <a:lnTo>
                    <a:pt x="3217519" y="517207"/>
                  </a:lnTo>
                  <a:lnTo>
                    <a:pt x="3190913" y="474624"/>
                  </a:lnTo>
                  <a:lnTo>
                    <a:pt x="3163151" y="432803"/>
                  </a:lnTo>
                  <a:lnTo>
                    <a:pt x="3134220" y="391795"/>
                  </a:lnTo>
                  <a:lnTo>
                    <a:pt x="3104172" y="351599"/>
                  </a:lnTo>
                  <a:lnTo>
                    <a:pt x="3073006" y="312267"/>
                  </a:lnTo>
                  <a:lnTo>
                    <a:pt x="3040735" y="273812"/>
                  </a:lnTo>
                  <a:lnTo>
                    <a:pt x="3007410" y="236258"/>
                  </a:lnTo>
                  <a:lnTo>
                    <a:pt x="2973019" y="199631"/>
                  </a:lnTo>
                  <a:lnTo>
                    <a:pt x="2937599" y="163969"/>
                  </a:lnTo>
                  <a:lnTo>
                    <a:pt x="2901175" y="129286"/>
                  </a:lnTo>
                  <a:lnTo>
                    <a:pt x="2863748" y="95618"/>
                  </a:lnTo>
                  <a:lnTo>
                    <a:pt x="2825356" y="62979"/>
                  </a:lnTo>
                  <a:lnTo>
                    <a:pt x="2786011" y="31407"/>
                  </a:lnTo>
                  <a:lnTo>
                    <a:pt x="2745727" y="914"/>
                  </a:lnTo>
                  <a:lnTo>
                    <a:pt x="2720683" y="35052"/>
                  </a:lnTo>
                  <a:lnTo>
                    <a:pt x="2759938" y="64744"/>
                  </a:lnTo>
                  <a:lnTo>
                    <a:pt x="2798292" y="95504"/>
                  </a:lnTo>
                  <a:lnTo>
                    <a:pt x="2835706" y="127304"/>
                  </a:lnTo>
                  <a:lnTo>
                    <a:pt x="2872181" y="160108"/>
                  </a:lnTo>
                  <a:lnTo>
                    <a:pt x="2907690" y="193890"/>
                  </a:lnTo>
                  <a:lnTo>
                    <a:pt x="2942221" y="228638"/>
                  </a:lnTo>
                  <a:lnTo>
                    <a:pt x="2975737" y="264312"/>
                  </a:lnTo>
                  <a:lnTo>
                    <a:pt x="3008236" y="300901"/>
                  </a:lnTo>
                  <a:lnTo>
                    <a:pt x="3039681" y="338366"/>
                  </a:lnTo>
                  <a:lnTo>
                    <a:pt x="3070072" y="376682"/>
                  </a:lnTo>
                  <a:lnTo>
                    <a:pt x="3099384" y="415836"/>
                  </a:lnTo>
                  <a:lnTo>
                    <a:pt x="3127578" y="455790"/>
                  </a:lnTo>
                  <a:lnTo>
                    <a:pt x="3154667" y="496519"/>
                  </a:lnTo>
                  <a:lnTo>
                    <a:pt x="3180600" y="538010"/>
                  </a:lnTo>
                  <a:lnTo>
                    <a:pt x="3205378" y="580212"/>
                  </a:lnTo>
                  <a:lnTo>
                    <a:pt x="3228975" y="623125"/>
                  </a:lnTo>
                  <a:lnTo>
                    <a:pt x="3251365" y="666711"/>
                  </a:lnTo>
                  <a:lnTo>
                    <a:pt x="3272548" y="710946"/>
                  </a:lnTo>
                  <a:lnTo>
                    <a:pt x="3203054" y="739533"/>
                  </a:lnTo>
                  <a:lnTo>
                    <a:pt x="3190773" y="747382"/>
                  </a:lnTo>
                  <a:lnTo>
                    <a:pt x="3186290" y="756881"/>
                  </a:lnTo>
                  <a:lnTo>
                    <a:pt x="3189668" y="766838"/>
                  </a:lnTo>
                  <a:lnTo>
                    <a:pt x="3200971" y="776046"/>
                  </a:lnTo>
                  <a:lnTo>
                    <a:pt x="3325571" y="844727"/>
                  </a:lnTo>
                  <a:lnTo>
                    <a:pt x="3331641" y="846277"/>
                  </a:lnTo>
                  <a:lnTo>
                    <a:pt x="3337445" y="846277"/>
                  </a:lnTo>
                  <a:lnTo>
                    <a:pt x="3368573" y="821309"/>
                  </a:lnTo>
                  <a:lnTo>
                    <a:pt x="3407956" y="687616"/>
                  </a:lnTo>
                  <a:lnTo>
                    <a:pt x="3408515" y="684199"/>
                  </a:lnTo>
                  <a:lnTo>
                    <a:pt x="3408616" y="679462"/>
                  </a:lnTo>
                  <a:close/>
                </a:path>
              </a:pathLst>
            </a:custGeom>
            <a:solidFill>
              <a:srgbClr val="EFED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291679" y="2614419"/>
              <a:ext cx="3748932" cy="316168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281217" y="3248113"/>
              <a:ext cx="5738778" cy="411233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281217" y="3872178"/>
              <a:ext cx="7801113" cy="316587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281217" y="4500431"/>
              <a:ext cx="8118559" cy="416678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888516" y="5128688"/>
              <a:ext cx="7182084" cy="415411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1280113" y="5284243"/>
              <a:ext cx="446405" cy="41910"/>
            </a:xfrm>
            <a:custGeom>
              <a:avLst/>
              <a:gdLst/>
              <a:ahLst/>
              <a:cxnLst/>
              <a:rect l="l" t="t" r="r" b="b"/>
              <a:pathLst>
                <a:path w="446405" h="41910">
                  <a:moveTo>
                    <a:pt x="446122" y="0"/>
                  </a:moveTo>
                  <a:lnTo>
                    <a:pt x="0" y="0"/>
                  </a:lnTo>
                  <a:lnTo>
                    <a:pt x="0" y="41883"/>
                  </a:lnTo>
                  <a:lnTo>
                    <a:pt x="446122" y="41883"/>
                  </a:lnTo>
                  <a:lnTo>
                    <a:pt x="446122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636253" y="5219447"/>
              <a:ext cx="120739" cy="17148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8167370" cy="1570990"/>
            </a:xfrm>
            <a:custGeom>
              <a:avLst/>
              <a:gdLst/>
              <a:ahLst/>
              <a:cxnLst/>
              <a:rect l="l" t="t" r="r" b="b"/>
              <a:pathLst>
                <a:path w="8167370" h="1570990">
                  <a:moveTo>
                    <a:pt x="8167290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7748455" y="1570632"/>
                  </a:lnTo>
                  <a:lnTo>
                    <a:pt x="8167290" y="1151797"/>
                  </a:lnTo>
                  <a:lnTo>
                    <a:pt x="8167290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61529" y="526700"/>
              <a:ext cx="6329680" cy="610870"/>
            </a:xfrm>
            <a:custGeom>
              <a:avLst/>
              <a:gdLst/>
              <a:ahLst/>
              <a:cxnLst/>
              <a:rect l="l" t="t" r="r" b="b"/>
              <a:pathLst>
                <a:path w="6329680" h="610869">
                  <a:moveTo>
                    <a:pt x="327926" y="43345"/>
                  </a:moveTo>
                  <a:lnTo>
                    <a:pt x="0" y="43345"/>
                  </a:lnTo>
                  <a:lnTo>
                    <a:pt x="0" y="110578"/>
                  </a:lnTo>
                  <a:lnTo>
                    <a:pt x="124383" y="110578"/>
                  </a:lnTo>
                  <a:lnTo>
                    <a:pt x="124383" y="457987"/>
                  </a:lnTo>
                  <a:lnTo>
                    <a:pt x="203542" y="457987"/>
                  </a:lnTo>
                  <a:lnTo>
                    <a:pt x="203542" y="110578"/>
                  </a:lnTo>
                  <a:lnTo>
                    <a:pt x="327926" y="110578"/>
                  </a:lnTo>
                  <a:lnTo>
                    <a:pt x="327926" y="43345"/>
                  </a:lnTo>
                  <a:close/>
                </a:path>
                <a:path w="6329680" h="610869">
                  <a:moveTo>
                    <a:pt x="554101" y="291503"/>
                  </a:moveTo>
                  <a:lnTo>
                    <a:pt x="551611" y="276428"/>
                  </a:lnTo>
                  <a:lnTo>
                    <a:pt x="545122" y="237197"/>
                  </a:lnTo>
                  <a:lnTo>
                    <a:pt x="531444" y="214236"/>
                  </a:lnTo>
                  <a:lnTo>
                    <a:pt x="519938" y="194919"/>
                  </a:lnTo>
                  <a:lnTo>
                    <a:pt x="481215" y="167474"/>
                  </a:lnTo>
                  <a:lnTo>
                    <a:pt x="478713" y="166992"/>
                  </a:lnTo>
                  <a:lnTo>
                    <a:pt x="478713" y="276428"/>
                  </a:lnTo>
                  <a:lnTo>
                    <a:pt x="364375" y="276428"/>
                  </a:lnTo>
                  <a:lnTo>
                    <a:pt x="372071" y="250012"/>
                  </a:lnTo>
                  <a:lnTo>
                    <a:pt x="385343" y="230492"/>
                  </a:lnTo>
                  <a:lnTo>
                    <a:pt x="403694" y="218389"/>
                  </a:lnTo>
                  <a:lnTo>
                    <a:pt x="426567" y="214236"/>
                  </a:lnTo>
                  <a:lnTo>
                    <a:pt x="449287" y="217678"/>
                  </a:lnTo>
                  <a:lnTo>
                    <a:pt x="465124" y="228600"/>
                  </a:lnTo>
                  <a:lnTo>
                    <a:pt x="474713" y="247891"/>
                  </a:lnTo>
                  <a:lnTo>
                    <a:pt x="478713" y="276428"/>
                  </a:lnTo>
                  <a:lnTo>
                    <a:pt x="478713" y="166992"/>
                  </a:lnTo>
                  <a:lnTo>
                    <a:pt x="431596" y="157695"/>
                  </a:lnTo>
                  <a:lnTo>
                    <a:pt x="384289" y="165684"/>
                  </a:lnTo>
                  <a:lnTo>
                    <a:pt x="343979" y="188150"/>
                  </a:lnTo>
                  <a:lnTo>
                    <a:pt x="312686" y="222834"/>
                  </a:lnTo>
                  <a:lnTo>
                    <a:pt x="292417" y="267462"/>
                  </a:lnTo>
                  <a:lnTo>
                    <a:pt x="285216" y="319773"/>
                  </a:lnTo>
                  <a:lnTo>
                    <a:pt x="291604" y="369252"/>
                  </a:lnTo>
                  <a:lnTo>
                    <a:pt x="310007" y="409841"/>
                  </a:lnTo>
                  <a:lnTo>
                    <a:pt x="339369" y="440321"/>
                  </a:lnTo>
                  <a:lnTo>
                    <a:pt x="378574" y="459498"/>
                  </a:lnTo>
                  <a:lnTo>
                    <a:pt x="426567" y="466153"/>
                  </a:lnTo>
                  <a:lnTo>
                    <a:pt x="451573" y="464858"/>
                  </a:lnTo>
                  <a:lnTo>
                    <a:pt x="499452" y="454494"/>
                  </a:lnTo>
                  <a:lnTo>
                    <a:pt x="535800" y="439216"/>
                  </a:lnTo>
                  <a:lnTo>
                    <a:pt x="554101" y="429717"/>
                  </a:lnTo>
                  <a:lnTo>
                    <a:pt x="542251" y="405218"/>
                  </a:lnTo>
                  <a:lnTo>
                    <a:pt x="526453" y="372541"/>
                  </a:lnTo>
                  <a:lnTo>
                    <a:pt x="482904" y="396138"/>
                  </a:lnTo>
                  <a:lnTo>
                    <a:pt x="444487" y="404964"/>
                  </a:lnTo>
                  <a:lnTo>
                    <a:pt x="435991" y="405218"/>
                  </a:lnTo>
                  <a:lnTo>
                    <a:pt x="415886" y="402717"/>
                  </a:lnTo>
                  <a:lnTo>
                    <a:pt x="382282" y="384543"/>
                  </a:lnTo>
                  <a:lnTo>
                    <a:pt x="361734" y="339458"/>
                  </a:lnTo>
                  <a:lnTo>
                    <a:pt x="360616" y="323545"/>
                  </a:lnTo>
                  <a:lnTo>
                    <a:pt x="554101" y="323545"/>
                  </a:lnTo>
                  <a:lnTo>
                    <a:pt x="554101" y="291503"/>
                  </a:lnTo>
                  <a:close/>
                </a:path>
                <a:path w="6329680" h="610869">
                  <a:moveTo>
                    <a:pt x="780897" y="182194"/>
                  </a:moveTo>
                  <a:lnTo>
                    <a:pt x="771677" y="173126"/>
                  </a:lnTo>
                  <a:lnTo>
                    <a:pt x="761885" y="166649"/>
                  </a:lnTo>
                  <a:lnTo>
                    <a:pt x="751382" y="162763"/>
                  </a:lnTo>
                  <a:lnTo>
                    <a:pt x="740067" y="161467"/>
                  </a:lnTo>
                  <a:lnTo>
                    <a:pt x="723696" y="165188"/>
                  </a:lnTo>
                  <a:lnTo>
                    <a:pt x="707631" y="177088"/>
                  </a:lnTo>
                  <a:lnTo>
                    <a:pt x="690499" y="198297"/>
                  </a:lnTo>
                  <a:lnTo>
                    <a:pt x="670953" y="229946"/>
                  </a:lnTo>
                  <a:lnTo>
                    <a:pt x="667816" y="165862"/>
                  </a:lnTo>
                  <a:lnTo>
                    <a:pt x="603110" y="165862"/>
                  </a:lnTo>
                  <a:lnTo>
                    <a:pt x="603110" y="457987"/>
                  </a:lnTo>
                  <a:lnTo>
                    <a:pt x="677862" y="457987"/>
                  </a:lnTo>
                  <a:lnTo>
                    <a:pt x="677862" y="324167"/>
                  </a:lnTo>
                  <a:lnTo>
                    <a:pt x="679069" y="308546"/>
                  </a:lnTo>
                  <a:lnTo>
                    <a:pt x="697966" y="268249"/>
                  </a:lnTo>
                  <a:lnTo>
                    <a:pt x="734415" y="246265"/>
                  </a:lnTo>
                  <a:lnTo>
                    <a:pt x="742581" y="246265"/>
                  </a:lnTo>
                  <a:lnTo>
                    <a:pt x="748855" y="248780"/>
                  </a:lnTo>
                  <a:lnTo>
                    <a:pt x="757021" y="255066"/>
                  </a:lnTo>
                  <a:lnTo>
                    <a:pt x="759904" y="246265"/>
                  </a:lnTo>
                  <a:lnTo>
                    <a:pt x="765251" y="229946"/>
                  </a:lnTo>
                  <a:lnTo>
                    <a:pt x="780897" y="182194"/>
                  </a:lnTo>
                  <a:close/>
                </a:path>
                <a:path w="6329680" h="610869">
                  <a:moveTo>
                    <a:pt x="1074280" y="165862"/>
                  </a:moveTo>
                  <a:lnTo>
                    <a:pt x="998893" y="165862"/>
                  </a:lnTo>
                  <a:lnTo>
                    <a:pt x="998893" y="341757"/>
                  </a:lnTo>
                  <a:lnTo>
                    <a:pt x="988847" y="352437"/>
                  </a:lnTo>
                  <a:lnTo>
                    <a:pt x="966266" y="374967"/>
                  </a:lnTo>
                  <a:lnTo>
                    <a:pt x="947216" y="390842"/>
                  </a:lnTo>
                  <a:lnTo>
                    <a:pt x="931240" y="400240"/>
                  </a:lnTo>
                  <a:lnTo>
                    <a:pt x="917854" y="403326"/>
                  </a:lnTo>
                  <a:lnTo>
                    <a:pt x="906703" y="400608"/>
                  </a:lnTo>
                  <a:lnTo>
                    <a:pt x="899312" y="391947"/>
                  </a:lnTo>
                  <a:lnTo>
                    <a:pt x="895235" y="376555"/>
                  </a:lnTo>
                  <a:lnTo>
                    <a:pt x="893978" y="353695"/>
                  </a:lnTo>
                  <a:lnTo>
                    <a:pt x="893978" y="165862"/>
                  </a:lnTo>
                  <a:lnTo>
                    <a:pt x="818591" y="165862"/>
                  </a:lnTo>
                  <a:lnTo>
                    <a:pt x="818591" y="380707"/>
                  </a:lnTo>
                  <a:lnTo>
                    <a:pt x="823531" y="416890"/>
                  </a:lnTo>
                  <a:lnTo>
                    <a:pt x="838377" y="442595"/>
                  </a:lnTo>
                  <a:lnTo>
                    <a:pt x="863117" y="457923"/>
                  </a:lnTo>
                  <a:lnTo>
                    <a:pt x="897750" y="463016"/>
                  </a:lnTo>
                  <a:lnTo>
                    <a:pt x="924242" y="460044"/>
                  </a:lnTo>
                  <a:lnTo>
                    <a:pt x="949032" y="450608"/>
                  </a:lnTo>
                  <a:lnTo>
                    <a:pt x="973455" y="433857"/>
                  </a:lnTo>
                  <a:lnTo>
                    <a:pt x="998893" y="408978"/>
                  </a:lnTo>
                  <a:lnTo>
                    <a:pt x="998893" y="457987"/>
                  </a:lnTo>
                  <a:lnTo>
                    <a:pt x="1074280" y="457987"/>
                  </a:lnTo>
                  <a:lnTo>
                    <a:pt x="1074280" y="408978"/>
                  </a:lnTo>
                  <a:lnTo>
                    <a:pt x="1074280" y="403326"/>
                  </a:lnTo>
                  <a:lnTo>
                    <a:pt x="1074280" y="165862"/>
                  </a:lnTo>
                  <a:close/>
                </a:path>
                <a:path w="6329680" h="610869">
                  <a:moveTo>
                    <a:pt x="1433004" y="165862"/>
                  </a:moveTo>
                  <a:lnTo>
                    <a:pt x="1373962" y="169633"/>
                  </a:lnTo>
                  <a:lnTo>
                    <a:pt x="1330617" y="169633"/>
                  </a:lnTo>
                  <a:lnTo>
                    <a:pt x="1317942" y="165569"/>
                  </a:lnTo>
                  <a:lnTo>
                    <a:pt x="1317942" y="267004"/>
                  </a:lnTo>
                  <a:lnTo>
                    <a:pt x="1314284" y="287540"/>
                  </a:lnTo>
                  <a:lnTo>
                    <a:pt x="1303985" y="304698"/>
                  </a:lnTo>
                  <a:lnTo>
                    <a:pt x="1288630" y="316204"/>
                  </a:lnTo>
                  <a:lnTo>
                    <a:pt x="1269669" y="320395"/>
                  </a:lnTo>
                  <a:lnTo>
                    <a:pt x="1250708" y="316204"/>
                  </a:lnTo>
                  <a:lnTo>
                    <a:pt x="1235354" y="304774"/>
                  </a:lnTo>
                  <a:lnTo>
                    <a:pt x="1225054" y="287794"/>
                  </a:lnTo>
                  <a:lnTo>
                    <a:pt x="1221295" y="267004"/>
                  </a:lnTo>
                  <a:lnTo>
                    <a:pt x="1225042" y="245643"/>
                  </a:lnTo>
                  <a:lnTo>
                    <a:pt x="1235278" y="228053"/>
                  </a:lnTo>
                  <a:lnTo>
                    <a:pt x="1250454" y="216115"/>
                  </a:lnTo>
                  <a:lnTo>
                    <a:pt x="1269047" y="211721"/>
                  </a:lnTo>
                  <a:lnTo>
                    <a:pt x="1288097" y="216027"/>
                  </a:lnTo>
                  <a:lnTo>
                    <a:pt x="1303680" y="227736"/>
                  </a:lnTo>
                  <a:lnTo>
                    <a:pt x="1314196" y="245110"/>
                  </a:lnTo>
                  <a:lnTo>
                    <a:pt x="1317929" y="265747"/>
                  </a:lnTo>
                  <a:lnTo>
                    <a:pt x="1317942" y="267004"/>
                  </a:lnTo>
                  <a:lnTo>
                    <a:pt x="1317942" y="165569"/>
                  </a:lnTo>
                  <a:lnTo>
                    <a:pt x="1312430" y="163791"/>
                  </a:lnTo>
                  <a:lnTo>
                    <a:pt x="1297787" y="160121"/>
                  </a:lnTo>
                  <a:lnTo>
                    <a:pt x="1284312" y="158229"/>
                  </a:lnTo>
                  <a:lnTo>
                    <a:pt x="1269669" y="157695"/>
                  </a:lnTo>
                  <a:lnTo>
                    <a:pt x="1217536" y="165455"/>
                  </a:lnTo>
                  <a:lnTo>
                    <a:pt x="1178179" y="187769"/>
                  </a:lnTo>
                  <a:lnTo>
                    <a:pt x="1153312" y="223151"/>
                  </a:lnTo>
                  <a:lnTo>
                    <a:pt x="1144651" y="270141"/>
                  </a:lnTo>
                  <a:lnTo>
                    <a:pt x="1146289" y="290169"/>
                  </a:lnTo>
                  <a:lnTo>
                    <a:pt x="1170406" y="341757"/>
                  </a:lnTo>
                  <a:lnTo>
                    <a:pt x="1196162" y="364375"/>
                  </a:lnTo>
                  <a:lnTo>
                    <a:pt x="1179830" y="375691"/>
                  </a:lnTo>
                  <a:lnTo>
                    <a:pt x="1160830" y="390004"/>
                  </a:lnTo>
                  <a:lnTo>
                    <a:pt x="1148422" y="402539"/>
                  </a:lnTo>
                  <a:lnTo>
                    <a:pt x="1141666" y="414388"/>
                  </a:lnTo>
                  <a:lnTo>
                    <a:pt x="1139621" y="426580"/>
                  </a:lnTo>
                  <a:lnTo>
                    <a:pt x="1141945" y="438683"/>
                  </a:lnTo>
                  <a:lnTo>
                    <a:pt x="1149210" y="448957"/>
                  </a:lnTo>
                  <a:lnTo>
                    <a:pt x="1161884" y="457936"/>
                  </a:lnTo>
                  <a:lnTo>
                    <a:pt x="1180465" y="466153"/>
                  </a:lnTo>
                  <a:lnTo>
                    <a:pt x="1158887" y="486257"/>
                  </a:lnTo>
                  <a:lnTo>
                    <a:pt x="1144498" y="503999"/>
                  </a:lnTo>
                  <a:lnTo>
                    <a:pt x="1136459" y="520573"/>
                  </a:lnTo>
                  <a:lnTo>
                    <a:pt x="1133970" y="537133"/>
                  </a:lnTo>
                  <a:lnTo>
                    <a:pt x="1142644" y="567169"/>
                  </a:lnTo>
                  <a:lnTo>
                    <a:pt x="1167104" y="590384"/>
                  </a:lnTo>
                  <a:lnTo>
                    <a:pt x="1205001" y="605345"/>
                  </a:lnTo>
                  <a:lnTo>
                    <a:pt x="1253959" y="610641"/>
                  </a:lnTo>
                  <a:lnTo>
                    <a:pt x="1309116" y="604570"/>
                  </a:lnTo>
                  <a:lnTo>
                    <a:pt x="1355572" y="587400"/>
                  </a:lnTo>
                  <a:lnTo>
                    <a:pt x="1391285" y="560705"/>
                  </a:lnTo>
                  <a:lnTo>
                    <a:pt x="1414221" y="526046"/>
                  </a:lnTo>
                  <a:lnTo>
                    <a:pt x="1422323" y="485000"/>
                  </a:lnTo>
                  <a:lnTo>
                    <a:pt x="1420761" y="475576"/>
                  </a:lnTo>
                  <a:lnTo>
                    <a:pt x="1417218" y="454126"/>
                  </a:lnTo>
                  <a:lnTo>
                    <a:pt x="1401673" y="432155"/>
                  </a:lnTo>
                  <a:lnTo>
                    <a:pt x="1375422" y="419011"/>
                  </a:lnTo>
                  <a:lnTo>
                    <a:pt x="1351978" y="416267"/>
                  </a:lnTo>
                  <a:lnTo>
                    <a:pt x="1351978" y="493801"/>
                  </a:lnTo>
                  <a:lnTo>
                    <a:pt x="1350479" y="502564"/>
                  </a:lnTo>
                  <a:lnTo>
                    <a:pt x="1315631" y="538594"/>
                  </a:lnTo>
                  <a:lnTo>
                    <a:pt x="1265275" y="551586"/>
                  </a:lnTo>
                  <a:lnTo>
                    <a:pt x="1241082" y="549046"/>
                  </a:lnTo>
                  <a:lnTo>
                    <a:pt x="1221536" y="542086"/>
                  </a:lnTo>
                  <a:lnTo>
                    <a:pt x="1208468" y="531710"/>
                  </a:lnTo>
                  <a:lnTo>
                    <a:pt x="1203706" y="518922"/>
                  </a:lnTo>
                  <a:lnTo>
                    <a:pt x="1204722" y="512394"/>
                  </a:lnTo>
                  <a:lnTo>
                    <a:pt x="1207554" y="504393"/>
                  </a:lnTo>
                  <a:lnTo>
                    <a:pt x="1211922" y="495338"/>
                  </a:lnTo>
                  <a:lnTo>
                    <a:pt x="1217523" y="485635"/>
                  </a:lnTo>
                  <a:lnTo>
                    <a:pt x="1223810" y="475576"/>
                  </a:lnTo>
                  <a:lnTo>
                    <a:pt x="1314907" y="475576"/>
                  </a:lnTo>
                  <a:lnTo>
                    <a:pt x="1331302" y="476745"/>
                  </a:lnTo>
                  <a:lnTo>
                    <a:pt x="1342859" y="480212"/>
                  </a:lnTo>
                  <a:lnTo>
                    <a:pt x="1349717" y="485914"/>
                  </a:lnTo>
                  <a:lnTo>
                    <a:pt x="1351978" y="493801"/>
                  </a:lnTo>
                  <a:lnTo>
                    <a:pt x="1351978" y="416267"/>
                  </a:lnTo>
                  <a:lnTo>
                    <a:pt x="1338148" y="414642"/>
                  </a:lnTo>
                  <a:lnTo>
                    <a:pt x="1221295" y="414642"/>
                  </a:lnTo>
                  <a:lnTo>
                    <a:pt x="1216266" y="412750"/>
                  </a:lnTo>
                  <a:lnTo>
                    <a:pt x="1216266" y="406476"/>
                  </a:lnTo>
                  <a:lnTo>
                    <a:pt x="1218044" y="400418"/>
                  </a:lnTo>
                  <a:lnTo>
                    <a:pt x="1223416" y="393357"/>
                  </a:lnTo>
                  <a:lnTo>
                    <a:pt x="1232433" y="385000"/>
                  </a:lnTo>
                  <a:lnTo>
                    <a:pt x="1245171" y="375056"/>
                  </a:lnTo>
                  <a:lnTo>
                    <a:pt x="1254594" y="376948"/>
                  </a:lnTo>
                  <a:lnTo>
                    <a:pt x="1266532" y="376948"/>
                  </a:lnTo>
                  <a:lnTo>
                    <a:pt x="1278851" y="375056"/>
                  </a:lnTo>
                  <a:lnTo>
                    <a:pt x="1318895" y="368935"/>
                  </a:lnTo>
                  <a:lnTo>
                    <a:pt x="1359344" y="346316"/>
                  </a:lnTo>
                  <a:lnTo>
                    <a:pt x="1378610" y="320395"/>
                  </a:lnTo>
                  <a:lnTo>
                    <a:pt x="1385443" y="311213"/>
                  </a:lnTo>
                  <a:lnTo>
                    <a:pt x="1394688" y="265747"/>
                  </a:lnTo>
                  <a:lnTo>
                    <a:pt x="1394040" y="253047"/>
                  </a:lnTo>
                  <a:lnTo>
                    <a:pt x="1391856" y="242417"/>
                  </a:lnTo>
                  <a:lnTo>
                    <a:pt x="1387792" y="232625"/>
                  </a:lnTo>
                  <a:lnTo>
                    <a:pt x="1381506" y="222402"/>
                  </a:lnTo>
                  <a:lnTo>
                    <a:pt x="1433004" y="222402"/>
                  </a:lnTo>
                  <a:lnTo>
                    <a:pt x="1433004" y="211721"/>
                  </a:lnTo>
                  <a:lnTo>
                    <a:pt x="1433004" y="169633"/>
                  </a:lnTo>
                  <a:lnTo>
                    <a:pt x="1433004" y="165862"/>
                  </a:lnTo>
                  <a:close/>
                </a:path>
                <a:path w="6329680" h="610869">
                  <a:moveTo>
                    <a:pt x="1748396" y="298411"/>
                  </a:moveTo>
                  <a:lnTo>
                    <a:pt x="1742757" y="250723"/>
                  </a:lnTo>
                  <a:lnTo>
                    <a:pt x="1728114" y="215493"/>
                  </a:lnTo>
                  <a:lnTo>
                    <a:pt x="1726539" y="211696"/>
                  </a:lnTo>
                  <a:lnTo>
                    <a:pt x="1700758" y="182435"/>
                  </a:lnTo>
                  <a:lnTo>
                    <a:pt x="1683880" y="173405"/>
                  </a:lnTo>
                  <a:lnTo>
                    <a:pt x="1669859" y="165912"/>
                  </a:lnTo>
                  <a:lnTo>
                    <a:pt x="1669859" y="302183"/>
                  </a:lnTo>
                  <a:lnTo>
                    <a:pt x="1663433" y="345135"/>
                  </a:lnTo>
                  <a:lnTo>
                    <a:pt x="1645754" y="379615"/>
                  </a:lnTo>
                  <a:lnTo>
                    <a:pt x="1619237" y="402539"/>
                  </a:lnTo>
                  <a:lnTo>
                    <a:pt x="1586306" y="410870"/>
                  </a:lnTo>
                  <a:lnTo>
                    <a:pt x="1578698" y="410476"/>
                  </a:lnTo>
                  <a:lnTo>
                    <a:pt x="1571142" y="409143"/>
                  </a:lnTo>
                  <a:lnTo>
                    <a:pt x="1562531" y="406628"/>
                  </a:lnTo>
                  <a:lnTo>
                    <a:pt x="1551749" y="402704"/>
                  </a:lnTo>
                  <a:lnTo>
                    <a:pt x="1551749" y="228688"/>
                  </a:lnTo>
                  <a:lnTo>
                    <a:pt x="1564386" y="222643"/>
                  </a:lnTo>
                  <a:lnTo>
                    <a:pt x="1575625" y="218554"/>
                  </a:lnTo>
                  <a:lnTo>
                    <a:pt x="1586382" y="216230"/>
                  </a:lnTo>
                  <a:lnTo>
                    <a:pt x="1597609" y="215493"/>
                  </a:lnTo>
                  <a:lnTo>
                    <a:pt x="1627454" y="221615"/>
                  </a:lnTo>
                  <a:lnTo>
                    <a:pt x="1650225" y="239052"/>
                  </a:lnTo>
                  <a:lnTo>
                    <a:pt x="1664754" y="266369"/>
                  </a:lnTo>
                  <a:lnTo>
                    <a:pt x="1669859" y="302183"/>
                  </a:lnTo>
                  <a:lnTo>
                    <a:pt x="1669859" y="165912"/>
                  </a:lnTo>
                  <a:lnTo>
                    <a:pt x="1666443" y="164071"/>
                  </a:lnTo>
                  <a:lnTo>
                    <a:pt x="1624622" y="157695"/>
                  </a:lnTo>
                  <a:lnTo>
                    <a:pt x="1604848" y="158648"/>
                  </a:lnTo>
                  <a:lnTo>
                    <a:pt x="1586064" y="161544"/>
                  </a:lnTo>
                  <a:lnTo>
                    <a:pt x="1568348" y="166433"/>
                  </a:lnTo>
                  <a:lnTo>
                    <a:pt x="1551749" y="173405"/>
                  </a:lnTo>
                  <a:lnTo>
                    <a:pt x="1551749" y="0"/>
                  </a:lnTo>
                  <a:lnTo>
                    <a:pt x="1476997" y="0"/>
                  </a:lnTo>
                  <a:lnTo>
                    <a:pt x="1476997" y="449821"/>
                  </a:lnTo>
                  <a:lnTo>
                    <a:pt x="1518462" y="460502"/>
                  </a:lnTo>
                  <a:lnTo>
                    <a:pt x="1563420" y="466331"/>
                  </a:lnTo>
                  <a:lnTo>
                    <a:pt x="1577505" y="466788"/>
                  </a:lnTo>
                  <a:lnTo>
                    <a:pt x="1626806" y="461505"/>
                  </a:lnTo>
                  <a:lnTo>
                    <a:pt x="1668716" y="446163"/>
                  </a:lnTo>
                  <a:lnTo>
                    <a:pt x="1702523" y="421474"/>
                  </a:lnTo>
                  <a:lnTo>
                    <a:pt x="1727542" y="388137"/>
                  </a:lnTo>
                  <a:lnTo>
                    <a:pt x="1743062" y="346875"/>
                  </a:lnTo>
                  <a:lnTo>
                    <a:pt x="1748396" y="298411"/>
                  </a:lnTo>
                  <a:close/>
                </a:path>
                <a:path w="6329680" h="610869">
                  <a:moveTo>
                    <a:pt x="1875294" y="0"/>
                  </a:moveTo>
                  <a:lnTo>
                    <a:pt x="1800529" y="0"/>
                  </a:lnTo>
                  <a:lnTo>
                    <a:pt x="1800529" y="457974"/>
                  </a:lnTo>
                  <a:lnTo>
                    <a:pt x="1875294" y="457974"/>
                  </a:lnTo>
                  <a:lnTo>
                    <a:pt x="1875294" y="0"/>
                  </a:lnTo>
                  <a:close/>
                </a:path>
                <a:path w="6329680" h="610869">
                  <a:moveTo>
                    <a:pt x="2027961" y="165862"/>
                  </a:moveTo>
                  <a:lnTo>
                    <a:pt x="1953196" y="165862"/>
                  </a:lnTo>
                  <a:lnTo>
                    <a:pt x="1953196" y="457987"/>
                  </a:lnTo>
                  <a:lnTo>
                    <a:pt x="2027961" y="457987"/>
                  </a:lnTo>
                  <a:lnTo>
                    <a:pt x="2027961" y="165862"/>
                  </a:lnTo>
                  <a:close/>
                </a:path>
                <a:path w="6329680" h="610869">
                  <a:moveTo>
                    <a:pt x="2032990" y="60947"/>
                  </a:moveTo>
                  <a:lnTo>
                    <a:pt x="2029675" y="41059"/>
                  </a:lnTo>
                  <a:lnTo>
                    <a:pt x="2020658" y="24892"/>
                  </a:lnTo>
                  <a:lnTo>
                    <a:pt x="2007285" y="14033"/>
                  </a:lnTo>
                  <a:lnTo>
                    <a:pt x="1990902" y="10058"/>
                  </a:lnTo>
                  <a:lnTo>
                    <a:pt x="1974418" y="14033"/>
                  </a:lnTo>
                  <a:lnTo>
                    <a:pt x="1960816" y="24892"/>
                  </a:lnTo>
                  <a:lnTo>
                    <a:pt x="1951583" y="41059"/>
                  </a:lnTo>
                  <a:lnTo>
                    <a:pt x="1948180" y="60947"/>
                  </a:lnTo>
                  <a:lnTo>
                    <a:pt x="1951583" y="80822"/>
                  </a:lnTo>
                  <a:lnTo>
                    <a:pt x="1960816" y="96989"/>
                  </a:lnTo>
                  <a:lnTo>
                    <a:pt x="1974418" y="107861"/>
                  </a:lnTo>
                  <a:lnTo>
                    <a:pt x="1990902" y="111836"/>
                  </a:lnTo>
                  <a:lnTo>
                    <a:pt x="2007285" y="107861"/>
                  </a:lnTo>
                  <a:lnTo>
                    <a:pt x="2020658" y="96989"/>
                  </a:lnTo>
                  <a:lnTo>
                    <a:pt x="2029675" y="80822"/>
                  </a:lnTo>
                  <a:lnTo>
                    <a:pt x="2032990" y="60947"/>
                  </a:lnTo>
                  <a:close/>
                </a:path>
                <a:path w="6329680" h="610869">
                  <a:moveTo>
                    <a:pt x="2359037" y="457987"/>
                  </a:moveTo>
                  <a:lnTo>
                    <a:pt x="2257945" y="307835"/>
                  </a:lnTo>
                  <a:lnTo>
                    <a:pt x="2252865" y="300291"/>
                  </a:lnTo>
                  <a:lnTo>
                    <a:pt x="2259241" y="292125"/>
                  </a:lnTo>
                  <a:lnTo>
                    <a:pt x="2357780" y="165862"/>
                  </a:lnTo>
                  <a:lnTo>
                    <a:pt x="2273604" y="165862"/>
                  </a:lnTo>
                  <a:lnTo>
                    <a:pt x="2182507" y="292125"/>
                  </a:lnTo>
                  <a:lnTo>
                    <a:pt x="2182507" y="0"/>
                  </a:lnTo>
                  <a:lnTo>
                    <a:pt x="2107755" y="0"/>
                  </a:lnTo>
                  <a:lnTo>
                    <a:pt x="2107755" y="457987"/>
                  </a:lnTo>
                  <a:lnTo>
                    <a:pt x="2182507" y="457987"/>
                  </a:lnTo>
                  <a:lnTo>
                    <a:pt x="2182507" y="307835"/>
                  </a:lnTo>
                  <a:lnTo>
                    <a:pt x="2273604" y="457987"/>
                  </a:lnTo>
                  <a:lnTo>
                    <a:pt x="2359037" y="457987"/>
                  </a:lnTo>
                  <a:close/>
                </a:path>
                <a:path w="6329680" h="610869">
                  <a:moveTo>
                    <a:pt x="2490343" y="415899"/>
                  </a:moveTo>
                  <a:lnTo>
                    <a:pt x="2486482" y="396113"/>
                  </a:lnTo>
                  <a:lnTo>
                    <a:pt x="2475903" y="380161"/>
                  </a:lnTo>
                  <a:lnTo>
                    <a:pt x="2460129" y="369506"/>
                  </a:lnTo>
                  <a:lnTo>
                    <a:pt x="2440711" y="365633"/>
                  </a:lnTo>
                  <a:lnTo>
                    <a:pt x="2421204" y="369506"/>
                  </a:lnTo>
                  <a:lnTo>
                    <a:pt x="2405215" y="380161"/>
                  </a:lnTo>
                  <a:lnTo>
                    <a:pt x="2394420" y="396113"/>
                  </a:lnTo>
                  <a:lnTo>
                    <a:pt x="2390457" y="415899"/>
                  </a:lnTo>
                  <a:lnTo>
                    <a:pt x="2394420" y="435406"/>
                  </a:lnTo>
                  <a:lnTo>
                    <a:pt x="2405215" y="451396"/>
                  </a:lnTo>
                  <a:lnTo>
                    <a:pt x="2421204" y="462191"/>
                  </a:lnTo>
                  <a:lnTo>
                    <a:pt x="2440711" y="466153"/>
                  </a:lnTo>
                  <a:lnTo>
                    <a:pt x="2460129" y="462191"/>
                  </a:lnTo>
                  <a:lnTo>
                    <a:pt x="2475903" y="451396"/>
                  </a:lnTo>
                  <a:lnTo>
                    <a:pt x="2486482" y="435406"/>
                  </a:lnTo>
                  <a:lnTo>
                    <a:pt x="2490343" y="415899"/>
                  </a:lnTo>
                  <a:close/>
                </a:path>
                <a:path w="6329680" h="610869">
                  <a:moveTo>
                    <a:pt x="2490343" y="207949"/>
                  </a:moveTo>
                  <a:lnTo>
                    <a:pt x="2486482" y="188442"/>
                  </a:lnTo>
                  <a:lnTo>
                    <a:pt x="2475903" y="172453"/>
                  </a:lnTo>
                  <a:lnTo>
                    <a:pt x="2460129" y="161658"/>
                  </a:lnTo>
                  <a:lnTo>
                    <a:pt x="2440711" y="157695"/>
                  </a:lnTo>
                  <a:lnTo>
                    <a:pt x="2421204" y="161658"/>
                  </a:lnTo>
                  <a:lnTo>
                    <a:pt x="2405215" y="172453"/>
                  </a:lnTo>
                  <a:lnTo>
                    <a:pt x="2394420" y="188442"/>
                  </a:lnTo>
                  <a:lnTo>
                    <a:pt x="2390457" y="207949"/>
                  </a:lnTo>
                  <a:lnTo>
                    <a:pt x="2394420" y="227469"/>
                  </a:lnTo>
                  <a:lnTo>
                    <a:pt x="2405215" y="243446"/>
                  </a:lnTo>
                  <a:lnTo>
                    <a:pt x="2421204" y="254241"/>
                  </a:lnTo>
                  <a:lnTo>
                    <a:pt x="2440711" y="258203"/>
                  </a:lnTo>
                  <a:lnTo>
                    <a:pt x="2460129" y="254241"/>
                  </a:lnTo>
                  <a:lnTo>
                    <a:pt x="2475903" y="243446"/>
                  </a:lnTo>
                  <a:lnTo>
                    <a:pt x="2486482" y="227469"/>
                  </a:lnTo>
                  <a:lnTo>
                    <a:pt x="2490343" y="207949"/>
                  </a:lnTo>
                  <a:close/>
                </a:path>
                <a:path w="6329680" h="610869">
                  <a:moveTo>
                    <a:pt x="2983509" y="414629"/>
                  </a:moveTo>
                  <a:lnTo>
                    <a:pt x="2796311" y="414629"/>
                  </a:lnTo>
                  <a:lnTo>
                    <a:pt x="2796311" y="268262"/>
                  </a:lnTo>
                  <a:lnTo>
                    <a:pt x="2946450" y="268262"/>
                  </a:lnTo>
                  <a:lnTo>
                    <a:pt x="2946450" y="224917"/>
                  </a:lnTo>
                  <a:lnTo>
                    <a:pt x="2796311" y="224917"/>
                  </a:lnTo>
                  <a:lnTo>
                    <a:pt x="2796311" y="86690"/>
                  </a:lnTo>
                  <a:lnTo>
                    <a:pt x="2977858" y="86690"/>
                  </a:lnTo>
                  <a:lnTo>
                    <a:pt x="2977858" y="43357"/>
                  </a:lnTo>
                  <a:lnTo>
                    <a:pt x="2744787" y="43357"/>
                  </a:lnTo>
                  <a:lnTo>
                    <a:pt x="2744787" y="457987"/>
                  </a:lnTo>
                  <a:lnTo>
                    <a:pt x="2983509" y="457987"/>
                  </a:lnTo>
                  <a:lnTo>
                    <a:pt x="2983509" y="414629"/>
                  </a:lnTo>
                  <a:close/>
                </a:path>
                <a:path w="6329680" h="610869">
                  <a:moveTo>
                    <a:pt x="3286328" y="283972"/>
                  </a:moveTo>
                  <a:lnTo>
                    <a:pt x="3285109" y="276428"/>
                  </a:lnTo>
                  <a:lnTo>
                    <a:pt x="3278505" y="235559"/>
                  </a:lnTo>
                  <a:lnTo>
                    <a:pt x="3262452" y="208572"/>
                  </a:lnTo>
                  <a:lnTo>
                    <a:pt x="3256318" y="198285"/>
                  </a:lnTo>
                  <a:lnTo>
                    <a:pt x="3234817" y="183426"/>
                  </a:lnTo>
                  <a:lnTo>
                    <a:pt x="3234817" y="276428"/>
                  </a:lnTo>
                  <a:lnTo>
                    <a:pt x="3095345" y="276428"/>
                  </a:lnTo>
                  <a:lnTo>
                    <a:pt x="3106458" y="247269"/>
                  </a:lnTo>
                  <a:lnTo>
                    <a:pt x="3123463" y="226009"/>
                  </a:lnTo>
                  <a:lnTo>
                    <a:pt x="3145879" y="212991"/>
                  </a:lnTo>
                  <a:lnTo>
                    <a:pt x="3173247" y="208572"/>
                  </a:lnTo>
                  <a:lnTo>
                    <a:pt x="3199206" y="212991"/>
                  </a:lnTo>
                  <a:lnTo>
                    <a:pt x="3218408" y="226009"/>
                  </a:lnTo>
                  <a:lnTo>
                    <a:pt x="3230410" y="247269"/>
                  </a:lnTo>
                  <a:lnTo>
                    <a:pt x="3234817" y="276428"/>
                  </a:lnTo>
                  <a:lnTo>
                    <a:pt x="3234817" y="183426"/>
                  </a:lnTo>
                  <a:lnTo>
                    <a:pt x="3221659" y="174332"/>
                  </a:lnTo>
                  <a:lnTo>
                    <a:pt x="3176384" y="165862"/>
                  </a:lnTo>
                  <a:lnTo>
                    <a:pt x="3131286" y="172783"/>
                  </a:lnTo>
                  <a:lnTo>
                    <a:pt x="3094050" y="192659"/>
                  </a:lnTo>
                  <a:lnTo>
                    <a:pt x="3065932" y="224078"/>
                  </a:lnTo>
                  <a:lnTo>
                    <a:pt x="3048139" y="265658"/>
                  </a:lnTo>
                  <a:lnTo>
                    <a:pt x="3041942" y="316014"/>
                  </a:lnTo>
                  <a:lnTo>
                    <a:pt x="3048127" y="366115"/>
                  </a:lnTo>
                  <a:lnTo>
                    <a:pt x="3065805" y="407670"/>
                  </a:lnTo>
                  <a:lnTo>
                    <a:pt x="3093643" y="439166"/>
                  </a:lnTo>
                  <a:lnTo>
                    <a:pt x="3130321" y="459155"/>
                  </a:lnTo>
                  <a:lnTo>
                    <a:pt x="3174504" y="466153"/>
                  </a:lnTo>
                  <a:lnTo>
                    <a:pt x="3200323" y="464464"/>
                  </a:lnTo>
                  <a:lnTo>
                    <a:pt x="3224136" y="458774"/>
                  </a:lnTo>
                  <a:lnTo>
                    <a:pt x="3248888" y="448132"/>
                  </a:lnTo>
                  <a:lnTo>
                    <a:pt x="3277527" y="431596"/>
                  </a:lnTo>
                  <a:lnTo>
                    <a:pt x="3273056" y="422795"/>
                  </a:lnTo>
                  <a:lnTo>
                    <a:pt x="3258680" y="394525"/>
                  </a:lnTo>
                  <a:lnTo>
                    <a:pt x="3237649" y="407962"/>
                  </a:lnTo>
                  <a:lnTo>
                    <a:pt x="3219500" y="416674"/>
                  </a:lnTo>
                  <a:lnTo>
                    <a:pt x="3202406" y="421386"/>
                  </a:lnTo>
                  <a:lnTo>
                    <a:pt x="3184550" y="422795"/>
                  </a:lnTo>
                  <a:lnTo>
                    <a:pt x="3145637" y="415150"/>
                  </a:lnTo>
                  <a:lnTo>
                    <a:pt x="3116389" y="393115"/>
                  </a:lnTo>
                  <a:lnTo>
                    <a:pt x="3097974" y="358140"/>
                  </a:lnTo>
                  <a:lnTo>
                    <a:pt x="3091573" y="311607"/>
                  </a:lnTo>
                  <a:lnTo>
                    <a:pt x="3286328" y="311607"/>
                  </a:lnTo>
                  <a:lnTo>
                    <a:pt x="3286328" y="283972"/>
                  </a:lnTo>
                  <a:close/>
                </a:path>
                <a:path w="6329680" h="610869">
                  <a:moveTo>
                    <a:pt x="3600450" y="457987"/>
                  </a:moveTo>
                  <a:lnTo>
                    <a:pt x="3600361" y="244322"/>
                  </a:lnTo>
                  <a:lnTo>
                    <a:pt x="3595840" y="210121"/>
                  </a:lnTo>
                  <a:lnTo>
                    <a:pt x="3594608" y="207949"/>
                  </a:lnTo>
                  <a:lnTo>
                    <a:pt x="3581920" y="185407"/>
                  </a:lnTo>
                  <a:lnTo>
                    <a:pt x="3558565" y="170713"/>
                  </a:lnTo>
                  <a:lnTo>
                    <a:pt x="3525685" y="165862"/>
                  </a:lnTo>
                  <a:lnTo>
                    <a:pt x="3505682" y="167716"/>
                  </a:lnTo>
                  <a:lnTo>
                    <a:pt x="3466846" y="182029"/>
                  </a:lnTo>
                  <a:lnTo>
                    <a:pt x="3432327" y="209600"/>
                  </a:lnTo>
                  <a:lnTo>
                    <a:pt x="3410724" y="233083"/>
                  </a:lnTo>
                  <a:lnTo>
                    <a:pt x="3410724" y="173393"/>
                  </a:lnTo>
                  <a:lnTo>
                    <a:pt x="3363607" y="173393"/>
                  </a:lnTo>
                  <a:lnTo>
                    <a:pt x="3363607" y="457987"/>
                  </a:lnTo>
                  <a:lnTo>
                    <a:pt x="3410724" y="457987"/>
                  </a:lnTo>
                  <a:lnTo>
                    <a:pt x="3410724" y="283972"/>
                  </a:lnTo>
                  <a:lnTo>
                    <a:pt x="3444671" y="249034"/>
                  </a:lnTo>
                  <a:lnTo>
                    <a:pt x="3463950" y="233083"/>
                  </a:lnTo>
                  <a:lnTo>
                    <a:pt x="3473145" y="225463"/>
                  </a:lnTo>
                  <a:lnTo>
                    <a:pt x="3497745" y="212140"/>
                  </a:lnTo>
                  <a:lnTo>
                    <a:pt x="3520033" y="207949"/>
                  </a:lnTo>
                  <a:lnTo>
                    <a:pt x="3529495" y="208978"/>
                  </a:lnTo>
                  <a:lnTo>
                    <a:pt x="3537775" y="211950"/>
                  </a:lnTo>
                  <a:lnTo>
                    <a:pt x="3553333" y="256324"/>
                  </a:lnTo>
                  <a:lnTo>
                    <a:pt x="3553333" y="457987"/>
                  </a:lnTo>
                  <a:lnTo>
                    <a:pt x="3600450" y="457987"/>
                  </a:lnTo>
                  <a:close/>
                </a:path>
                <a:path w="6329680" h="610869">
                  <a:moveTo>
                    <a:pt x="4080433" y="173393"/>
                  </a:moveTo>
                  <a:lnTo>
                    <a:pt x="4028922" y="173393"/>
                  </a:lnTo>
                  <a:lnTo>
                    <a:pt x="3951643" y="404583"/>
                  </a:lnTo>
                  <a:lnTo>
                    <a:pt x="3951008" y="415264"/>
                  </a:lnTo>
                  <a:lnTo>
                    <a:pt x="3949763" y="403948"/>
                  </a:lnTo>
                  <a:lnTo>
                    <a:pt x="3871239" y="173393"/>
                  </a:lnTo>
                  <a:lnTo>
                    <a:pt x="3819715" y="173393"/>
                  </a:lnTo>
                  <a:lnTo>
                    <a:pt x="3926509" y="466153"/>
                  </a:lnTo>
                  <a:lnTo>
                    <a:pt x="3969867" y="466153"/>
                  </a:lnTo>
                  <a:lnTo>
                    <a:pt x="3989082" y="415264"/>
                  </a:lnTo>
                  <a:lnTo>
                    <a:pt x="4080433" y="173393"/>
                  </a:lnTo>
                  <a:close/>
                </a:path>
                <a:path w="6329680" h="610869">
                  <a:moveTo>
                    <a:pt x="4397692" y="316014"/>
                  </a:moveTo>
                  <a:lnTo>
                    <a:pt x="4390479" y="268795"/>
                  </a:lnTo>
                  <a:lnTo>
                    <a:pt x="4370451" y="227596"/>
                  </a:lnTo>
                  <a:lnTo>
                    <a:pt x="4352099" y="207949"/>
                  </a:lnTo>
                  <a:lnTo>
                    <a:pt x="4346168" y="201599"/>
                  </a:lnTo>
                  <a:lnTo>
                    <a:pt x="4346168" y="316014"/>
                  </a:lnTo>
                  <a:lnTo>
                    <a:pt x="4339310" y="358330"/>
                  </a:lnTo>
                  <a:lnTo>
                    <a:pt x="4320502" y="392645"/>
                  </a:lnTo>
                  <a:lnTo>
                    <a:pt x="4292384" y="415658"/>
                  </a:lnTo>
                  <a:lnTo>
                    <a:pt x="4257599" y="424053"/>
                  </a:lnTo>
                  <a:lnTo>
                    <a:pt x="4222458" y="415658"/>
                  </a:lnTo>
                  <a:lnTo>
                    <a:pt x="4194149" y="392645"/>
                  </a:lnTo>
                  <a:lnTo>
                    <a:pt x="4175264" y="358330"/>
                  </a:lnTo>
                  <a:lnTo>
                    <a:pt x="4168394" y="316014"/>
                  </a:lnTo>
                  <a:lnTo>
                    <a:pt x="4175264" y="273685"/>
                  </a:lnTo>
                  <a:lnTo>
                    <a:pt x="4194149" y="239356"/>
                  </a:lnTo>
                  <a:lnTo>
                    <a:pt x="4257599" y="207949"/>
                  </a:lnTo>
                  <a:lnTo>
                    <a:pt x="4320502" y="239356"/>
                  </a:lnTo>
                  <a:lnTo>
                    <a:pt x="4339310" y="273685"/>
                  </a:lnTo>
                  <a:lnTo>
                    <a:pt x="4346168" y="316014"/>
                  </a:lnTo>
                  <a:lnTo>
                    <a:pt x="4346168" y="201599"/>
                  </a:lnTo>
                  <a:lnTo>
                    <a:pt x="4340022" y="195008"/>
                  </a:lnTo>
                  <a:lnTo>
                    <a:pt x="4301604" y="173570"/>
                  </a:lnTo>
                  <a:lnTo>
                    <a:pt x="4257599" y="165862"/>
                  </a:lnTo>
                  <a:lnTo>
                    <a:pt x="4213288" y="173570"/>
                  </a:lnTo>
                  <a:lnTo>
                    <a:pt x="4174680" y="195008"/>
                  </a:lnTo>
                  <a:lnTo>
                    <a:pt x="4144149" y="227596"/>
                  </a:lnTo>
                  <a:lnTo>
                    <a:pt x="4124083" y="268795"/>
                  </a:lnTo>
                  <a:lnTo>
                    <a:pt x="4116870" y="316014"/>
                  </a:lnTo>
                  <a:lnTo>
                    <a:pt x="4124083" y="362978"/>
                  </a:lnTo>
                  <a:lnTo>
                    <a:pt x="4144149" y="404139"/>
                  </a:lnTo>
                  <a:lnTo>
                    <a:pt x="4174680" y="436816"/>
                  </a:lnTo>
                  <a:lnTo>
                    <a:pt x="4213288" y="458381"/>
                  </a:lnTo>
                  <a:lnTo>
                    <a:pt x="4257599" y="466153"/>
                  </a:lnTo>
                  <a:lnTo>
                    <a:pt x="4301604" y="458381"/>
                  </a:lnTo>
                  <a:lnTo>
                    <a:pt x="4340022" y="436816"/>
                  </a:lnTo>
                  <a:lnTo>
                    <a:pt x="4351896" y="424053"/>
                  </a:lnTo>
                  <a:lnTo>
                    <a:pt x="4370451" y="404139"/>
                  </a:lnTo>
                  <a:lnTo>
                    <a:pt x="4390479" y="362978"/>
                  </a:lnTo>
                  <a:lnTo>
                    <a:pt x="4397692" y="316014"/>
                  </a:lnTo>
                  <a:close/>
                </a:path>
                <a:path w="6329680" h="610869">
                  <a:moveTo>
                    <a:pt x="4732553" y="316014"/>
                  </a:moveTo>
                  <a:lnTo>
                    <a:pt x="4725340" y="268795"/>
                  </a:lnTo>
                  <a:lnTo>
                    <a:pt x="4705312" y="227596"/>
                  </a:lnTo>
                  <a:lnTo>
                    <a:pt x="4686960" y="207949"/>
                  </a:lnTo>
                  <a:lnTo>
                    <a:pt x="4681029" y="201599"/>
                  </a:lnTo>
                  <a:lnTo>
                    <a:pt x="4681029" y="316014"/>
                  </a:lnTo>
                  <a:lnTo>
                    <a:pt x="4674171" y="358330"/>
                  </a:lnTo>
                  <a:lnTo>
                    <a:pt x="4655350" y="392645"/>
                  </a:lnTo>
                  <a:lnTo>
                    <a:pt x="4627232" y="415658"/>
                  </a:lnTo>
                  <a:lnTo>
                    <a:pt x="4592447" y="424053"/>
                  </a:lnTo>
                  <a:lnTo>
                    <a:pt x="4557306" y="415658"/>
                  </a:lnTo>
                  <a:lnTo>
                    <a:pt x="4528998" y="392645"/>
                  </a:lnTo>
                  <a:lnTo>
                    <a:pt x="4510113" y="358330"/>
                  </a:lnTo>
                  <a:lnTo>
                    <a:pt x="4503242" y="316014"/>
                  </a:lnTo>
                  <a:lnTo>
                    <a:pt x="4510113" y="273685"/>
                  </a:lnTo>
                  <a:lnTo>
                    <a:pt x="4528998" y="239356"/>
                  </a:lnTo>
                  <a:lnTo>
                    <a:pt x="4592447" y="207949"/>
                  </a:lnTo>
                  <a:lnTo>
                    <a:pt x="4655350" y="239356"/>
                  </a:lnTo>
                  <a:lnTo>
                    <a:pt x="4674171" y="273685"/>
                  </a:lnTo>
                  <a:lnTo>
                    <a:pt x="4681029" y="316014"/>
                  </a:lnTo>
                  <a:lnTo>
                    <a:pt x="4681029" y="201599"/>
                  </a:lnTo>
                  <a:lnTo>
                    <a:pt x="4674882" y="195008"/>
                  </a:lnTo>
                  <a:lnTo>
                    <a:pt x="4636452" y="173570"/>
                  </a:lnTo>
                  <a:lnTo>
                    <a:pt x="4592447" y="165862"/>
                  </a:lnTo>
                  <a:lnTo>
                    <a:pt x="4548136" y="173570"/>
                  </a:lnTo>
                  <a:lnTo>
                    <a:pt x="4509528" y="195008"/>
                  </a:lnTo>
                  <a:lnTo>
                    <a:pt x="4479010" y="227596"/>
                  </a:lnTo>
                  <a:lnTo>
                    <a:pt x="4458944" y="268795"/>
                  </a:lnTo>
                  <a:lnTo>
                    <a:pt x="4451731" y="316014"/>
                  </a:lnTo>
                  <a:lnTo>
                    <a:pt x="4458944" y="362978"/>
                  </a:lnTo>
                  <a:lnTo>
                    <a:pt x="4479010" y="404139"/>
                  </a:lnTo>
                  <a:lnTo>
                    <a:pt x="4509528" y="436816"/>
                  </a:lnTo>
                  <a:lnTo>
                    <a:pt x="4548136" y="458381"/>
                  </a:lnTo>
                  <a:lnTo>
                    <a:pt x="4592447" y="466153"/>
                  </a:lnTo>
                  <a:lnTo>
                    <a:pt x="4636452" y="458381"/>
                  </a:lnTo>
                  <a:lnTo>
                    <a:pt x="4674882" y="436816"/>
                  </a:lnTo>
                  <a:lnTo>
                    <a:pt x="4686757" y="424053"/>
                  </a:lnTo>
                  <a:lnTo>
                    <a:pt x="4705312" y="404139"/>
                  </a:lnTo>
                  <a:lnTo>
                    <a:pt x="4725340" y="362978"/>
                  </a:lnTo>
                  <a:lnTo>
                    <a:pt x="4732553" y="316014"/>
                  </a:lnTo>
                  <a:close/>
                </a:path>
                <a:path w="6329680" h="610869">
                  <a:moveTo>
                    <a:pt x="4971275" y="185331"/>
                  </a:moveTo>
                  <a:lnTo>
                    <a:pt x="4961788" y="176987"/>
                  </a:lnTo>
                  <a:lnTo>
                    <a:pt x="4952352" y="170878"/>
                  </a:lnTo>
                  <a:lnTo>
                    <a:pt x="4943272" y="167132"/>
                  </a:lnTo>
                  <a:lnTo>
                    <a:pt x="4934839" y="165862"/>
                  </a:lnTo>
                  <a:lnTo>
                    <a:pt x="4919192" y="168719"/>
                  </a:lnTo>
                  <a:lnTo>
                    <a:pt x="4902962" y="178422"/>
                  </a:lnTo>
                  <a:lnTo>
                    <a:pt x="4884140" y="196596"/>
                  </a:lnTo>
                  <a:lnTo>
                    <a:pt x="4860709" y="224917"/>
                  </a:lnTo>
                  <a:lnTo>
                    <a:pt x="4860709" y="173393"/>
                  </a:lnTo>
                  <a:lnTo>
                    <a:pt x="4813592" y="173393"/>
                  </a:lnTo>
                  <a:lnTo>
                    <a:pt x="4813592" y="457987"/>
                  </a:lnTo>
                  <a:lnTo>
                    <a:pt x="4860709" y="457987"/>
                  </a:lnTo>
                  <a:lnTo>
                    <a:pt x="4860709" y="288366"/>
                  </a:lnTo>
                  <a:lnTo>
                    <a:pt x="4880140" y="256006"/>
                  </a:lnTo>
                  <a:lnTo>
                    <a:pt x="4897856" y="232613"/>
                  </a:lnTo>
                  <a:lnTo>
                    <a:pt x="4906492" y="224917"/>
                  </a:lnTo>
                  <a:lnTo>
                    <a:pt x="4913808" y="218389"/>
                  </a:lnTo>
                  <a:lnTo>
                    <a:pt x="4927930" y="213601"/>
                  </a:lnTo>
                  <a:lnTo>
                    <a:pt x="4933581" y="213601"/>
                  </a:lnTo>
                  <a:lnTo>
                    <a:pt x="4938611" y="216750"/>
                  </a:lnTo>
                  <a:lnTo>
                    <a:pt x="4948034" y="224917"/>
                  </a:lnTo>
                  <a:lnTo>
                    <a:pt x="4954676" y="213601"/>
                  </a:lnTo>
                  <a:lnTo>
                    <a:pt x="4971275" y="185331"/>
                  </a:lnTo>
                  <a:close/>
                </a:path>
                <a:path w="6329680" h="610869">
                  <a:moveTo>
                    <a:pt x="5275338" y="302818"/>
                  </a:moveTo>
                  <a:lnTo>
                    <a:pt x="5266766" y="246697"/>
                  </a:lnTo>
                  <a:lnTo>
                    <a:pt x="5246433" y="210464"/>
                  </a:lnTo>
                  <a:lnTo>
                    <a:pt x="5242522" y="203466"/>
                  </a:lnTo>
                  <a:lnTo>
                    <a:pt x="5223827" y="189687"/>
                  </a:lnTo>
                  <a:lnTo>
                    <a:pt x="5223827" y="304698"/>
                  </a:lnTo>
                  <a:lnTo>
                    <a:pt x="5221579" y="336677"/>
                  </a:lnTo>
                  <a:lnTo>
                    <a:pt x="5201043" y="382968"/>
                  </a:lnTo>
                  <a:lnTo>
                    <a:pt x="5170779" y="407492"/>
                  </a:lnTo>
                  <a:lnTo>
                    <a:pt x="5127714" y="422795"/>
                  </a:lnTo>
                  <a:lnTo>
                    <a:pt x="5119548" y="423430"/>
                  </a:lnTo>
                  <a:lnTo>
                    <a:pt x="5111381" y="423430"/>
                  </a:lnTo>
                  <a:lnTo>
                    <a:pt x="5099596" y="422935"/>
                  </a:lnTo>
                  <a:lnTo>
                    <a:pt x="5089233" y="421386"/>
                  </a:lnTo>
                  <a:lnTo>
                    <a:pt x="5079568" y="418655"/>
                  </a:lnTo>
                  <a:lnTo>
                    <a:pt x="5069916" y="414629"/>
                  </a:lnTo>
                  <a:lnTo>
                    <a:pt x="5069916" y="233083"/>
                  </a:lnTo>
                  <a:lnTo>
                    <a:pt x="5086997" y="222923"/>
                  </a:lnTo>
                  <a:lnTo>
                    <a:pt x="5103914" y="215874"/>
                  </a:lnTo>
                  <a:lnTo>
                    <a:pt x="5121414" y="211785"/>
                  </a:lnTo>
                  <a:lnTo>
                    <a:pt x="5140274" y="210464"/>
                  </a:lnTo>
                  <a:lnTo>
                    <a:pt x="5175593" y="216877"/>
                  </a:lnTo>
                  <a:lnTo>
                    <a:pt x="5201844" y="235432"/>
                  </a:lnTo>
                  <a:lnTo>
                    <a:pt x="5218201" y="265061"/>
                  </a:lnTo>
                  <a:lnTo>
                    <a:pt x="5223827" y="304698"/>
                  </a:lnTo>
                  <a:lnTo>
                    <a:pt x="5223827" y="189687"/>
                  </a:lnTo>
                  <a:lnTo>
                    <a:pt x="5217922" y="185331"/>
                  </a:lnTo>
                  <a:lnTo>
                    <a:pt x="5204841" y="175679"/>
                  </a:lnTo>
                  <a:lnTo>
                    <a:pt x="5155984" y="165862"/>
                  </a:lnTo>
                  <a:lnTo>
                    <a:pt x="5114544" y="169570"/>
                  </a:lnTo>
                  <a:lnTo>
                    <a:pt x="5069916" y="185331"/>
                  </a:lnTo>
                  <a:lnTo>
                    <a:pt x="5069916" y="12"/>
                  </a:lnTo>
                  <a:lnTo>
                    <a:pt x="5022786" y="12"/>
                  </a:lnTo>
                  <a:lnTo>
                    <a:pt x="5022786" y="449821"/>
                  </a:lnTo>
                  <a:lnTo>
                    <a:pt x="5063096" y="461911"/>
                  </a:lnTo>
                  <a:lnTo>
                    <a:pt x="5108867" y="466153"/>
                  </a:lnTo>
                  <a:lnTo>
                    <a:pt x="5156314" y="460946"/>
                  </a:lnTo>
                  <a:lnTo>
                    <a:pt x="5196979" y="445858"/>
                  </a:lnTo>
                  <a:lnTo>
                    <a:pt x="5230038" y="421703"/>
                  </a:lnTo>
                  <a:lnTo>
                    <a:pt x="5254663" y="389280"/>
                  </a:lnTo>
                  <a:lnTo>
                    <a:pt x="5270030" y="349377"/>
                  </a:lnTo>
                  <a:lnTo>
                    <a:pt x="5275338" y="302818"/>
                  </a:lnTo>
                  <a:close/>
                </a:path>
                <a:path w="6329680" h="610869">
                  <a:moveTo>
                    <a:pt x="5573763" y="283972"/>
                  </a:moveTo>
                  <a:lnTo>
                    <a:pt x="5572544" y="276428"/>
                  </a:lnTo>
                  <a:lnTo>
                    <a:pt x="5565940" y="235559"/>
                  </a:lnTo>
                  <a:lnTo>
                    <a:pt x="5549887" y="208572"/>
                  </a:lnTo>
                  <a:lnTo>
                    <a:pt x="5543766" y="198285"/>
                  </a:lnTo>
                  <a:lnTo>
                    <a:pt x="5522239" y="183426"/>
                  </a:lnTo>
                  <a:lnTo>
                    <a:pt x="5522239" y="276428"/>
                  </a:lnTo>
                  <a:lnTo>
                    <a:pt x="5382780" y="276428"/>
                  </a:lnTo>
                  <a:lnTo>
                    <a:pt x="5393893" y="247269"/>
                  </a:lnTo>
                  <a:lnTo>
                    <a:pt x="5410898" y="226009"/>
                  </a:lnTo>
                  <a:lnTo>
                    <a:pt x="5433314" y="212991"/>
                  </a:lnTo>
                  <a:lnTo>
                    <a:pt x="5460670" y="208572"/>
                  </a:lnTo>
                  <a:lnTo>
                    <a:pt x="5486641" y="212991"/>
                  </a:lnTo>
                  <a:lnTo>
                    <a:pt x="5505831" y="226009"/>
                  </a:lnTo>
                  <a:lnTo>
                    <a:pt x="5517832" y="247269"/>
                  </a:lnTo>
                  <a:lnTo>
                    <a:pt x="5522239" y="276428"/>
                  </a:lnTo>
                  <a:lnTo>
                    <a:pt x="5522239" y="183426"/>
                  </a:lnTo>
                  <a:lnTo>
                    <a:pt x="5509095" y="174332"/>
                  </a:lnTo>
                  <a:lnTo>
                    <a:pt x="5463819" y="165862"/>
                  </a:lnTo>
                  <a:lnTo>
                    <a:pt x="5418721" y="172783"/>
                  </a:lnTo>
                  <a:lnTo>
                    <a:pt x="5381485" y="192659"/>
                  </a:lnTo>
                  <a:lnTo>
                    <a:pt x="5353367" y="224078"/>
                  </a:lnTo>
                  <a:lnTo>
                    <a:pt x="5335587" y="265658"/>
                  </a:lnTo>
                  <a:lnTo>
                    <a:pt x="5329377" y="316014"/>
                  </a:lnTo>
                  <a:lnTo>
                    <a:pt x="5335562" y="366115"/>
                  </a:lnTo>
                  <a:lnTo>
                    <a:pt x="5353240" y="407670"/>
                  </a:lnTo>
                  <a:lnTo>
                    <a:pt x="5381079" y="439166"/>
                  </a:lnTo>
                  <a:lnTo>
                    <a:pt x="5417756" y="459155"/>
                  </a:lnTo>
                  <a:lnTo>
                    <a:pt x="5461927" y="466153"/>
                  </a:lnTo>
                  <a:lnTo>
                    <a:pt x="5487746" y="464464"/>
                  </a:lnTo>
                  <a:lnTo>
                    <a:pt x="5511558" y="458774"/>
                  </a:lnTo>
                  <a:lnTo>
                    <a:pt x="5536323" y="448132"/>
                  </a:lnTo>
                  <a:lnTo>
                    <a:pt x="5564962" y="431596"/>
                  </a:lnTo>
                  <a:lnTo>
                    <a:pt x="5560492" y="422795"/>
                  </a:lnTo>
                  <a:lnTo>
                    <a:pt x="5546115" y="394525"/>
                  </a:lnTo>
                  <a:lnTo>
                    <a:pt x="5525084" y="407962"/>
                  </a:lnTo>
                  <a:lnTo>
                    <a:pt x="5506936" y="416674"/>
                  </a:lnTo>
                  <a:lnTo>
                    <a:pt x="5489841" y="421386"/>
                  </a:lnTo>
                  <a:lnTo>
                    <a:pt x="5471985" y="422795"/>
                  </a:lnTo>
                  <a:lnTo>
                    <a:pt x="5433072" y="415150"/>
                  </a:lnTo>
                  <a:lnTo>
                    <a:pt x="5403824" y="393115"/>
                  </a:lnTo>
                  <a:lnTo>
                    <a:pt x="5385409" y="358140"/>
                  </a:lnTo>
                  <a:lnTo>
                    <a:pt x="5379009" y="311607"/>
                  </a:lnTo>
                  <a:lnTo>
                    <a:pt x="5573763" y="311607"/>
                  </a:lnTo>
                  <a:lnTo>
                    <a:pt x="5573763" y="283972"/>
                  </a:lnTo>
                  <a:close/>
                </a:path>
                <a:path w="6329680" h="610869">
                  <a:moveTo>
                    <a:pt x="5868416" y="283972"/>
                  </a:moveTo>
                  <a:lnTo>
                    <a:pt x="5867197" y="276428"/>
                  </a:lnTo>
                  <a:lnTo>
                    <a:pt x="5860593" y="235559"/>
                  </a:lnTo>
                  <a:lnTo>
                    <a:pt x="5844540" y="208572"/>
                  </a:lnTo>
                  <a:lnTo>
                    <a:pt x="5838406" y="198285"/>
                  </a:lnTo>
                  <a:lnTo>
                    <a:pt x="5816892" y="183426"/>
                  </a:lnTo>
                  <a:lnTo>
                    <a:pt x="5816892" y="276428"/>
                  </a:lnTo>
                  <a:lnTo>
                    <a:pt x="5677420" y="276428"/>
                  </a:lnTo>
                  <a:lnTo>
                    <a:pt x="5688533" y="247269"/>
                  </a:lnTo>
                  <a:lnTo>
                    <a:pt x="5705538" y="226009"/>
                  </a:lnTo>
                  <a:lnTo>
                    <a:pt x="5727954" y="212991"/>
                  </a:lnTo>
                  <a:lnTo>
                    <a:pt x="5755322" y="208572"/>
                  </a:lnTo>
                  <a:lnTo>
                    <a:pt x="5781294" y="212991"/>
                  </a:lnTo>
                  <a:lnTo>
                    <a:pt x="5800483" y="226009"/>
                  </a:lnTo>
                  <a:lnTo>
                    <a:pt x="5812485" y="247269"/>
                  </a:lnTo>
                  <a:lnTo>
                    <a:pt x="5816892" y="276428"/>
                  </a:lnTo>
                  <a:lnTo>
                    <a:pt x="5816892" y="183426"/>
                  </a:lnTo>
                  <a:lnTo>
                    <a:pt x="5803735" y="174332"/>
                  </a:lnTo>
                  <a:lnTo>
                    <a:pt x="5758472" y="165862"/>
                  </a:lnTo>
                  <a:lnTo>
                    <a:pt x="5713361" y="172783"/>
                  </a:lnTo>
                  <a:lnTo>
                    <a:pt x="5676138" y="192659"/>
                  </a:lnTo>
                  <a:lnTo>
                    <a:pt x="5648007" y="224078"/>
                  </a:lnTo>
                  <a:lnTo>
                    <a:pt x="5630227" y="265658"/>
                  </a:lnTo>
                  <a:lnTo>
                    <a:pt x="5624030" y="316014"/>
                  </a:lnTo>
                  <a:lnTo>
                    <a:pt x="5630215" y="366115"/>
                  </a:lnTo>
                  <a:lnTo>
                    <a:pt x="5647893" y="407670"/>
                  </a:lnTo>
                  <a:lnTo>
                    <a:pt x="5675731" y="439166"/>
                  </a:lnTo>
                  <a:lnTo>
                    <a:pt x="5712396" y="459155"/>
                  </a:lnTo>
                  <a:lnTo>
                    <a:pt x="5756580" y="466153"/>
                  </a:lnTo>
                  <a:lnTo>
                    <a:pt x="5782399" y="464464"/>
                  </a:lnTo>
                  <a:lnTo>
                    <a:pt x="5806211" y="458774"/>
                  </a:lnTo>
                  <a:lnTo>
                    <a:pt x="5830976" y="448132"/>
                  </a:lnTo>
                  <a:lnTo>
                    <a:pt x="5859615" y="431596"/>
                  </a:lnTo>
                  <a:lnTo>
                    <a:pt x="5855144" y="422795"/>
                  </a:lnTo>
                  <a:lnTo>
                    <a:pt x="5840768" y="394525"/>
                  </a:lnTo>
                  <a:lnTo>
                    <a:pt x="5819737" y="407962"/>
                  </a:lnTo>
                  <a:lnTo>
                    <a:pt x="5801576" y="416674"/>
                  </a:lnTo>
                  <a:lnTo>
                    <a:pt x="5784494" y="421386"/>
                  </a:lnTo>
                  <a:lnTo>
                    <a:pt x="5766638" y="422795"/>
                  </a:lnTo>
                  <a:lnTo>
                    <a:pt x="5727725" y="415150"/>
                  </a:lnTo>
                  <a:lnTo>
                    <a:pt x="5698464" y="393115"/>
                  </a:lnTo>
                  <a:lnTo>
                    <a:pt x="5680049" y="358140"/>
                  </a:lnTo>
                  <a:lnTo>
                    <a:pt x="5673649" y="311607"/>
                  </a:lnTo>
                  <a:lnTo>
                    <a:pt x="5868416" y="311607"/>
                  </a:lnTo>
                  <a:lnTo>
                    <a:pt x="5868416" y="283972"/>
                  </a:lnTo>
                  <a:close/>
                </a:path>
                <a:path w="6329680" h="610869">
                  <a:moveTo>
                    <a:pt x="5990298" y="12"/>
                  </a:moveTo>
                  <a:lnTo>
                    <a:pt x="5943168" y="12"/>
                  </a:lnTo>
                  <a:lnTo>
                    <a:pt x="5943168" y="457987"/>
                  </a:lnTo>
                  <a:lnTo>
                    <a:pt x="5990298" y="457987"/>
                  </a:lnTo>
                  <a:lnTo>
                    <a:pt x="5990298" y="12"/>
                  </a:lnTo>
                  <a:close/>
                </a:path>
                <a:path w="6329680" h="610869">
                  <a:moveTo>
                    <a:pt x="6329540" y="12"/>
                  </a:moveTo>
                  <a:lnTo>
                    <a:pt x="6281788" y="12"/>
                  </a:lnTo>
                  <a:lnTo>
                    <a:pt x="6281788" y="185331"/>
                  </a:lnTo>
                  <a:lnTo>
                    <a:pt x="6281788" y="371284"/>
                  </a:lnTo>
                  <a:lnTo>
                    <a:pt x="6251003" y="402069"/>
                  </a:lnTo>
                  <a:lnTo>
                    <a:pt x="6209055" y="420268"/>
                  </a:lnTo>
                  <a:lnTo>
                    <a:pt x="6195733" y="421551"/>
                  </a:lnTo>
                  <a:lnTo>
                    <a:pt x="6165304" y="414172"/>
                  </a:lnTo>
                  <a:lnTo>
                    <a:pt x="6141224" y="393661"/>
                  </a:lnTo>
                  <a:lnTo>
                    <a:pt x="6125400" y="362445"/>
                  </a:lnTo>
                  <a:lnTo>
                    <a:pt x="6119711" y="322922"/>
                  </a:lnTo>
                  <a:lnTo>
                    <a:pt x="6126746" y="276555"/>
                  </a:lnTo>
                  <a:lnTo>
                    <a:pt x="6146724" y="241325"/>
                  </a:lnTo>
                  <a:lnTo>
                    <a:pt x="6178016" y="218935"/>
                  </a:lnTo>
                  <a:lnTo>
                    <a:pt x="6218974" y="211086"/>
                  </a:lnTo>
                  <a:lnTo>
                    <a:pt x="6238951" y="212610"/>
                  </a:lnTo>
                  <a:lnTo>
                    <a:pt x="6276137" y="234962"/>
                  </a:lnTo>
                  <a:lnTo>
                    <a:pt x="6281788" y="371284"/>
                  </a:lnTo>
                  <a:lnTo>
                    <a:pt x="6281788" y="185331"/>
                  </a:lnTo>
                  <a:lnTo>
                    <a:pt x="6267742" y="176453"/>
                  </a:lnTo>
                  <a:lnTo>
                    <a:pt x="6252349" y="170408"/>
                  </a:lnTo>
                  <a:lnTo>
                    <a:pt x="6234709" y="166954"/>
                  </a:lnTo>
                  <a:lnTo>
                    <a:pt x="6213945" y="165862"/>
                  </a:lnTo>
                  <a:lnTo>
                    <a:pt x="6166536" y="173456"/>
                  </a:lnTo>
                  <a:lnTo>
                    <a:pt x="6126492" y="194945"/>
                  </a:lnTo>
                  <a:lnTo>
                    <a:pt x="6095657" y="228409"/>
                  </a:lnTo>
                  <a:lnTo>
                    <a:pt x="6075832" y="271919"/>
                  </a:lnTo>
                  <a:lnTo>
                    <a:pt x="6068822" y="323545"/>
                  </a:lnTo>
                  <a:lnTo>
                    <a:pt x="6074473" y="370700"/>
                  </a:lnTo>
                  <a:lnTo>
                    <a:pt x="6090539" y="410108"/>
                  </a:lnTo>
                  <a:lnTo>
                    <a:pt x="6115647" y="440194"/>
                  </a:lnTo>
                  <a:lnTo>
                    <a:pt x="6148438" y="459397"/>
                  </a:lnTo>
                  <a:lnTo>
                    <a:pt x="6187567" y="466153"/>
                  </a:lnTo>
                  <a:lnTo>
                    <a:pt x="6213856" y="463257"/>
                  </a:lnTo>
                  <a:lnTo>
                    <a:pt x="6238684" y="454761"/>
                  </a:lnTo>
                  <a:lnTo>
                    <a:pt x="6261506" y="440969"/>
                  </a:lnTo>
                  <a:lnTo>
                    <a:pt x="6281788" y="422173"/>
                  </a:lnTo>
                  <a:lnTo>
                    <a:pt x="6281788" y="457987"/>
                  </a:lnTo>
                  <a:lnTo>
                    <a:pt x="6329540" y="457987"/>
                  </a:lnTo>
                  <a:lnTo>
                    <a:pt x="6329540" y="422173"/>
                  </a:lnTo>
                  <a:lnTo>
                    <a:pt x="6329540" y="421551"/>
                  </a:lnTo>
                  <a:lnTo>
                    <a:pt x="6329540" y="211086"/>
                  </a:lnTo>
                  <a:lnTo>
                    <a:pt x="6329540" y="185331"/>
                  </a:lnTo>
                  <a:lnTo>
                    <a:pt x="6329540" y="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746325" y="3102079"/>
              <a:ext cx="4921885" cy="5308600"/>
            </a:xfrm>
            <a:custGeom>
              <a:avLst/>
              <a:gdLst/>
              <a:ahLst/>
              <a:cxnLst/>
              <a:rect l="l" t="t" r="r" b="b"/>
              <a:pathLst>
                <a:path w="4921884" h="5308600">
                  <a:moveTo>
                    <a:pt x="2932110" y="5295900"/>
                  </a:moveTo>
                  <a:lnTo>
                    <a:pt x="2356334" y="5295900"/>
                  </a:lnTo>
                  <a:lnTo>
                    <a:pt x="2403638" y="5308600"/>
                  </a:lnTo>
                  <a:lnTo>
                    <a:pt x="2881544" y="5308600"/>
                  </a:lnTo>
                  <a:lnTo>
                    <a:pt x="2932110" y="5295900"/>
                  </a:lnTo>
                  <a:close/>
                </a:path>
                <a:path w="4921884" h="5308600">
                  <a:moveTo>
                    <a:pt x="3032399" y="5283200"/>
                  </a:moveTo>
                  <a:lnTo>
                    <a:pt x="2262482" y="5283200"/>
                  </a:lnTo>
                  <a:lnTo>
                    <a:pt x="2309280" y="5295900"/>
                  </a:lnTo>
                  <a:lnTo>
                    <a:pt x="2982398" y="5295900"/>
                  </a:lnTo>
                  <a:lnTo>
                    <a:pt x="3032399" y="5283200"/>
                  </a:lnTo>
                  <a:close/>
                </a:path>
                <a:path w="4921884" h="5308600">
                  <a:moveTo>
                    <a:pt x="884243" y="4631267"/>
                  </a:moveTo>
                  <a:lnTo>
                    <a:pt x="910443" y="4660900"/>
                  </a:lnTo>
                  <a:lnTo>
                    <a:pt x="944636" y="4686300"/>
                  </a:lnTo>
                  <a:lnTo>
                    <a:pt x="979329" y="4711700"/>
                  </a:lnTo>
                  <a:lnTo>
                    <a:pt x="1014514" y="4749800"/>
                  </a:lnTo>
                  <a:lnTo>
                    <a:pt x="1086331" y="4800600"/>
                  </a:lnTo>
                  <a:lnTo>
                    <a:pt x="1160029" y="4851400"/>
                  </a:lnTo>
                  <a:lnTo>
                    <a:pt x="1235549" y="4902200"/>
                  </a:lnTo>
                  <a:lnTo>
                    <a:pt x="1312831" y="4953000"/>
                  </a:lnTo>
                  <a:lnTo>
                    <a:pt x="1352115" y="4965700"/>
                  </a:lnTo>
                  <a:lnTo>
                    <a:pt x="1472451" y="5041900"/>
                  </a:lnTo>
                  <a:lnTo>
                    <a:pt x="1513365" y="5054600"/>
                  </a:lnTo>
                  <a:lnTo>
                    <a:pt x="1554669" y="5080000"/>
                  </a:lnTo>
                  <a:lnTo>
                    <a:pt x="1638416" y="5105400"/>
                  </a:lnTo>
                  <a:lnTo>
                    <a:pt x="1680844" y="5130800"/>
                  </a:lnTo>
                  <a:lnTo>
                    <a:pt x="1766772" y="5156200"/>
                  </a:lnTo>
                  <a:lnTo>
                    <a:pt x="1810258" y="5181600"/>
                  </a:lnTo>
                  <a:lnTo>
                    <a:pt x="2032606" y="5245100"/>
                  </a:lnTo>
                  <a:lnTo>
                    <a:pt x="2078009" y="5245100"/>
                  </a:lnTo>
                  <a:lnTo>
                    <a:pt x="2215949" y="5283200"/>
                  </a:lnTo>
                  <a:lnTo>
                    <a:pt x="3082105" y="5283200"/>
                  </a:lnTo>
                  <a:lnTo>
                    <a:pt x="3180596" y="5257800"/>
                  </a:lnTo>
                  <a:lnTo>
                    <a:pt x="3229362" y="5257800"/>
                  </a:lnTo>
                  <a:lnTo>
                    <a:pt x="3468052" y="5194300"/>
                  </a:lnTo>
                  <a:lnTo>
                    <a:pt x="3514700" y="5168900"/>
                  </a:lnTo>
                  <a:lnTo>
                    <a:pt x="3606834" y="5143500"/>
                  </a:lnTo>
                  <a:lnTo>
                    <a:pt x="3652302" y="5118100"/>
                  </a:lnTo>
                  <a:lnTo>
                    <a:pt x="3697360" y="5105400"/>
                  </a:lnTo>
                  <a:lnTo>
                    <a:pt x="3741998" y="5080000"/>
                  </a:lnTo>
                  <a:lnTo>
                    <a:pt x="3786208" y="5067300"/>
                  </a:lnTo>
                  <a:lnTo>
                    <a:pt x="3829980" y="5041900"/>
                  </a:lnTo>
                  <a:lnTo>
                    <a:pt x="3873305" y="5029200"/>
                  </a:lnTo>
                  <a:lnTo>
                    <a:pt x="3958582" y="4978400"/>
                  </a:lnTo>
                  <a:lnTo>
                    <a:pt x="4041968" y="4927600"/>
                  </a:lnTo>
                  <a:lnTo>
                    <a:pt x="4123390" y="4876800"/>
                  </a:lnTo>
                  <a:lnTo>
                    <a:pt x="4202779" y="4826000"/>
                  </a:lnTo>
                  <a:lnTo>
                    <a:pt x="4241688" y="4787900"/>
                  </a:lnTo>
                  <a:lnTo>
                    <a:pt x="4317894" y="4737100"/>
                  </a:lnTo>
                  <a:lnTo>
                    <a:pt x="4355171" y="4699000"/>
                  </a:lnTo>
                  <a:lnTo>
                    <a:pt x="4391887" y="4673600"/>
                  </a:lnTo>
                  <a:lnTo>
                    <a:pt x="1592500" y="4673600"/>
                  </a:lnTo>
                  <a:lnTo>
                    <a:pt x="1538413" y="4660900"/>
                  </a:lnTo>
                  <a:lnTo>
                    <a:pt x="1175570" y="4660900"/>
                  </a:lnTo>
                  <a:lnTo>
                    <a:pt x="1126240" y="4648200"/>
                  </a:lnTo>
                  <a:lnTo>
                    <a:pt x="936030" y="4648200"/>
                  </a:lnTo>
                  <a:lnTo>
                    <a:pt x="890360" y="4635500"/>
                  </a:lnTo>
                  <a:lnTo>
                    <a:pt x="884243" y="4631267"/>
                  </a:lnTo>
                  <a:close/>
                </a:path>
                <a:path w="4921884" h="5308600">
                  <a:moveTo>
                    <a:pt x="3133559" y="1219200"/>
                  </a:moveTo>
                  <a:lnTo>
                    <a:pt x="2622977" y="1219200"/>
                  </a:lnTo>
                  <a:lnTo>
                    <a:pt x="3088680" y="4305300"/>
                  </a:lnTo>
                  <a:lnTo>
                    <a:pt x="3170532" y="4305300"/>
                  </a:lnTo>
                  <a:lnTo>
                    <a:pt x="3248990" y="4318000"/>
                  </a:lnTo>
                  <a:lnTo>
                    <a:pt x="3323898" y="4318000"/>
                  </a:lnTo>
                  <a:lnTo>
                    <a:pt x="3395101" y="4330700"/>
                  </a:lnTo>
                  <a:lnTo>
                    <a:pt x="3462444" y="4343400"/>
                  </a:lnTo>
                  <a:lnTo>
                    <a:pt x="3525770" y="4343400"/>
                  </a:lnTo>
                  <a:lnTo>
                    <a:pt x="3584924" y="4356100"/>
                  </a:lnTo>
                  <a:lnTo>
                    <a:pt x="3639751" y="4368800"/>
                  </a:lnTo>
                  <a:lnTo>
                    <a:pt x="3690095" y="4368800"/>
                  </a:lnTo>
                  <a:lnTo>
                    <a:pt x="3735800" y="4381500"/>
                  </a:lnTo>
                  <a:lnTo>
                    <a:pt x="3776711" y="4394200"/>
                  </a:lnTo>
                  <a:lnTo>
                    <a:pt x="3812672" y="4406900"/>
                  </a:lnTo>
                  <a:lnTo>
                    <a:pt x="3843528" y="4406900"/>
                  </a:lnTo>
                  <a:lnTo>
                    <a:pt x="3889299" y="4432300"/>
                  </a:lnTo>
                  <a:lnTo>
                    <a:pt x="3915776" y="4470400"/>
                  </a:lnTo>
                  <a:lnTo>
                    <a:pt x="3914196" y="4470400"/>
                  </a:lnTo>
                  <a:lnTo>
                    <a:pt x="3909498" y="4483100"/>
                  </a:lnTo>
                  <a:lnTo>
                    <a:pt x="3901740" y="4495800"/>
                  </a:lnTo>
                  <a:lnTo>
                    <a:pt x="3890982" y="4495800"/>
                  </a:lnTo>
                  <a:lnTo>
                    <a:pt x="3877283" y="4508500"/>
                  </a:lnTo>
                  <a:lnTo>
                    <a:pt x="3860702" y="4521200"/>
                  </a:lnTo>
                  <a:lnTo>
                    <a:pt x="3841300" y="4521200"/>
                  </a:lnTo>
                  <a:lnTo>
                    <a:pt x="3819135" y="4533900"/>
                  </a:lnTo>
                  <a:lnTo>
                    <a:pt x="3794267" y="4533900"/>
                  </a:lnTo>
                  <a:lnTo>
                    <a:pt x="3766756" y="4546600"/>
                  </a:lnTo>
                  <a:lnTo>
                    <a:pt x="3736660" y="4546600"/>
                  </a:lnTo>
                  <a:lnTo>
                    <a:pt x="3704039" y="4559300"/>
                  </a:lnTo>
                  <a:lnTo>
                    <a:pt x="3668953" y="4559300"/>
                  </a:lnTo>
                  <a:lnTo>
                    <a:pt x="3631460" y="4572000"/>
                  </a:lnTo>
                  <a:lnTo>
                    <a:pt x="3591621" y="4584700"/>
                  </a:lnTo>
                  <a:lnTo>
                    <a:pt x="3505141" y="4584700"/>
                  </a:lnTo>
                  <a:lnTo>
                    <a:pt x="3458619" y="4597400"/>
                  </a:lnTo>
                  <a:lnTo>
                    <a:pt x="3409987" y="4597400"/>
                  </a:lnTo>
                  <a:lnTo>
                    <a:pt x="3359307" y="4610100"/>
                  </a:lnTo>
                  <a:lnTo>
                    <a:pt x="3306636" y="4610100"/>
                  </a:lnTo>
                  <a:lnTo>
                    <a:pt x="3252034" y="4622800"/>
                  </a:lnTo>
                  <a:lnTo>
                    <a:pt x="3137276" y="4622800"/>
                  </a:lnTo>
                  <a:lnTo>
                    <a:pt x="3077239" y="4635500"/>
                  </a:lnTo>
                  <a:lnTo>
                    <a:pt x="2952144" y="4635500"/>
                  </a:lnTo>
                  <a:lnTo>
                    <a:pt x="2887206" y="4648200"/>
                  </a:lnTo>
                  <a:lnTo>
                    <a:pt x="2752844" y="4648200"/>
                  </a:lnTo>
                  <a:lnTo>
                    <a:pt x="2683540" y="4660900"/>
                  </a:lnTo>
                  <a:lnTo>
                    <a:pt x="2318158" y="4660900"/>
                  </a:lnTo>
                  <a:lnTo>
                    <a:pt x="2241725" y="4673600"/>
                  </a:lnTo>
                  <a:lnTo>
                    <a:pt x="4391887" y="4673600"/>
                  </a:lnTo>
                  <a:lnTo>
                    <a:pt x="4428033" y="4648200"/>
                  </a:lnTo>
                  <a:lnTo>
                    <a:pt x="4463599" y="4610100"/>
                  </a:lnTo>
                  <a:lnTo>
                    <a:pt x="4498577" y="4572000"/>
                  </a:lnTo>
                  <a:lnTo>
                    <a:pt x="4532958" y="4546600"/>
                  </a:lnTo>
                  <a:lnTo>
                    <a:pt x="4566732" y="4508500"/>
                  </a:lnTo>
                  <a:lnTo>
                    <a:pt x="4599892" y="4470400"/>
                  </a:lnTo>
                  <a:lnTo>
                    <a:pt x="4632428" y="4445000"/>
                  </a:lnTo>
                  <a:lnTo>
                    <a:pt x="4664331" y="4406900"/>
                  </a:lnTo>
                  <a:lnTo>
                    <a:pt x="4695593" y="4368800"/>
                  </a:lnTo>
                  <a:lnTo>
                    <a:pt x="4726204" y="4330700"/>
                  </a:lnTo>
                  <a:lnTo>
                    <a:pt x="4756156" y="4292600"/>
                  </a:lnTo>
                  <a:lnTo>
                    <a:pt x="4785439" y="4254500"/>
                  </a:lnTo>
                  <a:lnTo>
                    <a:pt x="4814046" y="4216400"/>
                  </a:lnTo>
                  <a:lnTo>
                    <a:pt x="4841967" y="4178300"/>
                  </a:lnTo>
                  <a:lnTo>
                    <a:pt x="4869193" y="4140200"/>
                  </a:lnTo>
                  <a:lnTo>
                    <a:pt x="4895715" y="4102100"/>
                  </a:lnTo>
                  <a:lnTo>
                    <a:pt x="4921525" y="4051300"/>
                  </a:lnTo>
                  <a:lnTo>
                    <a:pt x="3242895" y="4051300"/>
                  </a:lnTo>
                  <a:lnTo>
                    <a:pt x="3199085" y="4025900"/>
                  </a:lnTo>
                  <a:lnTo>
                    <a:pt x="3164470" y="3987800"/>
                  </a:lnTo>
                  <a:lnTo>
                    <a:pt x="3141734" y="3949700"/>
                  </a:lnTo>
                  <a:lnTo>
                    <a:pt x="3133559" y="3898900"/>
                  </a:lnTo>
                  <a:lnTo>
                    <a:pt x="3133559" y="1219200"/>
                  </a:lnTo>
                  <a:close/>
                </a:path>
                <a:path w="4921884" h="5308600">
                  <a:moveTo>
                    <a:pt x="836139" y="4591608"/>
                  </a:moveTo>
                  <a:lnTo>
                    <a:pt x="853651" y="4610100"/>
                  </a:lnTo>
                  <a:lnTo>
                    <a:pt x="884243" y="4631267"/>
                  </a:lnTo>
                  <a:lnTo>
                    <a:pt x="876756" y="4622800"/>
                  </a:lnTo>
                  <a:lnTo>
                    <a:pt x="843584" y="4597400"/>
                  </a:lnTo>
                  <a:lnTo>
                    <a:pt x="836139" y="4591608"/>
                  </a:lnTo>
                  <a:close/>
                </a:path>
                <a:path w="4921884" h="5308600">
                  <a:moveTo>
                    <a:pt x="746221" y="4507264"/>
                  </a:moveTo>
                  <a:lnTo>
                    <a:pt x="747227" y="4508500"/>
                  </a:lnTo>
                  <a:lnTo>
                    <a:pt x="778812" y="4533900"/>
                  </a:lnTo>
                  <a:lnTo>
                    <a:pt x="810934" y="4572000"/>
                  </a:lnTo>
                  <a:lnTo>
                    <a:pt x="836139" y="4591608"/>
                  </a:lnTo>
                  <a:lnTo>
                    <a:pt x="817570" y="4572000"/>
                  </a:lnTo>
                  <a:lnTo>
                    <a:pt x="782125" y="4533900"/>
                  </a:lnTo>
                  <a:lnTo>
                    <a:pt x="747327" y="4508500"/>
                  </a:lnTo>
                  <a:lnTo>
                    <a:pt x="746221" y="4507264"/>
                  </a:lnTo>
                  <a:close/>
                </a:path>
                <a:path w="4921884" h="5308600">
                  <a:moveTo>
                    <a:pt x="663532" y="4413492"/>
                  </a:moveTo>
                  <a:lnTo>
                    <a:pt x="679718" y="4432300"/>
                  </a:lnTo>
                  <a:lnTo>
                    <a:pt x="713188" y="4470400"/>
                  </a:lnTo>
                  <a:lnTo>
                    <a:pt x="746221" y="4507264"/>
                  </a:lnTo>
                  <a:lnTo>
                    <a:pt x="716185" y="4470400"/>
                  </a:lnTo>
                  <a:lnTo>
                    <a:pt x="685695" y="4432300"/>
                  </a:lnTo>
                  <a:lnTo>
                    <a:pt x="663532" y="4413492"/>
                  </a:lnTo>
                  <a:close/>
                </a:path>
                <a:path w="4921884" h="5308600">
                  <a:moveTo>
                    <a:pt x="635730" y="4380910"/>
                  </a:moveTo>
                  <a:lnTo>
                    <a:pt x="655763" y="4406900"/>
                  </a:lnTo>
                  <a:lnTo>
                    <a:pt x="663532" y="4413492"/>
                  </a:lnTo>
                  <a:lnTo>
                    <a:pt x="646927" y="4394200"/>
                  </a:lnTo>
                  <a:lnTo>
                    <a:pt x="635730" y="4380910"/>
                  </a:lnTo>
                  <a:close/>
                </a:path>
                <a:path w="4921884" h="5308600">
                  <a:moveTo>
                    <a:pt x="583496" y="4318000"/>
                  </a:moveTo>
                  <a:lnTo>
                    <a:pt x="614827" y="4356100"/>
                  </a:lnTo>
                  <a:lnTo>
                    <a:pt x="635730" y="4380910"/>
                  </a:lnTo>
                  <a:lnTo>
                    <a:pt x="626396" y="4368800"/>
                  </a:lnTo>
                  <a:lnTo>
                    <a:pt x="597603" y="4330700"/>
                  </a:lnTo>
                  <a:lnTo>
                    <a:pt x="583496" y="4318000"/>
                  </a:lnTo>
                  <a:close/>
                </a:path>
                <a:path w="4921884" h="5308600">
                  <a:moveTo>
                    <a:pt x="3077574" y="25400"/>
                  </a:moveTo>
                  <a:lnTo>
                    <a:pt x="2220142" y="25400"/>
                  </a:lnTo>
                  <a:lnTo>
                    <a:pt x="2081974" y="63500"/>
                  </a:lnTo>
                  <a:lnTo>
                    <a:pt x="2036496" y="63500"/>
                  </a:lnTo>
                  <a:lnTo>
                    <a:pt x="1813769" y="127000"/>
                  </a:lnTo>
                  <a:lnTo>
                    <a:pt x="1770208" y="152400"/>
                  </a:lnTo>
                  <a:lnTo>
                    <a:pt x="1641627" y="190500"/>
                  </a:lnTo>
                  <a:lnTo>
                    <a:pt x="1599491" y="215900"/>
                  </a:lnTo>
                  <a:lnTo>
                    <a:pt x="1557731" y="228600"/>
                  </a:lnTo>
                  <a:lnTo>
                    <a:pt x="1516353" y="254000"/>
                  </a:lnTo>
                  <a:lnTo>
                    <a:pt x="1475364" y="266700"/>
                  </a:lnTo>
                  <a:lnTo>
                    <a:pt x="1394586" y="317500"/>
                  </a:lnTo>
                  <a:lnTo>
                    <a:pt x="1354810" y="330200"/>
                  </a:lnTo>
                  <a:lnTo>
                    <a:pt x="1315454" y="355600"/>
                  </a:lnTo>
                  <a:lnTo>
                    <a:pt x="1238028" y="406400"/>
                  </a:lnTo>
                  <a:lnTo>
                    <a:pt x="1162367" y="457200"/>
                  </a:lnTo>
                  <a:lnTo>
                    <a:pt x="1088530" y="508000"/>
                  </a:lnTo>
                  <a:lnTo>
                    <a:pt x="1016576" y="558800"/>
                  </a:lnTo>
                  <a:lnTo>
                    <a:pt x="981324" y="596900"/>
                  </a:lnTo>
                  <a:lnTo>
                    <a:pt x="946564" y="622300"/>
                  </a:lnTo>
                  <a:lnTo>
                    <a:pt x="912305" y="647700"/>
                  </a:lnTo>
                  <a:lnTo>
                    <a:pt x="878554" y="673100"/>
                  </a:lnTo>
                  <a:lnTo>
                    <a:pt x="845317" y="711200"/>
                  </a:lnTo>
                  <a:lnTo>
                    <a:pt x="812603" y="736600"/>
                  </a:lnTo>
                  <a:lnTo>
                    <a:pt x="780418" y="774700"/>
                  </a:lnTo>
                  <a:lnTo>
                    <a:pt x="748771" y="800100"/>
                  </a:lnTo>
                  <a:lnTo>
                    <a:pt x="717668" y="838200"/>
                  </a:lnTo>
                  <a:lnTo>
                    <a:pt x="687117" y="876300"/>
                  </a:lnTo>
                  <a:lnTo>
                    <a:pt x="657125" y="901700"/>
                  </a:lnTo>
                  <a:lnTo>
                    <a:pt x="627700" y="939800"/>
                  </a:lnTo>
                  <a:lnTo>
                    <a:pt x="598849" y="977900"/>
                  </a:lnTo>
                  <a:lnTo>
                    <a:pt x="570579" y="1003300"/>
                  </a:lnTo>
                  <a:lnTo>
                    <a:pt x="542898" y="1041400"/>
                  </a:lnTo>
                  <a:lnTo>
                    <a:pt x="515813" y="1079500"/>
                  </a:lnTo>
                  <a:lnTo>
                    <a:pt x="489332" y="1117600"/>
                  </a:lnTo>
                  <a:lnTo>
                    <a:pt x="463461" y="1155700"/>
                  </a:lnTo>
                  <a:lnTo>
                    <a:pt x="438209" y="1193800"/>
                  </a:lnTo>
                  <a:lnTo>
                    <a:pt x="413583" y="1231900"/>
                  </a:lnTo>
                  <a:lnTo>
                    <a:pt x="389589" y="1270000"/>
                  </a:lnTo>
                  <a:lnTo>
                    <a:pt x="366236" y="1308100"/>
                  </a:lnTo>
                  <a:lnTo>
                    <a:pt x="343530" y="1346200"/>
                  </a:lnTo>
                  <a:lnTo>
                    <a:pt x="321480" y="1384300"/>
                  </a:lnTo>
                  <a:lnTo>
                    <a:pt x="300092" y="1422400"/>
                  </a:lnTo>
                  <a:lnTo>
                    <a:pt x="279374" y="1460500"/>
                  </a:lnTo>
                  <a:lnTo>
                    <a:pt x="259334" y="1511300"/>
                  </a:lnTo>
                  <a:lnTo>
                    <a:pt x="239978" y="1549400"/>
                  </a:lnTo>
                  <a:lnTo>
                    <a:pt x="221314" y="1587500"/>
                  </a:lnTo>
                  <a:lnTo>
                    <a:pt x="203349" y="1638300"/>
                  </a:lnTo>
                  <a:lnTo>
                    <a:pt x="186091" y="1676400"/>
                  </a:lnTo>
                  <a:lnTo>
                    <a:pt x="169547" y="1714500"/>
                  </a:lnTo>
                  <a:lnTo>
                    <a:pt x="153725" y="1765300"/>
                  </a:lnTo>
                  <a:lnTo>
                    <a:pt x="138632" y="1803400"/>
                  </a:lnTo>
                  <a:lnTo>
                    <a:pt x="124275" y="1854200"/>
                  </a:lnTo>
                  <a:lnTo>
                    <a:pt x="110661" y="1892300"/>
                  </a:lnTo>
                  <a:lnTo>
                    <a:pt x="97799" y="1943100"/>
                  </a:lnTo>
                  <a:lnTo>
                    <a:pt x="85695" y="1981200"/>
                  </a:lnTo>
                  <a:lnTo>
                    <a:pt x="74357" y="2032000"/>
                  </a:lnTo>
                  <a:lnTo>
                    <a:pt x="63791" y="2070100"/>
                  </a:lnTo>
                  <a:lnTo>
                    <a:pt x="54007" y="2120900"/>
                  </a:lnTo>
                  <a:lnTo>
                    <a:pt x="45010" y="2159000"/>
                  </a:lnTo>
                  <a:lnTo>
                    <a:pt x="36809" y="2209800"/>
                  </a:lnTo>
                  <a:lnTo>
                    <a:pt x="29410" y="2260600"/>
                  </a:lnTo>
                  <a:lnTo>
                    <a:pt x="22821" y="2298700"/>
                  </a:lnTo>
                  <a:lnTo>
                    <a:pt x="17050" y="2349500"/>
                  </a:lnTo>
                  <a:lnTo>
                    <a:pt x="12103" y="2400300"/>
                  </a:lnTo>
                  <a:lnTo>
                    <a:pt x="7988" y="2451100"/>
                  </a:lnTo>
                  <a:lnTo>
                    <a:pt x="4714" y="2489200"/>
                  </a:lnTo>
                  <a:lnTo>
                    <a:pt x="2285" y="2540000"/>
                  </a:lnTo>
                  <a:lnTo>
                    <a:pt x="712" y="2590800"/>
                  </a:lnTo>
                  <a:lnTo>
                    <a:pt x="0" y="2641600"/>
                  </a:lnTo>
                  <a:lnTo>
                    <a:pt x="0" y="2667000"/>
                  </a:lnTo>
                  <a:lnTo>
                    <a:pt x="710" y="2717800"/>
                  </a:lnTo>
                  <a:lnTo>
                    <a:pt x="2281" y="2768600"/>
                  </a:lnTo>
                  <a:lnTo>
                    <a:pt x="4704" y="2819400"/>
                  </a:lnTo>
                  <a:lnTo>
                    <a:pt x="7972" y="2857500"/>
                  </a:lnTo>
                  <a:lnTo>
                    <a:pt x="12077" y="2908300"/>
                  </a:lnTo>
                  <a:lnTo>
                    <a:pt x="17013" y="2959100"/>
                  </a:lnTo>
                  <a:lnTo>
                    <a:pt x="22772" y="3009900"/>
                  </a:lnTo>
                  <a:lnTo>
                    <a:pt x="29347" y="3048000"/>
                  </a:lnTo>
                  <a:lnTo>
                    <a:pt x="36730" y="3098800"/>
                  </a:lnTo>
                  <a:lnTo>
                    <a:pt x="44913" y="3149600"/>
                  </a:lnTo>
                  <a:lnTo>
                    <a:pt x="53891" y="3187700"/>
                  </a:lnTo>
                  <a:lnTo>
                    <a:pt x="63654" y="3238500"/>
                  </a:lnTo>
                  <a:lnTo>
                    <a:pt x="74197" y="3276600"/>
                  </a:lnTo>
                  <a:lnTo>
                    <a:pt x="85511" y="3327400"/>
                  </a:lnTo>
                  <a:lnTo>
                    <a:pt x="97589" y="3365500"/>
                  </a:lnTo>
                  <a:lnTo>
                    <a:pt x="110424" y="3416300"/>
                  </a:lnTo>
                  <a:lnTo>
                    <a:pt x="124008" y="3454400"/>
                  </a:lnTo>
                  <a:lnTo>
                    <a:pt x="138334" y="3505200"/>
                  </a:lnTo>
                  <a:lnTo>
                    <a:pt x="153396" y="3543300"/>
                  </a:lnTo>
                  <a:lnTo>
                    <a:pt x="169184" y="3594100"/>
                  </a:lnTo>
                  <a:lnTo>
                    <a:pt x="185693" y="3632200"/>
                  </a:lnTo>
                  <a:lnTo>
                    <a:pt x="202915" y="3670300"/>
                  </a:lnTo>
                  <a:lnTo>
                    <a:pt x="220841" y="3721100"/>
                  </a:lnTo>
                  <a:lnTo>
                    <a:pt x="239466" y="3759200"/>
                  </a:lnTo>
                  <a:lnTo>
                    <a:pt x="258782" y="3797300"/>
                  </a:lnTo>
                  <a:lnTo>
                    <a:pt x="278781" y="3848100"/>
                  </a:lnTo>
                  <a:lnTo>
                    <a:pt x="299455" y="3886200"/>
                  </a:lnTo>
                  <a:lnTo>
                    <a:pt x="320799" y="3924300"/>
                  </a:lnTo>
                  <a:lnTo>
                    <a:pt x="342804" y="3962400"/>
                  </a:lnTo>
                  <a:lnTo>
                    <a:pt x="365462" y="4000500"/>
                  </a:lnTo>
                  <a:lnTo>
                    <a:pt x="388767" y="4038600"/>
                  </a:lnTo>
                  <a:lnTo>
                    <a:pt x="412712" y="4076700"/>
                  </a:lnTo>
                  <a:lnTo>
                    <a:pt x="437288" y="4114800"/>
                  </a:lnTo>
                  <a:lnTo>
                    <a:pt x="462489" y="4152900"/>
                  </a:lnTo>
                  <a:lnTo>
                    <a:pt x="488306" y="4191000"/>
                  </a:lnTo>
                  <a:lnTo>
                    <a:pt x="514734" y="4229100"/>
                  </a:lnTo>
                  <a:lnTo>
                    <a:pt x="541764" y="4267200"/>
                  </a:lnTo>
                  <a:lnTo>
                    <a:pt x="569390" y="4305300"/>
                  </a:lnTo>
                  <a:lnTo>
                    <a:pt x="583496" y="4318000"/>
                  </a:lnTo>
                  <a:lnTo>
                    <a:pt x="628708" y="4318000"/>
                  </a:lnTo>
                  <a:lnTo>
                    <a:pt x="675208" y="4305300"/>
                  </a:lnTo>
                  <a:lnTo>
                    <a:pt x="771738" y="4305300"/>
                  </a:lnTo>
                  <a:lnTo>
                    <a:pt x="821703" y="4292600"/>
                  </a:lnTo>
                  <a:lnTo>
                    <a:pt x="978012" y="4292600"/>
                  </a:lnTo>
                  <a:lnTo>
                    <a:pt x="1032145" y="4279900"/>
                  </a:lnTo>
                  <a:lnTo>
                    <a:pt x="1143263" y="4279900"/>
                  </a:lnTo>
                  <a:lnTo>
                    <a:pt x="803870" y="1270000"/>
                  </a:lnTo>
                  <a:lnTo>
                    <a:pt x="2510021" y="1270000"/>
                  </a:lnTo>
                  <a:lnTo>
                    <a:pt x="2508551" y="1219200"/>
                  </a:lnTo>
                  <a:lnTo>
                    <a:pt x="3133559" y="1219200"/>
                  </a:lnTo>
                  <a:lnTo>
                    <a:pt x="3133559" y="1066800"/>
                  </a:lnTo>
                  <a:lnTo>
                    <a:pt x="3141734" y="1016000"/>
                  </a:lnTo>
                  <a:lnTo>
                    <a:pt x="3164470" y="965200"/>
                  </a:lnTo>
                  <a:lnTo>
                    <a:pt x="3199085" y="939800"/>
                  </a:lnTo>
                  <a:lnTo>
                    <a:pt x="3242895" y="914400"/>
                  </a:lnTo>
                  <a:lnTo>
                    <a:pt x="3293219" y="901700"/>
                  </a:lnTo>
                  <a:lnTo>
                    <a:pt x="4661889" y="901700"/>
                  </a:lnTo>
                  <a:lnTo>
                    <a:pt x="4629924" y="863600"/>
                  </a:lnTo>
                  <a:lnTo>
                    <a:pt x="4597326" y="825500"/>
                  </a:lnTo>
                  <a:lnTo>
                    <a:pt x="4564105" y="800100"/>
                  </a:lnTo>
                  <a:lnTo>
                    <a:pt x="4530269" y="762000"/>
                  </a:lnTo>
                  <a:lnTo>
                    <a:pt x="4495827" y="723900"/>
                  </a:lnTo>
                  <a:lnTo>
                    <a:pt x="4460789" y="698500"/>
                  </a:lnTo>
                  <a:lnTo>
                    <a:pt x="4425162" y="660400"/>
                  </a:lnTo>
                  <a:lnTo>
                    <a:pt x="4388957" y="635000"/>
                  </a:lnTo>
                  <a:lnTo>
                    <a:pt x="4352181" y="596900"/>
                  </a:lnTo>
                  <a:lnTo>
                    <a:pt x="4276955" y="546100"/>
                  </a:lnTo>
                  <a:lnTo>
                    <a:pt x="4238522" y="508000"/>
                  </a:lnTo>
                  <a:lnTo>
                    <a:pt x="4160061" y="457200"/>
                  </a:lnTo>
                  <a:lnTo>
                    <a:pt x="4079532" y="406400"/>
                  </a:lnTo>
                  <a:lnTo>
                    <a:pt x="3997007" y="355600"/>
                  </a:lnTo>
                  <a:lnTo>
                    <a:pt x="3869631" y="279400"/>
                  </a:lnTo>
                  <a:lnTo>
                    <a:pt x="3826251" y="266700"/>
                  </a:lnTo>
                  <a:lnTo>
                    <a:pt x="3738162" y="215900"/>
                  </a:lnTo>
                  <a:lnTo>
                    <a:pt x="3693471" y="203200"/>
                  </a:lnTo>
                  <a:lnTo>
                    <a:pt x="3648361" y="177800"/>
                  </a:lnTo>
                  <a:lnTo>
                    <a:pt x="3510604" y="139700"/>
                  </a:lnTo>
                  <a:lnTo>
                    <a:pt x="3463906" y="114300"/>
                  </a:lnTo>
                  <a:lnTo>
                    <a:pt x="3224971" y="50800"/>
                  </a:lnTo>
                  <a:lnTo>
                    <a:pt x="3176157" y="50800"/>
                  </a:lnTo>
                  <a:lnTo>
                    <a:pt x="3077574" y="25400"/>
                  </a:lnTo>
                  <a:close/>
                </a:path>
                <a:path w="4921884" h="5308600">
                  <a:moveTo>
                    <a:pt x="2888655" y="4025900"/>
                  </a:moveTo>
                  <a:lnTo>
                    <a:pt x="2365383" y="4051300"/>
                  </a:lnTo>
                  <a:lnTo>
                    <a:pt x="2344064" y="4267200"/>
                  </a:lnTo>
                  <a:lnTo>
                    <a:pt x="2511110" y="4267200"/>
                  </a:lnTo>
                  <a:lnTo>
                    <a:pt x="2565492" y="4279900"/>
                  </a:lnTo>
                  <a:lnTo>
                    <a:pt x="2826484" y="4279900"/>
                  </a:lnTo>
                  <a:lnTo>
                    <a:pt x="2876318" y="4292600"/>
                  </a:lnTo>
                  <a:lnTo>
                    <a:pt x="2925303" y="4292600"/>
                  </a:lnTo>
                  <a:lnTo>
                    <a:pt x="2888655" y="4025900"/>
                  </a:lnTo>
                  <a:close/>
                </a:path>
                <a:path w="4921884" h="5308600">
                  <a:moveTo>
                    <a:pt x="2185598" y="4038600"/>
                  </a:moveTo>
                  <a:lnTo>
                    <a:pt x="1290306" y="4076700"/>
                  </a:lnTo>
                  <a:lnTo>
                    <a:pt x="1313771" y="4279900"/>
                  </a:lnTo>
                  <a:lnTo>
                    <a:pt x="1362305" y="4267200"/>
                  </a:lnTo>
                  <a:lnTo>
                    <a:pt x="2156709" y="4267200"/>
                  </a:lnTo>
                  <a:lnTo>
                    <a:pt x="2185598" y="4038600"/>
                  </a:lnTo>
                  <a:close/>
                </a:path>
                <a:path w="4921884" h="5308600">
                  <a:moveTo>
                    <a:pt x="2510021" y="1270000"/>
                  </a:moveTo>
                  <a:lnTo>
                    <a:pt x="922443" y="1270000"/>
                  </a:lnTo>
                  <a:lnTo>
                    <a:pt x="942882" y="1409700"/>
                  </a:lnTo>
                  <a:lnTo>
                    <a:pt x="2512593" y="1358900"/>
                  </a:lnTo>
                  <a:lnTo>
                    <a:pt x="2510021" y="1270000"/>
                  </a:lnTo>
                  <a:close/>
                </a:path>
                <a:path w="4921884" h="5308600">
                  <a:moveTo>
                    <a:pt x="2977776" y="12700"/>
                  </a:moveTo>
                  <a:lnTo>
                    <a:pt x="2313624" y="12700"/>
                  </a:lnTo>
                  <a:lnTo>
                    <a:pt x="2266751" y="25400"/>
                  </a:lnTo>
                  <a:lnTo>
                    <a:pt x="3027823" y="25400"/>
                  </a:lnTo>
                  <a:lnTo>
                    <a:pt x="2977776" y="12700"/>
                  </a:lnTo>
                  <a:close/>
                </a:path>
                <a:path w="4921884" h="5308600">
                  <a:moveTo>
                    <a:pt x="2876834" y="0"/>
                  </a:moveTo>
                  <a:lnTo>
                    <a:pt x="2408134" y="0"/>
                  </a:lnTo>
                  <a:lnTo>
                    <a:pt x="2360754" y="12700"/>
                  </a:lnTo>
                  <a:lnTo>
                    <a:pt x="2927444" y="12700"/>
                  </a:lnTo>
                  <a:lnTo>
                    <a:pt x="2876834" y="0"/>
                  </a:lnTo>
                  <a:close/>
                </a:path>
              </a:pathLst>
            </a:custGeom>
            <a:solidFill>
              <a:srgbClr val="F6F5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14846" y="2516582"/>
              <a:ext cx="5601004" cy="577021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329753" y="7359650"/>
              <a:ext cx="3332479" cy="407034"/>
            </a:xfrm>
            <a:custGeom>
              <a:avLst/>
              <a:gdLst/>
              <a:ahLst/>
              <a:cxnLst/>
              <a:rect l="l" t="t" r="r" b="b"/>
              <a:pathLst>
                <a:path w="3332479" h="407034">
                  <a:moveTo>
                    <a:pt x="559825" y="16386"/>
                  </a:moveTo>
                  <a:lnTo>
                    <a:pt x="341443" y="27642"/>
                  </a:lnTo>
                  <a:lnTo>
                    <a:pt x="139468" y="41457"/>
                  </a:lnTo>
                  <a:lnTo>
                    <a:pt x="0" y="53370"/>
                  </a:lnTo>
                  <a:lnTo>
                    <a:pt x="23578" y="82365"/>
                  </a:lnTo>
                  <a:lnTo>
                    <a:pt x="56444" y="121446"/>
                  </a:lnTo>
                  <a:lnTo>
                    <a:pt x="90116" y="159964"/>
                  </a:lnTo>
                  <a:lnTo>
                    <a:pt x="124511" y="197825"/>
                  </a:lnTo>
                  <a:lnTo>
                    <a:pt x="159618" y="235016"/>
                  </a:lnTo>
                  <a:lnTo>
                    <a:pt x="195425" y="271527"/>
                  </a:lnTo>
                  <a:lnTo>
                    <a:pt x="231923" y="307346"/>
                  </a:lnTo>
                  <a:lnTo>
                    <a:pt x="269099" y="342464"/>
                  </a:lnTo>
                  <a:lnTo>
                    <a:pt x="306943" y="376868"/>
                  </a:lnTo>
                  <a:lnTo>
                    <a:pt x="446255" y="384813"/>
                  </a:lnTo>
                  <a:lnTo>
                    <a:pt x="692792" y="395495"/>
                  </a:lnTo>
                  <a:lnTo>
                    <a:pt x="1009075" y="403758"/>
                  </a:lnTo>
                  <a:lnTo>
                    <a:pt x="1343362" y="406615"/>
                  </a:lnTo>
                  <a:lnTo>
                    <a:pt x="1658298" y="404082"/>
                  </a:lnTo>
                  <a:lnTo>
                    <a:pt x="1957554" y="396739"/>
                  </a:lnTo>
                  <a:lnTo>
                    <a:pt x="2237326" y="384976"/>
                  </a:lnTo>
                  <a:lnTo>
                    <a:pt x="2432081" y="373487"/>
                  </a:lnTo>
                  <a:lnTo>
                    <a:pt x="2612134" y="359894"/>
                  </a:lnTo>
                  <a:lnTo>
                    <a:pt x="2723208" y="349743"/>
                  </a:lnTo>
                  <a:lnTo>
                    <a:pt x="2826560" y="338779"/>
                  </a:lnTo>
                  <a:lnTo>
                    <a:pt x="2921714" y="327050"/>
                  </a:lnTo>
                  <a:lnTo>
                    <a:pt x="2966068" y="320913"/>
                  </a:lnTo>
                  <a:lnTo>
                    <a:pt x="3008194" y="314604"/>
                  </a:lnTo>
                  <a:lnTo>
                    <a:pt x="3048033" y="308127"/>
                  </a:lnTo>
                  <a:lnTo>
                    <a:pt x="3059984" y="306011"/>
                  </a:lnTo>
                  <a:lnTo>
                    <a:pt x="592453" y="306011"/>
                  </a:lnTo>
                  <a:lnTo>
                    <a:pt x="559825" y="16386"/>
                  </a:lnTo>
                  <a:close/>
                </a:path>
                <a:path w="3332479" h="407034">
                  <a:moveTo>
                    <a:pt x="1343362" y="0"/>
                  </a:moveTo>
                  <a:lnTo>
                    <a:pt x="1080458" y="1761"/>
                  </a:lnTo>
                  <a:lnTo>
                    <a:pt x="730333" y="9842"/>
                  </a:lnTo>
                  <a:lnTo>
                    <a:pt x="764144" y="301865"/>
                  </a:lnTo>
                  <a:lnTo>
                    <a:pt x="592453" y="306011"/>
                  </a:lnTo>
                  <a:lnTo>
                    <a:pt x="3059984" y="306011"/>
                  </a:lnTo>
                  <a:lnTo>
                    <a:pt x="3085525" y="301489"/>
                  </a:lnTo>
                  <a:lnTo>
                    <a:pt x="3153232" y="287755"/>
                  </a:lnTo>
                  <a:lnTo>
                    <a:pt x="3210840" y="273450"/>
                  </a:lnTo>
                  <a:lnTo>
                    <a:pt x="3238542" y="265143"/>
                  </a:lnTo>
                  <a:lnTo>
                    <a:pt x="2374733" y="265143"/>
                  </a:lnTo>
                  <a:lnTo>
                    <a:pt x="2368508" y="220118"/>
                  </a:lnTo>
                  <a:lnTo>
                    <a:pt x="1544905" y="220118"/>
                  </a:lnTo>
                  <a:lnTo>
                    <a:pt x="1573281" y="1340"/>
                  </a:lnTo>
                  <a:lnTo>
                    <a:pt x="1343362" y="0"/>
                  </a:lnTo>
                  <a:close/>
                </a:path>
                <a:path w="3332479" h="407034">
                  <a:moveTo>
                    <a:pt x="2505253" y="38271"/>
                  </a:moveTo>
                  <a:lnTo>
                    <a:pt x="2538226" y="256945"/>
                  </a:lnTo>
                  <a:lnTo>
                    <a:pt x="2374733" y="265143"/>
                  </a:lnTo>
                  <a:lnTo>
                    <a:pt x="3238542" y="265143"/>
                  </a:lnTo>
                  <a:lnTo>
                    <a:pt x="3277275" y="251028"/>
                  </a:lnTo>
                  <a:lnTo>
                    <a:pt x="3318313" y="227595"/>
                  </a:lnTo>
                  <a:lnTo>
                    <a:pt x="3332348" y="203313"/>
                  </a:lnTo>
                  <a:lnTo>
                    <a:pt x="3329355" y="192060"/>
                  </a:lnTo>
                  <a:lnTo>
                    <a:pt x="3285696" y="159328"/>
                  </a:lnTo>
                  <a:lnTo>
                    <a:pt x="3229247" y="138521"/>
                  </a:lnTo>
                  <a:lnTo>
                    <a:pt x="3152377" y="118674"/>
                  </a:lnTo>
                  <a:lnTo>
                    <a:pt x="3106672" y="109149"/>
                  </a:lnTo>
                  <a:lnTo>
                    <a:pt x="3056328" y="99912"/>
                  </a:lnTo>
                  <a:lnTo>
                    <a:pt x="3001502" y="90979"/>
                  </a:lnTo>
                  <a:lnTo>
                    <a:pt x="2942347" y="82365"/>
                  </a:lnTo>
                  <a:lnTo>
                    <a:pt x="2879021" y="74085"/>
                  </a:lnTo>
                  <a:lnTo>
                    <a:pt x="2811678" y="66157"/>
                  </a:lnTo>
                  <a:lnTo>
                    <a:pt x="2740474" y="58596"/>
                  </a:lnTo>
                  <a:lnTo>
                    <a:pt x="2587106" y="44636"/>
                  </a:lnTo>
                  <a:lnTo>
                    <a:pt x="2505253" y="38271"/>
                  </a:lnTo>
                  <a:close/>
                </a:path>
                <a:path w="3332479" h="407034">
                  <a:moveTo>
                    <a:pt x="1760627" y="4481"/>
                  </a:moveTo>
                  <a:lnTo>
                    <a:pt x="1741077" y="207878"/>
                  </a:lnTo>
                  <a:lnTo>
                    <a:pt x="1544905" y="220118"/>
                  </a:lnTo>
                  <a:lnTo>
                    <a:pt x="2368508" y="220118"/>
                  </a:lnTo>
                  <a:lnTo>
                    <a:pt x="2341865" y="27433"/>
                  </a:lnTo>
                  <a:lnTo>
                    <a:pt x="2088720" y="14760"/>
                  </a:lnTo>
                  <a:lnTo>
                    <a:pt x="1760627" y="4481"/>
                  </a:lnTo>
                  <a:close/>
                </a:path>
              </a:pathLst>
            </a:custGeom>
            <a:solidFill>
              <a:srgbClr val="EEEC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164533" y="4309535"/>
              <a:ext cx="2703830" cy="3356610"/>
            </a:xfrm>
            <a:custGeom>
              <a:avLst/>
              <a:gdLst/>
              <a:ahLst/>
              <a:cxnLst/>
              <a:rect l="l" t="t" r="r" b="b"/>
              <a:pathLst>
                <a:path w="2703829" h="3356609">
                  <a:moveTo>
                    <a:pt x="414223" y="1087386"/>
                  </a:moveTo>
                  <a:lnTo>
                    <a:pt x="340677" y="535482"/>
                  </a:lnTo>
                  <a:lnTo>
                    <a:pt x="0" y="2881820"/>
                  </a:lnTo>
                  <a:lnTo>
                    <a:pt x="8166" y="2894673"/>
                  </a:lnTo>
                  <a:lnTo>
                    <a:pt x="32994" y="2932773"/>
                  </a:lnTo>
                  <a:lnTo>
                    <a:pt x="58432" y="2970873"/>
                  </a:lnTo>
                  <a:lnTo>
                    <a:pt x="84493" y="3008973"/>
                  </a:lnTo>
                  <a:lnTo>
                    <a:pt x="111150" y="3034373"/>
                  </a:lnTo>
                  <a:lnTo>
                    <a:pt x="138404" y="3072473"/>
                  </a:lnTo>
                  <a:lnTo>
                    <a:pt x="164439" y="3108109"/>
                  </a:lnTo>
                  <a:lnTo>
                    <a:pt x="414223" y="1087386"/>
                  </a:lnTo>
                  <a:close/>
                </a:path>
                <a:path w="2703829" h="3356609">
                  <a:moveTo>
                    <a:pt x="2703436" y="3307067"/>
                  </a:moveTo>
                  <a:lnTo>
                    <a:pt x="2204758" y="0"/>
                  </a:lnTo>
                  <a:lnTo>
                    <a:pt x="2090331" y="4051"/>
                  </a:lnTo>
                  <a:lnTo>
                    <a:pt x="2094382" y="151257"/>
                  </a:lnTo>
                  <a:lnTo>
                    <a:pt x="524662" y="192125"/>
                  </a:lnTo>
                  <a:lnTo>
                    <a:pt x="504228" y="53111"/>
                  </a:lnTo>
                  <a:lnTo>
                    <a:pt x="385660" y="53111"/>
                  </a:lnTo>
                  <a:lnTo>
                    <a:pt x="757669" y="3356140"/>
                  </a:lnTo>
                  <a:lnTo>
                    <a:pt x="929360" y="3351987"/>
                  </a:lnTo>
                  <a:lnTo>
                    <a:pt x="872096" y="2857347"/>
                  </a:lnTo>
                  <a:lnTo>
                    <a:pt x="1767395" y="2828721"/>
                  </a:lnTo>
                  <a:lnTo>
                    <a:pt x="1710118" y="3270237"/>
                  </a:lnTo>
                  <a:lnTo>
                    <a:pt x="1906295" y="3258007"/>
                  </a:lnTo>
                  <a:lnTo>
                    <a:pt x="1947164" y="2832862"/>
                  </a:lnTo>
                  <a:lnTo>
                    <a:pt x="2470442" y="2812427"/>
                  </a:lnTo>
                  <a:lnTo>
                    <a:pt x="2539949" y="3315271"/>
                  </a:lnTo>
                  <a:lnTo>
                    <a:pt x="2703436" y="3307067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93514" y="4362646"/>
              <a:ext cx="2611120" cy="3303270"/>
            </a:xfrm>
            <a:custGeom>
              <a:avLst/>
              <a:gdLst/>
              <a:ahLst/>
              <a:cxnLst/>
              <a:rect l="l" t="t" r="r" b="b"/>
              <a:pathLst>
                <a:path w="2611120" h="3303270">
                  <a:moveTo>
                    <a:pt x="828687" y="3303028"/>
                  </a:moveTo>
                  <a:lnTo>
                    <a:pt x="513308" y="502843"/>
                  </a:lnTo>
                  <a:lnTo>
                    <a:pt x="456666" y="0"/>
                  </a:lnTo>
                  <a:lnTo>
                    <a:pt x="341604" y="1066"/>
                  </a:lnTo>
                  <a:lnTo>
                    <a:pt x="0" y="2712796"/>
                  </a:lnTo>
                  <a:lnTo>
                    <a:pt x="8458" y="2727261"/>
                  </a:lnTo>
                  <a:lnTo>
                    <a:pt x="31394" y="2765361"/>
                  </a:lnTo>
                  <a:lnTo>
                    <a:pt x="54978" y="2803461"/>
                  </a:lnTo>
                  <a:lnTo>
                    <a:pt x="71589" y="2829598"/>
                  </a:lnTo>
                  <a:lnTo>
                    <a:pt x="413131" y="502843"/>
                  </a:lnTo>
                  <a:lnTo>
                    <a:pt x="742784" y="3298875"/>
                  </a:lnTo>
                  <a:lnTo>
                    <a:pt x="828687" y="3303028"/>
                  </a:lnTo>
                  <a:close/>
                </a:path>
                <a:path w="2611120" h="3303270">
                  <a:moveTo>
                    <a:pt x="1838312" y="2775674"/>
                  </a:moveTo>
                  <a:lnTo>
                    <a:pt x="1737614" y="2777693"/>
                  </a:lnTo>
                  <a:lnTo>
                    <a:pt x="1697799" y="3211017"/>
                  </a:lnTo>
                  <a:lnTo>
                    <a:pt x="1781149" y="3217087"/>
                  </a:lnTo>
                  <a:lnTo>
                    <a:pt x="1838312" y="2775674"/>
                  </a:lnTo>
                  <a:close/>
                </a:path>
                <a:path w="2611120" h="3303270">
                  <a:moveTo>
                    <a:pt x="2610980" y="3262134"/>
                  </a:moveTo>
                  <a:lnTo>
                    <a:pt x="2541473" y="2759291"/>
                  </a:lnTo>
                  <a:lnTo>
                    <a:pt x="2438641" y="2761310"/>
                  </a:lnTo>
                  <a:lnTo>
                    <a:pt x="2514333" y="3249892"/>
                  </a:lnTo>
                  <a:lnTo>
                    <a:pt x="2610980" y="3262134"/>
                  </a:lnTo>
                  <a:close/>
                </a:path>
              </a:pathLst>
            </a:custGeom>
            <a:solidFill>
              <a:srgbClr val="E2CA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783195" y="4661041"/>
              <a:ext cx="1831975" cy="2273300"/>
            </a:xfrm>
            <a:custGeom>
              <a:avLst/>
              <a:gdLst/>
              <a:ahLst/>
              <a:cxnLst/>
              <a:rect l="l" t="t" r="r" b="b"/>
              <a:pathLst>
                <a:path w="1831975" h="2273300">
                  <a:moveTo>
                    <a:pt x="1492111" y="0"/>
                  </a:moveTo>
                  <a:lnTo>
                    <a:pt x="0" y="49066"/>
                  </a:lnTo>
                  <a:lnTo>
                    <a:pt x="286116" y="2272862"/>
                  </a:lnTo>
                  <a:lnTo>
                    <a:pt x="1831347" y="2240183"/>
                  </a:lnTo>
                  <a:lnTo>
                    <a:pt x="1492111" y="0"/>
                  </a:lnTo>
                  <a:close/>
                </a:path>
              </a:pathLst>
            </a:custGeom>
            <a:solidFill>
              <a:srgbClr val="35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37630" y="5996772"/>
              <a:ext cx="1075449" cy="46882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425473" y="5180376"/>
              <a:ext cx="402590" cy="425450"/>
            </a:xfrm>
            <a:custGeom>
              <a:avLst/>
              <a:gdLst/>
              <a:ahLst/>
              <a:cxnLst/>
              <a:rect l="l" t="t" r="r" b="b"/>
              <a:pathLst>
                <a:path w="402589" h="425450">
                  <a:moveTo>
                    <a:pt x="189384" y="0"/>
                  </a:moveTo>
                  <a:lnTo>
                    <a:pt x="142268" y="3012"/>
                  </a:lnTo>
                  <a:lnTo>
                    <a:pt x="99320" y="19180"/>
                  </a:lnTo>
                  <a:lnTo>
                    <a:pt x="63655" y="46347"/>
                  </a:lnTo>
                  <a:lnTo>
                    <a:pt x="35581" y="82204"/>
                  </a:lnTo>
                  <a:lnTo>
                    <a:pt x="15408" y="124442"/>
                  </a:lnTo>
                  <a:lnTo>
                    <a:pt x="3444" y="170752"/>
                  </a:lnTo>
                  <a:lnTo>
                    <a:pt x="0" y="218826"/>
                  </a:lnTo>
                  <a:lnTo>
                    <a:pt x="5382" y="266354"/>
                  </a:lnTo>
                  <a:lnTo>
                    <a:pt x="20159" y="310281"/>
                  </a:lnTo>
                  <a:lnTo>
                    <a:pt x="43738" y="348470"/>
                  </a:lnTo>
                  <a:lnTo>
                    <a:pt x="74688" y="379994"/>
                  </a:lnTo>
                  <a:lnTo>
                    <a:pt x="111580" y="403926"/>
                  </a:lnTo>
                  <a:lnTo>
                    <a:pt x="152983" y="419340"/>
                  </a:lnTo>
                  <a:lnTo>
                    <a:pt x="197468" y="425309"/>
                  </a:lnTo>
                  <a:lnTo>
                    <a:pt x="243605" y="420905"/>
                  </a:lnTo>
                  <a:lnTo>
                    <a:pt x="287528" y="406132"/>
                  </a:lnTo>
                  <a:lnTo>
                    <a:pt x="325716" y="382556"/>
                  </a:lnTo>
                  <a:lnTo>
                    <a:pt x="357240" y="351608"/>
                  </a:lnTo>
                  <a:lnTo>
                    <a:pt x="381174" y="314717"/>
                  </a:lnTo>
                  <a:lnTo>
                    <a:pt x="396590" y="273314"/>
                  </a:lnTo>
                  <a:lnTo>
                    <a:pt x="402559" y="228829"/>
                  </a:lnTo>
                  <a:lnTo>
                    <a:pt x="398156" y="182692"/>
                  </a:lnTo>
                  <a:lnTo>
                    <a:pt x="382400" y="137374"/>
                  </a:lnTo>
                  <a:lnTo>
                    <a:pt x="356298" y="95595"/>
                  </a:lnTo>
                  <a:lnTo>
                    <a:pt x="321898" y="59162"/>
                  </a:lnTo>
                  <a:lnTo>
                    <a:pt x="281246" y="29881"/>
                  </a:lnTo>
                  <a:lnTo>
                    <a:pt x="236392" y="9558"/>
                  </a:lnTo>
                  <a:lnTo>
                    <a:pt x="189384" y="0"/>
                  </a:lnTo>
                  <a:close/>
                </a:path>
              </a:pathLst>
            </a:custGeom>
            <a:solidFill>
              <a:srgbClr val="F5B5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480261" y="5472426"/>
              <a:ext cx="333375" cy="491490"/>
            </a:xfrm>
            <a:custGeom>
              <a:avLst/>
              <a:gdLst/>
              <a:ahLst/>
              <a:cxnLst/>
              <a:rect l="l" t="t" r="r" b="b"/>
              <a:pathLst>
                <a:path w="333375" h="491489">
                  <a:moveTo>
                    <a:pt x="332628" y="0"/>
                  </a:moveTo>
                  <a:lnTo>
                    <a:pt x="0" y="73128"/>
                  </a:lnTo>
                  <a:lnTo>
                    <a:pt x="44909" y="167544"/>
                  </a:lnTo>
                  <a:lnTo>
                    <a:pt x="50879" y="176050"/>
                  </a:lnTo>
                  <a:lnTo>
                    <a:pt x="59045" y="181951"/>
                  </a:lnTo>
                  <a:lnTo>
                    <a:pt x="68687" y="185039"/>
                  </a:lnTo>
                  <a:lnTo>
                    <a:pt x="79086" y="185104"/>
                  </a:lnTo>
                  <a:lnTo>
                    <a:pt x="78761" y="185209"/>
                  </a:lnTo>
                  <a:lnTo>
                    <a:pt x="96204" y="218913"/>
                  </a:lnTo>
                  <a:lnTo>
                    <a:pt x="108516" y="243675"/>
                  </a:lnTo>
                  <a:lnTo>
                    <a:pt x="121544" y="271669"/>
                  </a:lnTo>
                  <a:lnTo>
                    <a:pt x="141137" y="315068"/>
                  </a:lnTo>
                  <a:lnTo>
                    <a:pt x="171447" y="373995"/>
                  </a:lnTo>
                  <a:lnTo>
                    <a:pt x="207279" y="431613"/>
                  </a:lnTo>
                  <a:lnTo>
                    <a:pt x="240216" y="474921"/>
                  </a:lnTo>
                  <a:lnTo>
                    <a:pt x="261845" y="490916"/>
                  </a:lnTo>
                  <a:lnTo>
                    <a:pt x="272933" y="465896"/>
                  </a:lnTo>
                  <a:lnTo>
                    <a:pt x="280788" y="411776"/>
                  </a:lnTo>
                  <a:lnTo>
                    <a:pt x="285371" y="354223"/>
                  </a:lnTo>
                  <a:lnTo>
                    <a:pt x="287935" y="280989"/>
                  </a:lnTo>
                  <a:lnTo>
                    <a:pt x="291954" y="227571"/>
                  </a:lnTo>
                  <a:lnTo>
                    <a:pt x="296750" y="174393"/>
                  </a:lnTo>
                  <a:lnTo>
                    <a:pt x="300378" y="137200"/>
                  </a:lnTo>
                  <a:lnTo>
                    <a:pt x="307718" y="135608"/>
                  </a:lnTo>
                  <a:lnTo>
                    <a:pt x="317994" y="131398"/>
                  </a:lnTo>
                  <a:lnTo>
                    <a:pt x="326067" y="124204"/>
                  </a:lnTo>
                  <a:lnTo>
                    <a:pt x="331326" y="114753"/>
                  </a:lnTo>
                  <a:lnTo>
                    <a:pt x="333162" y="103776"/>
                  </a:lnTo>
                  <a:lnTo>
                    <a:pt x="332628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457464" y="5454596"/>
              <a:ext cx="386080" cy="132715"/>
            </a:xfrm>
            <a:custGeom>
              <a:avLst/>
              <a:gdLst/>
              <a:ahLst/>
              <a:cxnLst/>
              <a:rect l="l" t="t" r="r" b="b"/>
              <a:pathLst>
                <a:path w="386079" h="132714">
                  <a:moveTo>
                    <a:pt x="365904" y="0"/>
                  </a:moveTo>
                  <a:lnTo>
                    <a:pt x="298944" y="4695"/>
                  </a:lnTo>
                  <a:lnTo>
                    <a:pt x="244372" y="15295"/>
                  </a:lnTo>
                  <a:lnTo>
                    <a:pt x="190698" y="35774"/>
                  </a:lnTo>
                  <a:lnTo>
                    <a:pt x="151300" y="56240"/>
                  </a:lnTo>
                  <a:lnTo>
                    <a:pt x="119828" y="66976"/>
                  </a:lnTo>
                  <a:lnTo>
                    <a:pt x="79777" y="71507"/>
                  </a:lnTo>
                  <a:lnTo>
                    <a:pt x="14640" y="73354"/>
                  </a:lnTo>
                  <a:lnTo>
                    <a:pt x="7751" y="76323"/>
                  </a:lnTo>
                  <a:lnTo>
                    <a:pt x="2718" y="81549"/>
                  </a:lnTo>
                  <a:lnTo>
                    <a:pt x="0" y="88292"/>
                  </a:lnTo>
                  <a:lnTo>
                    <a:pt x="54" y="95814"/>
                  </a:lnTo>
                  <a:lnTo>
                    <a:pt x="4735" y="117416"/>
                  </a:lnTo>
                  <a:lnTo>
                    <a:pt x="7708" y="124321"/>
                  </a:lnTo>
                  <a:lnTo>
                    <a:pt x="12933" y="129381"/>
                  </a:lnTo>
                  <a:lnTo>
                    <a:pt x="19674" y="132105"/>
                  </a:lnTo>
                  <a:lnTo>
                    <a:pt x="27195" y="132002"/>
                  </a:lnTo>
                  <a:lnTo>
                    <a:pt x="370902" y="58768"/>
                  </a:lnTo>
                  <a:lnTo>
                    <a:pt x="377791" y="55799"/>
                  </a:lnTo>
                  <a:lnTo>
                    <a:pt x="382824" y="50574"/>
                  </a:lnTo>
                  <a:lnTo>
                    <a:pt x="385542" y="43830"/>
                  </a:lnTo>
                  <a:lnTo>
                    <a:pt x="385488" y="36308"/>
                  </a:lnTo>
                  <a:lnTo>
                    <a:pt x="380912" y="14592"/>
                  </a:lnTo>
                  <a:lnTo>
                    <a:pt x="377891" y="7704"/>
                  </a:lnTo>
                  <a:lnTo>
                    <a:pt x="372656" y="2684"/>
                  </a:lnTo>
                  <a:lnTo>
                    <a:pt x="365904" y="0"/>
                  </a:lnTo>
                  <a:close/>
                </a:path>
              </a:pathLst>
            </a:custGeom>
            <a:solidFill>
              <a:srgbClr val="F7C6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79881" y="3997864"/>
              <a:ext cx="2211880" cy="315438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369810" y="7712707"/>
              <a:ext cx="4073525" cy="1083310"/>
            </a:xfrm>
            <a:custGeom>
              <a:avLst/>
              <a:gdLst/>
              <a:ahLst/>
              <a:cxnLst/>
              <a:rect l="l" t="t" r="r" b="b"/>
              <a:pathLst>
                <a:path w="4073525" h="1083309">
                  <a:moveTo>
                    <a:pt x="3913692" y="0"/>
                  </a:moveTo>
                  <a:lnTo>
                    <a:pt x="159670" y="0"/>
                  </a:lnTo>
                  <a:lnTo>
                    <a:pt x="109342" y="8173"/>
                  </a:lnTo>
                  <a:lnTo>
                    <a:pt x="65528" y="30908"/>
                  </a:lnTo>
                  <a:lnTo>
                    <a:pt x="30912" y="65521"/>
                  </a:lnTo>
                  <a:lnTo>
                    <a:pt x="8175" y="109332"/>
                  </a:lnTo>
                  <a:lnTo>
                    <a:pt x="0" y="159660"/>
                  </a:lnTo>
                  <a:lnTo>
                    <a:pt x="0" y="923176"/>
                  </a:lnTo>
                  <a:lnTo>
                    <a:pt x="8175" y="973499"/>
                  </a:lnTo>
                  <a:lnTo>
                    <a:pt x="30912" y="1017309"/>
                  </a:lnTo>
                  <a:lnTo>
                    <a:pt x="65528" y="1051924"/>
                  </a:lnTo>
                  <a:lnTo>
                    <a:pt x="109342" y="1074661"/>
                  </a:lnTo>
                  <a:lnTo>
                    <a:pt x="159670" y="1082836"/>
                  </a:lnTo>
                  <a:lnTo>
                    <a:pt x="3913692" y="1082836"/>
                  </a:lnTo>
                  <a:lnTo>
                    <a:pt x="3964015" y="1074661"/>
                  </a:lnTo>
                  <a:lnTo>
                    <a:pt x="4007826" y="1051924"/>
                  </a:lnTo>
                  <a:lnTo>
                    <a:pt x="4042441" y="1017309"/>
                  </a:lnTo>
                  <a:lnTo>
                    <a:pt x="4065177" y="973499"/>
                  </a:lnTo>
                  <a:lnTo>
                    <a:pt x="4073352" y="923176"/>
                  </a:lnTo>
                  <a:lnTo>
                    <a:pt x="4073352" y="159660"/>
                  </a:lnTo>
                  <a:lnTo>
                    <a:pt x="4065177" y="109332"/>
                  </a:lnTo>
                  <a:lnTo>
                    <a:pt x="4042441" y="65521"/>
                  </a:lnTo>
                  <a:lnTo>
                    <a:pt x="4007826" y="30908"/>
                  </a:lnTo>
                  <a:lnTo>
                    <a:pt x="3964015" y="8173"/>
                  </a:lnTo>
                  <a:lnTo>
                    <a:pt x="3913692" y="0"/>
                  </a:lnTo>
                  <a:close/>
                </a:path>
              </a:pathLst>
            </a:custGeom>
            <a:solidFill>
              <a:srgbClr val="C3BC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051996" y="8028984"/>
              <a:ext cx="2823210" cy="440055"/>
            </a:xfrm>
            <a:custGeom>
              <a:avLst/>
              <a:gdLst/>
              <a:ahLst/>
              <a:cxnLst/>
              <a:rect l="l" t="t" r="r" b="b"/>
              <a:pathLst>
                <a:path w="2823209" h="440054">
                  <a:moveTo>
                    <a:pt x="43853" y="5829"/>
                  </a:moveTo>
                  <a:lnTo>
                    <a:pt x="0" y="5829"/>
                  </a:lnTo>
                  <a:lnTo>
                    <a:pt x="0" y="432130"/>
                  </a:lnTo>
                  <a:lnTo>
                    <a:pt x="43853" y="432130"/>
                  </a:lnTo>
                  <a:lnTo>
                    <a:pt x="43853" y="5829"/>
                  </a:lnTo>
                  <a:close/>
                </a:path>
                <a:path w="2823209" h="440054">
                  <a:moveTo>
                    <a:pt x="212255" y="432130"/>
                  </a:moveTo>
                  <a:lnTo>
                    <a:pt x="98894" y="288861"/>
                  </a:lnTo>
                  <a:lnTo>
                    <a:pt x="211607" y="167309"/>
                  </a:lnTo>
                  <a:lnTo>
                    <a:pt x="154343" y="167309"/>
                  </a:lnTo>
                  <a:lnTo>
                    <a:pt x="45034" y="288226"/>
                  </a:lnTo>
                  <a:lnTo>
                    <a:pt x="154343" y="432130"/>
                  </a:lnTo>
                  <a:lnTo>
                    <a:pt x="212255" y="432130"/>
                  </a:lnTo>
                  <a:close/>
                </a:path>
                <a:path w="2823209" h="440054">
                  <a:moveTo>
                    <a:pt x="604926" y="167233"/>
                  </a:moveTo>
                  <a:lnTo>
                    <a:pt x="561073" y="167233"/>
                  </a:lnTo>
                  <a:lnTo>
                    <a:pt x="494969" y="377774"/>
                  </a:lnTo>
                  <a:lnTo>
                    <a:pt x="494436" y="385965"/>
                  </a:lnTo>
                  <a:lnTo>
                    <a:pt x="493801" y="377774"/>
                  </a:lnTo>
                  <a:lnTo>
                    <a:pt x="423659" y="167233"/>
                  </a:lnTo>
                  <a:lnTo>
                    <a:pt x="377571" y="167233"/>
                  </a:lnTo>
                  <a:lnTo>
                    <a:pt x="395020" y="213423"/>
                  </a:lnTo>
                  <a:lnTo>
                    <a:pt x="335407" y="378307"/>
                  </a:lnTo>
                  <a:lnTo>
                    <a:pt x="334772" y="385965"/>
                  </a:lnTo>
                  <a:lnTo>
                    <a:pt x="334137" y="378307"/>
                  </a:lnTo>
                  <a:lnTo>
                    <a:pt x="270484" y="167233"/>
                  </a:lnTo>
                  <a:lnTo>
                    <a:pt x="222580" y="167233"/>
                  </a:lnTo>
                  <a:lnTo>
                    <a:pt x="310819" y="439724"/>
                  </a:lnTo>
                  <a:lnTo>
                    <a:pt x="347662" y="439724"/>
                  </a:lnTo>
                  <a:lnTo>
                    <a:pt x="410248" y="274205"/>
                  </a:lnTo>
                  <a:lnTo>
                    <a:pt x="413651" y="259727"/>
                  </a:lnTo>
                  <a:lnTo>
                    <a:pt x="417804" y="274205"/>
                  </a:lnTo>
                  <a:lnTo>
                    <a:pt x="477520" y="439724"/>
                  </a:lnTo>
                  <a:lnTo>
                    <a:pt x="513168" y="439724"/>
                  </a:lnTo>
                  <a:lnTo>
                    <a:pt x="604926" y="167233"/>
                  </a:lnTo>
                  <a:close/>
                </a:path>
                <a:path w="2823209" h="440054">
                  <a:moveTo>
                    <a:pt x="857440" y="402894"/>
                  </a:moveTo>
                  <a:lnTo>
                    <a:pt x="835723" y="388848"/>
                  </a:lnTo>
                  <a:lnTo>
                    <a:pt x="835723" y="311137"/>
                  </a:lnTo>
                  <a:lnTo>
                    <a:pt x="835723" y="226301"/>
                  </a:lnTo>
                  <a:lnTo>
                    <a:pt x="812419" y="177888"/>
                  </a:lnTo>
                  <a:lnTo>
                    <a:pt x="749185" y="160197"/>
                  </a:lnTo>
                  <a:lnTo>
                    <a:pt x="710361" y="164515"/>
                  </a:lnTo>
                  <a:lnTo>
                    <a:pt x="680275" y="176606"/>
                  </a:lnTo>
                  <a:lnTo>
                    <a:pt x="660831" y="195275"/>
                  </a:lnTo>
                  <a:lnTo>
                    <a:pt x="653923" y="219278"/>
                  </a:lnTo>
                  <a:lnTo>
                    <a:pt x="653923" y="225666"/>
                  </a:lnTo>
                  <a:lnTo>
                    <a:pt x="654558" y="228650"/>
                  </a:lnTo>
                  <a:lnTo>
                    <a:pt x="658596" y="235673"/>
                  </a:lnTo>
                  <a:lnTo>
                    <a:pt x="703097" y="226301"/>
                  </a:lnTo>
                  <a:lnTo>
                    <a:pt x="701294" y="221627"/>
                  </a:lnTo>
                  <a:lnTo>
                    <a:pt x="700646" y="219278"/>
                  </a:lnTo>
                  <a:lnTo>
                    <a:pt x="700646" y="216293"/>
                  </a:lnTo>
                  <a:lnTo>
                    <a:pt x="703110" y="206375"/>
                  </a:lnTo>
                  <a:lnTo>
                    <a:pt x="710565" y="199301"/>
                  </a:lnTo>
                  <a:lnTo>
                    <a:pt x="723150" y="195046"/>
                  </a:lnTo>
                  <a:lnTo>
                    <a:pt x="740994" y="193624"/>
                  </a:lnTo>
                  <a:lnTo>
                    <a:pt x="763231" y="195694"/>
                  </a:lnTo>
                  <a:lnTo>
                    <a:pt x="778941" y="201866"/>
                  </a:lnTo>
                  <a:lnTo>
                    <a:pt x="788263" y="212077"/>
                  </a:lnTo>
                  <a:lnTo>
                    <a:pt x="791337" y="226301"/>
                  </a:lnTo>
                  <a:lnTo>
                    <a:pt x="791337" y="274205"/>
                  </a:lnTo>
                  <a:lnTo>
                    <a:pt x="791337" y="311137"/>
                  </a:lnTo>
                  <a:lnTo>
                    <a:pt x="791337" y="366064"/>
                  </a:lnTo>
                  <a:lnTo>
                    <a:pt x="766965" y="382955"/>
                  </a:lnTo>
                  <a:lnTo>
                    <a:pt x="748893" y="393344"/>
                  </a:lnTo>
                  <a:lnTo>
                    <a:pt x="734225" y="398576"/>
                  </a:lnTo>
                  <a:lnTo>
                    <a:pt x="720026" y="400024"/>
                  </a:lnTo>
                  <a:lnTo>
                    <a:pt x="705332" y="397573"/>
                  </a:lnTo>
                  <a:lnTo>
                    <a:pt x="694093" y="390639"/>
                  </a:lnTo>
                  <a:lnTo>
                    <a:pt x="686904" y="379768"/>
                  </a:lnTo>
                  <a:lnTo>
                    <a:pt x="684364" y="365544"/>
                  </a:lnTo>
                  <a:lnTo>
                    <a:pt x="684657" y="358317"/>
                  </a:lnTo>
                  <a:lnTo>
                    <a:pt x="685749" y="351802"/>
                  </a:lnTo>
                  <a:lnTo>
                    <a:pt x="688047" y="344970"/>
                  </a:lnTo>
                  <a:lnTo>
                    <a:pt x="691921" y="336791"/>
                  </a:lnTo>
                  <a:lnTo>
                    <a:pt x="791337" y="311137"/>
                  </a:lnTo>
                  <a:lnTo>
                    <a:pt x="791337" y="274205"/>
                  </a:lnTo>
                  <a:lnTo>
                    <a:pt x="699579" y="295808"/>
                  </a:lnTo>
                  <a:lnTo>
                    <a:pt x="655561" y="321754"/>
                  </a:lnTo>
                  <a:lnTo>
                    <a:pt x="640511" y="369582"/>
                  </a:lnTo>
                  <a:lnTo>
                    <a:pt x="645566" y="398195"/>
                  </a:lnTo>
                  <a:lnTo>
                    <a:pt x="659879" y="420154"/>
                  </a:lnTo>
                  <a:lnTo>
                    <a:pt x="682180" y="434225"/>
                  </a:lnTo>
                  <a:lnTo>
                    <a:pt x="711187" y="439191"/>
                  </a:lnTo>
                  <a:lnTo>
                    <a:pt x="725563" y="438111"/>
                  </a:lnTo>
                  <a:lnTo>
                    <a:pt x="767283" y="423976"/>
                  </a:lnTo>
                  <a:lnTo>
                    <a:pt x="795388" y="402894"/>
                  </a:lnTo>
                  <a:lnTo>
                    <a:pt x="799376" y="418985"/>
                  </a:lnTo>
                  <a:lnTo>
                    <a:pt x="808482" y="429933"/>
                  </a:lnTo>
                  <a:lnTo>
                    <a:pt x="823887" y="436575"/>
                  </a:lnTo>
                  <a:lnTo>
                    <a:pt x="846797" y="439724"/>
                  </a:lnTo>
                  <a:lnTo>
                    <a:pt x="857440" y="402894"/>
                  </a:lnTo>
                  <a:close/>
                </a:path>
                <a:path w="2823209" h="440054">
                  <a:moveTo>
                    <a:pt x="1158252" y="233946"/>
                  </a:moveTo>
                  <a:lnTo>
                    <a:pt x="1153972" y="201447"/>
                  </a:lnTo>
                  <a:lnTo>
                    <a:pt x="1141031" y="178409"/>
                  </a:lnTo>
                  <a:lnTo>
                    <a:pt x="1119327" y="164706"/>
                  </a:lnTo>
                  <a:lnTo>
                    <a:pt x="1088758" y="160172"/>
                  </a:lnTo>
                  <a:lnTo>
                    <a:pt x="1070114" y="161899"/>
                  </a:lnTo>
                  <a:lnTo>
                    <a:pt x="1033970" y="175260"/>
                  </a:lnTo>
                  <a:lnTo>
                    <a:pt x="1001864" y="200952"/>
                  </a:lnTo>
                  <a:lnTo>
                    <a:pt x="981786" y="222758"/>
                  </a:lnTo>
                  <a:lnTo>
                    <a:pt x="981786" y="167309"/>
                  </a:lnTo>
                  <a:lnTo>
                    <a:pt x="937920" y="167309"/>
                  </a:lnTo>
                  <a:lnTo>
                    <a:pt x="937920" y="432130"/>
                  </a:lnTo>
                  <a:lnTo>
                    <a:pt x="981786" y="432130"/>
                  </a:lnTo>
                  <a:lnTo>
                    <a:pt x="981786" y="270230"/>
                  </a:lnTo>
                  <a:lnTo>
                    <a:pt x="1013383" y="237655"/>
                  </a:lnTo>
                  <a:lnTo>
                    <a:pt x="1039863" y="215671"/>
                  </a:lnTo>
                  <a:lnTo>
                    <a:pt x="1062723" y="203250"/>
                  </a:lnTo>
                  <a:lnTo>
                    <a:pt x="1083437" y="199351"/>
                  </a:lnTo>
                  <a:lnTo>
                    <a:pt x="1092276" y="200317"/>
                  </a:lnTo>
                  <a:lnTo>
                    <a:pt x="1114272" y="233248"/>
                  </a:lnTo>
                  <a:lnTo>
                    <a:pt x="1114513" y="244373"/>
                  </a:lnTo>
                  <a:lnTo>
                    <a:pt x="1114513" y="432130"/>
                  </a:lnTo>
                  <a:lnTo>
                    <a:pt x="1158252" y="432130"/>
                  </a:lnTo>
                  <a:lnTo>
                    <a:pt x="1158252" y="233946"/>
                  </a:lnTo>
                  <a:close/>
                </a:path>
                <a:path w="2823209" h="440054">
                  <a:moveTo>
                    <a:pt x="1377302" y="406400"/>
                  </a:moveTo>
                  <a:lnTo>
                    <a:pt x="1359192" y="377139"/>
                  </a:lnTo>
                  <a:lnTo>
                    <a:pt x="1346835" y="385991"/>
                  </a:lnTo>
                  <a:lnTo>
                    <a:pt x="1337056" y="391769"/>
                  </a:lnTo>
                  <a:lnTo>
                    <a:pt x="1328724" y="394919"/>
                  </a:lnTo>
                  <a:lnTo>
                    <a:pt x="1320673" y="395871"/>
                  </a:lnTo>
                  <a:lnTo>
                    <a:pt x="1311300" y="395871"/>
                  </a:lnTo>
                  <a:lnTo>
                    <a:pt x="1306626" y="391833"/>
                  </a:lnTo>
                  <a:lnTo>
                    <a:pt x="1305445" y="384276"/>
                  </a:lnTo>
                  <a:lnTo>
                    <a:pt x="1304912" y="378040"/>
                  </a:lnTo>
                  <a:lnTo>
                    <a:pt x="1303743" y="354990"/>
                  </a:lnTo>
                  <a:lnTo>
                    <a:pt x="1303743" y="204050"/>
                  </a:lnTo>
                  <a:lnTo>
                    <a:pt x="1373886" y="204050"/>
                  </a:lnTo>
                  <a:lnTo>
                    <a:pt x="1373886" y="167233"/>
                  </a:lnTo>
                  <a:lnTo>
                    <a:pt x="1303743" y="167233"/>
                  </a:lnTo>
                  <a:lnTo>
                    <a:pt x="1303743" y="90055"/>
                  </a:lnTo>
                  <a:lnTo>
                    <a:pt x="1259789" y="90055"/>
                  </a:lnTo>
                  <a:lnTo>
                    <a:pt x="1259789" y="167233"/>
                  </a:lnTo>
                  <a:lnTo>
                    <a:pt x="1215288" y="178409"/>
                  </a:lnTo>
                  <a:lnTo>
                    <a:pt x="1215288" y="204050"/>
                  </a:lnTo>
                  <a:lnTo>
                    <a:pt x="1259789" y="204050"/>
                  </a:lnTo>
                  <a:lnTo>
                    <a:pt x="1259789" y="380644"/>
                  </a:lnTo>
                  <a:lnTo>
                    <a:pt x="1263472" y="404660"/>
                  </a:lnTo>
                  <a:lnTo>
                    <a:pt x="1273848" y="423316"/>
                  </a:lnTo>
                  <a:lnTo>
                    <a:pt x="1289913" y="435419"/>
                  </a:lnTo>
                  <a:lnTo>
                    <a:pt x="1310665" y="439724"/>
                  </a:lnTo>
                  <a:lnTo>
                    <a:pt x="1325613" y="438137"/>
                  </a:lnTo>
                  <a:lnTo>
                    <a:pt x="1340269" y="432727"/>
                  </a:lnTo>
                  <a:lnTo>
                    <a:pt x="1356779" y="422478"/>
                  </a:lnTo>
                  <a:lnTo>
                    <a:pt x="1377302" y="406400"/>
                  </a:lnTo>
                  <a:close/>
                </a:path>
                <a:path w="2823209" h="440054">
                  <a:moveTo>
                    <a:pt x="1481772" y="167233"/>
                  </a:moveTo>
                  <a:lnTo>
                    <a:pt x="1437919" y="167233"/>
                  </a:lnTo>
                  <a:lnTo>
                    <a:pt x="1437919" y="432066"/>
                  </a:lnTo>
                  <a:lnTo>
                    <a:pt x="1481772" y="432066"/>
                  </a:lnTo>
                  <a:lnTo>
                    <a:pt x="1481772" y="167233"/>
                  </a:lnTo>
                  <a:close/>
                </a:path>
                <a:path w="2823209" h="440054">
                  <a:moveTo>
                    <a:pt x="1488694" y="74841"/>
                  </a:moveTo>
                  <a:lnTo>
                    <a:pt x="1486433" y="63741"/>
                  </a:lnTo>
                  <a:lnTo>
                    <a:pt x="1480273" y="54673"/>
                  </a:lnTo>
                  <a:lnTo>
                    <a:pt x="1471180" y="48552"/>
                  </a:lnTo>
                  <a:lnTo>
                    <a:pt x="1460055" y="46316"/>
                  </a:lnTo>
                  <a:lnTo>
                    <a:pt x="1448943" y="48552"/>
                  </a:lnTo>
                  <a:lnTo>
                    <a:pt x="1439837" y="54673"/>
                  </a:lnTo>
                  <a:lnTo>
                    <a:pt x="1433677" y="63741"/>
                  </a:lnTo>
                  <a:lnTo>
                    <a:pt x="1431417" y="74841"/>
                  </a:lnTo>
                  <a:lnTo>
                    <a:pt x="1433677" y="86017"/>
                  </a:lnTo>
                  <a:lnTo>
                    <a:pt x="1439837" y="95161"/>
                  </a:lnTo>
                  <a:lnTo>
                    <a:pt x="1448943" y="101320"/>
                  </a:lnTo>
                  <a:lnTo>
                    <a:pt x="1460055" y="103581"/>
                  </a:lnTo>
                  <a:lnTo>
                    <a:pt x="1471180" y="101320"/>
                  </a:lnTo>
                  <a:lnTo>
                    <a:pt x="1480273" y="95161"/>
                  </a:lnTo>
                  <a:lnTo>
                    <a:pt x="1486433" y="86017"/>
                  </a:lnTo>
                  <a:lnTo>
                    <a:pt x="1488694" y="74841"/>
                  </a:lnTo>
                  <a:close/>
                </a:path>
                <a:path w="2823209" h="440054">
                  <a:moveTo>
                    <a:pt x="1702866" y="406400"/>
                  </a:moveTo>
                  <a:lnTo>
                    <a:pt x="1684756" y="377139"/>
                  </a:lnTo>
                  <a:lnTo>
                    <a:pt x="1672399" y="385991"/>
                  </a:lnTo>
                  <a:lnTo>
                    <a:pt x="1662620" y="391769"/>
                  </a:lnTo>
                  <a:lnTo>
                    <a:pt x="1654289" y="394919"/>
                  </a:lnTo>
                  <a:lnTo>
                    <a:pt x="1646237" y="395871"/>
                  </a:lnTo>
                  <a:lnTo>
                    <a:pt x="1636864" y="395871"/>
                  </a:lnTo>
                  <a:lnTo>
                    <a:pt x="1632191" y="391833"/>
                  </a:lnTo>
                  <a:lnTo>
                    <a:pt x="1631010" y="384276"/>
                  </a:lnTo>
                  <a:lnTo>
                    <a:pt x="1630476" y="378040"/>
                  </a:lnTo>
                  <a:lnTo>
                    <a:pt x="1629308" y="354990"/>
                  </a:lnTo>
                  <a:lnTo>
                    <a:pt x="1629308" y="204050"/>
                  </a:lnTo>
                  <a:lnTo>
                    <a:pt x="1699450" y="204050"/>
                  </a:lnTo>
                  <a:lnTo>
                    <a:pt x="1699450" y="167233"/>
                  </a:lnTo>
                  <a:lnTo>
                    <a:pt x="1629308" y="167233"/>
                  </a:lnTo>
                  <a:lnTo>
                    <a:pt x="1629308" y="90055"/>
                  </a:lnTo>
                  <a:lnTo>
                    <a:pt x="1585353" y="90055"/>
                  </a:lnTo>
                  <a:lnTo>
                    <a:pt x="1585353" y="167233"/>
                  </a:lnTo>
                  <a:lnTo>
                    <a:pt x="1540865" y="178409"/>
                  </a:lnTo>
                  <a:lnTo>
                    <a:pt x="1540865" y="204050"/>
                  </a:lnTo>
                  <a:lnTo>
                    <a:pt x="1585353" y="204050"/>
                  </a:lnTo>
                  <a:lnTo>
                    <a:pt x="1585353" y="380644"/>
                  </a:lnTo>
                  <a:lnTo>
                    <a:pt x="1589036" y="404660"/>
                  </a:lnTo>
                  <a:lnTo>
                    <a:pt x="1599412" y="423316"/>
                  </a:lnTo>
                  <a:lnTo>
                    <a:pt x="1615478" y="435419"/>
                  </a:lnTo>
                  <a:lnTo>
                    <a:pt x="1636229" y="439724"/>
                  </a:lnTo>
                  <a:lnTo>
                    <a:pt x="1651177" y="438137"/>
                  </a:lnTo>
                  <a:lnTo>
                    <a:pt x="1665833" y="432727"/>
                  </a:lnTo>
                  <a:lnTo>
                    <a:pt x="1682343" y="422478"/>
                  </a:lnTo>
                  <a:lnTo>
                    <a:pt x="1702866" y="406400"/>
                  </a:lnTo>
                  <a:close/>
                </a:path>
                <a:path w="2823209" h="440054">
                  <a:moveTo>
                    <a:pt x="1961578" y="402894"/>
                  </a:moveTo>
                  <a:lnTo>
                    <a:pt x="1939861" y="388848"/>
                  </a:lnTo>
                  <a:lnTo>
                    <a:pt x="1939861" y="311137"/>
                  </a:lnTo>
                  <a:lnTo>
                    <a:pt x="1939861" y="226301"/>
                  </a:lnTo>
                  <a:lnTo>
                    <a:pt x="1916544" y="177888"/>
                  </a:lnTo>
                  <a:lnTo>
                    <a:pt x="1853311" y="160197"/>
                  </a:lnTo>
                  <a:lnTo>
                    <a:pt x="1814499" y="164515"/>
                  </a:lnTo>
                  <a:lnTo>
                    <a:pt x="1784413" y="176606"/>
                  </a:lnTo>
                  <a:lnTo>
                    <a:pt x="1764957" y="195275"/>
                  </a:lnTo>
                  <a:lnTo>
                    <a:pt x="1758048" y="219278"/>
                  </a:lnTo>
                  <a:lnTo>
                    <a:pt x="1758048" y="225666"/>
                  </a:lnTo>
                  <a:lnTo>
                    <a:pt x="1758683" y="228650"/>
                  </a:lnTo>
                  <a:lnTo>
                    <a:pt x="1762734" y="235673"/>
                  </a:lnTo>
                  <a:lnTo>
                    <a:pt x="1807235" y="226301"/>
                  </a:lnTo>
                  <a:lnTo>
                    <a:pt x="1805419" y="221627"/>
                  </a:lnTo>
                  <a:lnTo>
                    <a:pt x="1804784" y="219278"/>
                  </a:lnTo>
                  <a:lnTo>
                    <a:pt x="1804784" y="216293"/>
                  </a:lnTo>
                  <a:lnTo>
                    <a:pt x="1807235" y="206375"/>
                  </a:lnTo>
                  <a:lnTo>
                    <a:pt x="1814690" y="199301"/>
                  </a:lnTo>
                  <a:lnTo>
                    <a:pt x="1827276" y="195046"/>
                  </a:lnTo>
                  <a:lnTo>
                    <a:pt x="1845132" y="193624"/>
                  </a:lnTo>
                  <a:lnTo>
                    <a:pt x="1867357" y="195694"/>
                  </a:lnTo>
                  <a:lnTo>
                    <a:pt x="1883067" y="201866"/>
                  </a:lnTo>
                  <a:lnTo>
                    <a:pt x="1892388" y="212077"/>
                  </a:lnTo>
                  <a:lnTo>
                    <a:pt x="1895475" y="226301"/>
                  </a:lnTo>
                  <a:lnTo>
                    <a:pt x="1895475" y="274205"/>
                  </a:lnTo>
                  <a:lnTo>
                    <a:pt x="1895475" y="311137"/>
                  </a:lnTo>
                  <a:lnTo>
                    <a:pt x="1895475" y="366064"/>
                  </a:lnTo>
                  <a:lnTo>
                    <a:pt x="1871091" y="382955"/>
                  </a:lnTo>
                  <a:lnTo>
                    <a:pt x="1853031" y="393344"/>
                  </a:lnTo>
                  <a:lnTo>
                    <a:pt x="1838350" y="398576"/>
                  </a:lnTo>
                  <a:lnTo>
                    <a:pt x="1824151" y="400024"/>
                  </a:lnTo>
                  <a:lnTo>
                    <a:pt x="1809470" y="397573"/>
                  </a:lnTo>
                  <a:lnTo>
                    <a:pt x="1798218" y="390639"/>
                  </a:lnTo>
                  <a:lnTo>
                    <a:pt x="1791030" y="379768"/>
                  </a:lnTo>
                  <a:lnTo>
                    <a:pt x="1788502" y="365544"/>
                  </a:lnTo>
                  <a:lnTo>
                    <a:pt x="1788782" y="358317"/>
                  </a:lnTo>
                  <a:lnTo>
                    <a:pt x="1789874" y="351802"/>
                  </a:lnTo>
                  <a:lnTo>
                    <a:pt x="1792173" y="344970"/>
                  </a:lnTo>
                  <a:lnTo>
                    <a:pt x="1796046" y="336791"/>
                  </a:lnTo>
                  <a:lnTo>
                    <a:pt x="1895475" y="311137"/>
                  </a:lnTo>
                  <a:lnTo>
                    <a:pt x="1895475" y="274205"/>
                  </a:lnTo>
                  <a:lnTo>
                    <a:pt x="1803717" y="295808"/>
                  </a:lnTo>
                  <a:lnTo>
                    <a:pt x="1759686" y="321754"/>
                  </a:lnTo>
                  <a:lnTo>
                    <a:pt x="1744637" y="369582"/>
                  </a:lnTo>
                  <a:lnTo>
                    <a:pt x="1749691" y="398195"/>
                  </a:lnTo>
                  <a:lnTo>
                    <a:pt x="1764017" y="420154"/>
                  </a:lnTo>
                  <a:lnTo>
                    <a:pt x="1786305" y="434225"/>
                  </a:lnTo>
                  <a:lnTo>
                    <a:pt x="1815312" y="439191"/>
                  </a:lnTo>
                  <a:lnTo>
                    <a:pt x="1829689" y="438111"/>
                  </a:lnTo>
                  <a:lnTo>
                    <a:pt x="1871421" y="423976"/>
                  </a:lnTo>
                  <a:lnTo>
                    <a:pt x="1899513" y="402894"/>
                  </a:lnTo>
                  <a:lnTo>
                    <a:pt x="1903501" y="418985"/>
                  </a:lnTo>
                  <a:lnTo>
                    <a:pt x="1912607" y="429933"/>
                  </a:lnTo>
                  <a:lnTo>
                    <a:pt x="1928012" y="436575"/>
                  </a:lnTo>
                  <a:lnTo>
                    <a:pt x="1950923" y="439724"/>
                  </a:lnTo>
                  <a:lnTo>
                    <a:pt x="1961578" y="402894"/>
                  </a:lnTo>
                  <a:close/>
                </a:path>
                <a:path w="2823209" h="440054">
                  <a:moveTo>
                    <a:pt x="2162530" y="406400"/>
                  </a:moveTo>
                  <a:lnTo>
                    <a:pt x="2144318" y="377139"/>
                  </a:lnTo>
                  <a:lnTo>
                    <a:pt x="2131949" y="385991"/>
                  </a:lnTo>
                  <a:lnTo>
                    <a:pt x="2122182" y="391769"/>
                  </a:lnTo>
                  <a:lnTo>
                    <a:pt x="2113851" y="394919"/>
                  </a:lnTo>
                  <a:lnTo>
                    <a:pt x="2105799" y="395871"/>
                  </a:lnTo>
                  <a:lnTo>
                    <a:pt x="2096427" y="395871"/>
                  </a:lnTo>
                  <a:lnTo>
                    <a:pt x="2091740" y="391833"/>
                  </a:lnTo>
                  <a:lnTo>
                    <a:pt x="2090572" y="384276"/>
                  </a:lnTo>
                  <a:lnTo>
                    <a:pt x="2090039" y="378040"/>
                  </a:lnTo>
                  <a:lnTo>
                    <a:pt x="2088857" y="354990"/>
                  </a:lnTo>
                  <a:lnTo>
                    <a:pt x="2088857" y="204050"/>
                  </a:lnTo>
                  <a:lnTo>
                    <a:pt x="2159012" y="204050"/>
                  </a:lnTo>
                  <a:lnTo>
                    <a:pt x="2159012" y="167233"/>
                  </a:lnTo>
                  <a:lnTo>
                    <a:pt x="2088857" y="167233"/>
                  </a:lnTo>
                  <a:lnTo>
                    <a:pt x="2088857" y="90055"/>
                  </a:lnTo>
                  <a:lnTo>
                    <a:pt x="2044903" y="90055"/>
                  </a:lnTo>
                  <a:lnTo>
                    <a:pt x="2044903" y="167233"/>
                  </a:lnTo>
                  <a:lnTo>
                    <a:pt x="2000415" y="178409"/>
                  </a:lnTo>
                  <a:lnTo>
                    <a:pt x="2000415" y="204050"/>
                  </a:lnTo>
                  <a:lnTo>
                    <a:pt x="2044903" y="204050"/>
                  </a:lnTo>
                  <a:lnTo>
                    <a:pt x="2044903" y="380644"/>
                  </a:lnTo>
                  <a:lnTo>
                    <a:pt x="2048586" y="404660"/>
                  </a:lnTo>
                  <a:lnTo>
                    <a:pt x="2058974" y="423316"/>
                  </a:lnTo>
                  <a:lnTo>
                    <a:pt x="2075040" y="435419"/>
                  </a:lnTo>
                  <a:lnTo>
                    <a:pt x="2095779" y="439724"/>
                  </a:lnTo>
                  <a:lnTo>
                    <a:pt x="2110727" y="438137"/>
                  </a:lnTo>
                  <a:lnTo>
                    <a:pt x="2125395" y="432727"/>
                  </a:lnTo>
                  <a:lnTo>
                    <a:pt x="2141944" y="422478"/>
                  </a:lnTo>
                  <a:lnTo>
                    <a:pt x="2162530" y="406400"/>
                  </a:lnTo>
                  <a:close/>
                </a:path>
                <a:path w="2823209" h="440054">
                  <a:moveTo>
                    <a:pt x="2266785" y="167233"/>
                  </a:moveTo>
                  <a:lnTo>
                    <a:pt x="2222931" y="167233"/>
                  </a:lnTo>
                  <a:lnTo>
                    <a:pt x="2222931" y="432066"/>
                  </a:lnTo>
                  <a:lnTo>
                    <a:pt x="2266785" y="432066"/>
                  </a:lnTo>
                  <a:lnTo>
                    <a:pt x="2266785" y="167233"/>
                  </a:lnTo>
                  <a:close/>
                </a:path>
                <a:path w="2823209" h="440054">
                  <a:moveTo>
                    <a:pt x="2273706" y="74841"/>
                  </a:moveTo>
                  <a:lnTo>
                    <a:pt x="2271445" y="63741"/>
                  </a:lnTo>
                  <a:lnTo>
                    <a:pt x="2265299" y="54673"/>
                  </a:lnTo>
                  <a:lnTo>
                    <a:pt x="2256193" y="48552"/>
                  </a:lnTo>
                  <a:lnTo>
                    <a:pt x="2245068" y="46316"/>
                  </a:lnTo>
                  <a:lnTo>
                    <a:pt x="2233955" y="48552"/>
                  </a:lnTo>
                  <a:lnTo>
                    <a:pt x="2224849" y="54673"/>
                  </a:lnTo>
                  <a:lnTo>
                    <a:pt x="2218690" y="63741"/>
                  </a:lnTo>
                  <a:lnTo>
                    <a:pt x="2216429" y="74841"/>
                  </a:lnTo>
                  <a:lnTo>
                    <a:pt x="2218690" y="86017"/>
                  </a:lnTo>
                  <a:lnTo>
                    <a:pt x="2224849" y="95161"/>
                  </a:lnTo>
                  <a:lnTo>
                    <a:pt x="2233955" y="101320"/>
                  </a:lnTo>
                  <a:lnTo>
                    <a:pt x="2245068" y="103581"/>
                  </a:lnTo>
                  <a:lnTo>
                    <a:pt x="2256193" y="101320"/>
                  </a:lnTo>
                  <a:lnTo>
                    <a:pt x="2265299" y="95161"/>
                  </a:lnTo>
                  <a:lnTo>
                    <a:pt x="2271445" y="86017"/>
                  </a:lnTo>
                  <a:lnTo>
                    <a:pt x="2273706" y="74841"/>
                  </a:lnTo>
                  <a:close/>
                </a:path>
                <a:path w="2823209" h="440054">
                  <a:moveTo>
                    <a:pt x="2569756" y="270154"/>
                  </a:moveTo>
                  <a:lnTo>
                    <a:pt x="2562479" y="225094"/>
                  </a:lnTo>
                  <a:lnTo>
                    <a:pt x="2541841" y="190398"/>
                  </a:lnTo>
                  <a:lnTo>
                    <a:pt x="2521851" y="176580"/>
                  </a:lnTo>
                  <a:lnTo>
                    <a:pt x="2521851" y="263131"/>
                  </a:lnTo>
                  <a:lnTo>
                    <a:pt x="2391994" y="263131"/>
                  </a:lnTo>
                  <a:lnTo>
                    <a:pt x="2402370" y="236029"/>
                  </a:lnTo>
                  <a:lnTo>
                    <a:pt x="2418194" y="216242"/>
                  </a:lnTo>
                  <a:lnTo>
                    <a:pt x="2439073" y="204127"/>
                  </a:lnTo>
                  <a:lnTo>
                    <a:pt x="2464587" y="200012"/>
                  </a:lnTo>
                  <a:lnTo>
                    <a:pt x="2488717" y="204127"/>
                  </a:lnTo>
                  <a:lnTo>
                    <a:pt x="2506548" y="216242"/>
                  </a:lnTo>
                  <a:lnTo>
                    <a:pt x="2517724" y="236029"/>
                  </a:lnTo>
                  <a:lnTo>
                    <a:pt x="2521851" y="263131"/>
                  </a:lnTo>
                  <a:lnTo>
                    <a:pt x="2521851" y="176580"/>
                  </a:lnTo>
                  <a:lnTo>
                    <a:pt x="2509583" y="168084"/>
                  </a:lnTo>
                  <a:lnTo>
                    <a:pt x="2467457" y="160210"/>
                  </a:lnTo>
                  <a:lnTo>
                    <a:pt x="2425471" y="166662"/>
                  </a:lnTo>
                  <a:lnTo>
                    <a:pt x="2390838" y="185153"/>
                  </a:lnTo>
                  <a:lnTo>
                    <a:pt x="2364676" y="214401"/>
                  </a:lnTo>
                  <a:lnTo>
                    <a:pt x="2348153" y="253098"/>
                  </a:lnTo>
                  <a:lnTo>
                    <a:pt x="2342388" y="299974"/>
                  </a:lnTo>
                  <a:lnTo>
                    <a:pt x="2348141" y="346633"/>
                  </a:lnTo>
                  <a:lnTo>
                    <a:pt x="2364575" y="385305"/>
                  </a:lnTo>
                  <a:lnTo>
                    <a:pt x="2390470" y="414629"/>
                  </a:lnTo>
                  <a:lnTo>
                    <a:pt x="2424607" y="433222"/>
                  </a:lnTo>
                  <a:lnTo>
                    <a:pt x="2465755" y="439724"/>
                  </a:lnTo>
                  <a:lnTo>
                    <a:pt x="2489771" y="438162"/>
                  </a:lnTo>
                  <a:lnTo>
                    <a:pt x="2511895" y="432866"/>
                  </a:lnTo>
                  <a:lnTo>
                    <a:pt x="2534907" y="422973"/>
                  </a:lnTo>
                  <a:lnTo>
                    <a:pt x="2561552" y="407581"/>
                  </a:lnTo>
                  <a:lnTo>
                    <a:pt x="2557386" y="399376"/>
                  </a:lnTo>
                  <a:lnTo>
                    <a:pt x="2543987" y="373087"/>
                  </a:lnTo>
                  <a:lnTo>
                    <a:pt x="2524468" y="385546"/>
                  </a:lnTo>
                  <a:lnTo>
                    <a:pt x="2507602" y="393661"/>
                  </a:lnTo>
                  <a:lnTo>
                    <a:pt x="2491702" y="398056"/>
                  </a:lnTo>
                  <a:lnTo>
                    <a:pt x="2475115" y="399376"/>
                  </a:lnTo>
                  <a:lnTo>
                    <a:pt x="2438870" y="392252"/>
                  </a:lnTo>
                  <a:lnTo>
                    <a:pt x="2411603" y="371741"/>
                  </a:lnTo>
                  <a:lnTo>
                    <a:pt x="2394445" y="339166"/>
                  </a:lnTo>
                  <a:lnTo>
                    <a:pt x="2388489" y="295808"/>
                  </a:lnTo>
                  <a:lnTo>
                    <a:pt x="2569756" y="295808"/>
                  </a:lnTo>
                  <a:lnTo>
                    <a:pt x="2569756" y="270154"/>
                  </a:lnTo>
                  <a:close/>
                </a:path>
                <a:path w="2823209" h="440054">
                  <a:moveTo>
                    <a:pt x="2823210" y="12877"/>
                  </a:moveTo>
                  <a:lnTo>
                    <a:pt x="2808630" y="6921"/>
                  </a:lnTo>
                  <a:lnTo>
                    <a:pt x="2794711" y="2933"/>
                  </a:lnTo>
                  <a:lnTo>
                    <a:pt x="2780436" y="698"/>
                  </a:lnTo>
                  <a:lnTo>
                    <a:pt x="2764777" y="0"/>
                  </a:lnTo>
                  <a:lnTo>
                    <a:pt x="2717635" y="8661"/>
                  </a:lnTo>
                  <a:lnTo>
                    <a:pt x="2681706" y="33388"/>
                  </a:lnTo>
                  <a:lnTo>
                    <a:pt x="2658821" y="72250"/>
                  </a:lnTo>
                  <a:lnTo>
                    <a:pt x="2650782" y="123367"/>
                  </a:lnTo>
                  <a:lnTo>
                    <a:pt x="2650782" y="167220"/>
                  </a:lnTo>
                  <a:lnTo>
                    <a:pt x="2606395" y="178396"/>
                  </a:lnTo>
                  <a:lnTo>
                    <a:pt x="2606395" y="204050"/>
                  </a:lnTo>
                  <a:lnTo>
                    <a:pt x="2650782" y="204050"/>
                  </a:lnTo>
                  <a:lnTo>
                    <a:pt x="2650782" y="432155"/>
                  </a:lnTo>
                  <a:lnTo>
                    <a:pt x="2694635" y="432155"/>
                  </a:lnTo>
                  <a:lnTo>
                    <a:pt x="2694635" y="204050"/>
                  </a:lnTo>
                  <a:lnTo>
                    <a:pt x="2757208" y="204050"/>
                  </a:lnTo>
                  <a:lnTo>
                    <a:pt x="2757208" y="167220"/>
                  </a:lnTo>
                  <a:lnTo>
                    <a:pt x="2694635" y="167220"/>
                  </a:lnTo>
                  <a:lnTo>
                    <a:pt x="2694635" y="134543"/>
                  </a:lnTo>
                  <a:lnTo>
                    <a:pt x="2698813" y="93256"/>
                  </a:lnTo>
                  <a:lnTo>
                    <a:pt x="2711386" y="64058"/>
                  </a:lnTo>
                  <a:lnTo>
                    <a:pt x="2732392" y="46710"/>
                  </a:lnTo>
                  <a:lnTo>
                    <a:pt x="2761907" y="40982"/>
                  </a:lnTo>
                  <a:lnTo>
                    <a:pt x="2771686" y="41440"/>
                  </a:lnTo>
                  <a:lnTo>
                    <a:pt x="2781516" y="42913"/>
                  </a:lnTo>
                  <a:lnTo>
                    <a:pt x="2792349" y="45605"/>
                  </a:lnTo>
                  <a:lnTo>
                    <a:pt x="2805112" y="49707"/>
                  </a:lnTo>
                  <a:lnTo>
                    <a:pt x="2823210" y="128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1478593" y="7712707"/>
              <a:ext cx="4073525" cy="1083310"/>
            </a:xfrm>
            <a:custGeom>
              <a:avLst/>
              <a:gdLst/>
              <a:ahLst/>
              <a:cxnLst/>
              <a:rect l="l" t="t" r="r" b="b"/>
              <a:pathLst>
                <a:path w="4073525" h="1083309">
                  <a:moveTo>
                    <a:pt x="3913681" y="0"/>
                  </a:moveTo>
                  <a:lnTo>
                    <a:pt x="159670" y="0"/>
                  </a:lnTo>
                  <a:lnTo>
                    <a:pt x="109342" y="8173"/>
                  </a:lnTo>
                  <a:lnTo>
                    <a:pt x="65528" y="30908"/>
                  </a:lnTo>
                  <a:lnTo>
                    <a:pt x="30912" y="65521"/>
                  </a:lnTo>
                  <a:lnTo>
                    <a:pt x="8175" y="109332"/>
                  </a:lnTo>
                  <a:lnTo>
                    <a:pt x="0" y="159660"/>
                  </a:lnTo>
                  <a:lnTo>
                    <a:pt x="0" y="923176"/>
                  </a:lnTo>
                  <a:lnTo>
                    <a:pt x="8175" y="973499"/>
                  </a:lnTo>
                  <a:lnTo>
                    <a:pt x="30912" y="1017309"/>
                  </a:lnTo>
                  <a:lnTo>
                    <a:pt x="65528" y="1051924"/>
                  </a:lnTo>
                  <a:lnTo>
                    <a:pt x="109342" y="1074661"/>
                  </a:lnTo>
                  <a:lnTo>
                    <a:pt x="159670" y="1082836"/>
                  </a:lnTo>
                  <a:lnTo>
                    <a:pt x="3913681" y="1082836"/>
                  </a:lnTo>
                  <a:lnTo>
                    <a:pt x="3964010" y="1074661"/>
                  </a:lnTo>
                  <a:lnTo>
                    <a:pt x="4007823" y="1051924"/>
                  </a:lnTo>
                  <a:lnTo>
                    <a:pt x="4042440" y="1017309"/>
                  </a:lnTo>
                  <a:lnTo>
                    <a:pt x="4065177" y="973499"/>
                  </a:lnTo>
                  <a:lnTo>
                    <a:pt x="4073352" y="923176"/>
                  </a:lnTo>
                  <a:lnTo>
                    <a:pt x="4073352" y="159660"/>
                  </a:lnTo>
                  <a:lnTo>
                    <a:pt x="4065177" y="109332"/>
                  </a:lnTo>
                  <a:lnTo>
                    <a:pt x="4042440" y="65521"/>
                  </a:lnTo>
                  <a:lnTo>
                    <a:pt x="4007823" y="30908"/>
                  </a:lnTo>
                  <a:lnTo>
                    <a:pt x="3964010" y="8173"/>
                  </a:lnTo>
                  <a:lnTo>
                    <a:pt x="3913681" y="0"/>
                  </a:lnTo>
                  <a:close/>
                </a:path>
              </a:pathLst>
            </a:custGeom>
            <a:solidFill>
              <a:srgbClr val="C3BC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340832" y="8028984"/>
              <a:ext cx="2463800" cy="440055"/>
            </a:xfrm>
            <a:custGeom>
              <a:avLst/>
              <a:gdLst/>
              <a:ahLst/>
              <a:cxnLst/>
              <a:rect l="l" t="t" r="r" b="b"/>
              <a:pathLst>
                <a:path w="2463800" h="440054">
                  <a:moveTo>
                    <a:pt x="43853" y="5829"/>
                  </a:moveTo>
                  <a:lnTo>
                    <a:pt x="0" y="5829"/>
                  </a:lnTo>
                  <a:lnTo>
                    <a:pt x="0" y="432130"/>
                  </a:lnTo>
                  <a:lnTo>
                    <a:pt x="43853" y="432130"/>
                  </a:lnTo>
                  <a:lnTo>
                    <a:pt x="43853" y="5829"/>
                  </a:lnTo>
                  <a:close/>
                </a:path>
                <a:path w="2463800" h="440054">
                  <a:moveTo>
                    <a:pt x="212242" y="432130"/>
                  </a:moveTo>
                  <a:lnTo>
                    <a:pt x="98882" y="288861"/>
                  </a:lnTo>
                  <a:lnTo>
                    <a:pt x="211607" y="167309"/>
                  </a:lnTo>
                  <a:lnTo>
                    <a:pt x="154343" y="167309"/>
                  </a:lnTo>
                  <a:lnTo>
                    <a:pt x="45021" y="288226"/>
                  </a:lnTo>
                  <a:lnTo>
                    <a:pt x="154343" y="432130"/>
                  </a:lnTo>
                  <a:lnTo>
                    <a:pt x="212242" y="432130"/>
                  </a:lnTo>
                  <a:close/>
                </a:path>
                <a:path w="2463800" h="440054">
                  <a:moveTo>
                    <a:pt x="604926" y="167233"/>
                  </a:moveTo>
                  <a:lnTo>
                    <a:pt x="561060" y="167233"/>
                  </a:lnTo>
                  <a:lnTo>
                    <a:pt x="494957" y="377774"/>
                  </a:lnTo>
                  <a:lnTo>
                    <a:pt x="494436" y="385965"/>
                  </a:lnTo>
                  <a:lnTo>
                    <a:pt x="493801" y="377774"/>
                  </a:lnTo>
                  <a:lnTo>
                    <a:pt x="423659" y="167233"/>
                  </a:lnTo>
                  <a:lnTo>
                    <a:pt x="377558" y="167233"/>
                  </a:lnTo>
                  <a:lnTo>
                    <a:pt x="395020" y="213423"/>
                  </a:lnTo>
                  <a:lnTo>
                    <a:pt x="335407" y="378307"/>
                  </a:lnTo>
                  <a:lnTo>
                    <a:pt x="334772" y="385965"/>
                  </a:lnTo>
                  <a:lnTo>
                    <a:pt x="334124" y="378307"/>
                  </a:lnTo>
                  <a:lnTo>
                    <a:pt x="270471" y="167233"/>
                  </a:lnTo>
                  <a:lnTo>
                    <a:pt x="222580" y="167233"/>
                  </a:lnTo>
                  <a:lnTo>
                    <a:pt x="310819" y="439724"/>
                  </a:lnTo>
                  <a:lnTo>
                    <a:pt x="347649" y="439724"/>
                  </a:lnTo>
                  <a:lnTo>
                    <a:pt x="410248" y="274205"/>
                  </a:lnTo>
                  <a:lnTo>
                    <a:pt x="413639" y="259727"/>
                  </a:lnTo>
                  <a:lnTo>
                    <a:pt x="417804" y="274205"/>
                  </a:lnTo>
                  <a:lnTo>
                    <a:pt x="477507" y="439724"/>
                  </a:lnTo>
                  <a:lnTo>
                    <a:pt x="513168" y="439724"/>
                  </a:lnTo>
                  <a:lnTo>
                    <a:pt x="604926" y="167233"/>
                  </a:lnTo>
                  <a:close/>
                </a:path>
                <a:path w="2463800" h="440054">
                  <a:moveTo>
                    <a:pt x="857427" y="402894"/>
                  </a:moveTo>
                  <a:lnTo>
                    <a:pt x="835710" y="388848"/>
                  </a:lnTo>
                  <a:lnTo>
                    <a:pt x="835710" y="311137"/>
                  </a:lnTo>
                  <a:lnTo>
                    <a:pt x="835710" y="226301"/>
                  </a:lnTo>
                  <a:lnTo>
                    <a:pt x="812393" y="177888"/>
                  </a:lnTo>
                  <a:lnTo>
                    <a:pt x="749173" y="160197"/>
                  </a:lnTo>
                  <a:lnTo>
                    <a:pt x="710349" y="164515"/>
                  </a:lnTo>
                  <a:lnTo>
                    <a:pt x="680262" y="176606"/>
                  </a:lnTo>
                  <a:lnTo>
                    <a:pt x="660819" y="195275"/>
                  </a:lnTo>
                  <a:lnTo>
                    <a:pt x="653910" y="219278"/>
                  </a:lnTo>
                  <a:lnTo>
                    <a:pt x="653910" y="225666"/>
                  </a:lnTo>
                  <a:lnTo>
                    <a:pt x="654545" y="228650"/>
                  </a:lnTo>
                  <a:lnTo>
                    <a:pt x="658583" y="235673"/>
                  </a:lnTo>
                  <a:lnTo>
                    <a:pt x="703084" y="226301"/>
                  </a:lnTo>
                  <a:lnTo>
                    <a:pt x="701281" y="221627"/>
                  </a:lnTo>
                  <a:lnTo>
                    <a:pt x="700633" y="219278"/>
                  </a:lnTo>
                  <a:lnTo>
                    <a:pt x="700633" y="216293"/>
                  </a:lnTo>
                  <a:lnTo>
                    <a:pt x="703097" y="206375"/>
                  </a:lnTo>
                  <a:lnTo>
                    <a:pt x="710552" y="199301"/>
                  </a:lnTo>
                  <a:lnTo>
                    <a:pt x="723138" y="195046"/>
                  </a:lnTo>
                  <a:lnTo>
                    <a:pt x="740981" y="193624"/>
                  </a:lnTo>
                  <a:lnTo>
                    <a:pt x="763219" y="195694"/>
                  </a:lnTo>
                  <a:lnTo>
                    <a:pt x="778929" y="201866"/>
                  </a:lnTo>
                  <a:lnTo>
                    <a:pt x="788250" y="212077"/>
                  </a:lnTo>
                  <a:lnTo>
                    <a:pt x="791324" y="226301"/>
                  </a:lnTo>
                  <a:lnTo>
                    <a:pt x="791324" y="274205"/>
                  </a:lnTo>
                  <a:lnTo>
                    <a:pt x="791324" y="311137"/>
                  </a:lnTo>
                  <a:lnTo>
                    <a:pt x="791324" y="366064"/>
                  </a:lnTo>
                  <a:lnTo>
                    <a:pt x="766953" y="382955"/>
                  </a:lnTo>
                  <a:lnTo>
                    <a:pt x="748880" y="393344"/>
                  </a:lnTo>
                  <a:lnTo>
                    <a:pt x="734199" y="398576"/>
                  </a:lnTo>
                  <a:lnTo>
                    <a:pt x="720013" y="400024"/>
                  </a:lnTo>
                  <a:lnTo>
                    <a:pt x="705319" y="397573"/>
                  </a:lnTo>
                  <a:lnTo>
                    <a:pt x="694080" y="390639"/>
                  </a:lnTo>
                  <a:lnTo>
                    <a:pt x="686892" y="379768"/>
                  </a:lnTo>
                  <a:lnTo>
                    <a:pt x="684352" y="365544"/>
                  </a:lnTo>
                  <a:lnTo>
                    <a:pt x="684631" y="358317"/>
                  </a:lnTo>
                  <a:lnTo>
                    <a:pt x="685736" y="351802"/>
                  </a:lnTo>
                  <a:lnTo>
                    <a:pt x="688035" y="344970"/>
                  </a:lnTo>
                  <a:lnTo>
                    <a:pt x="691908" y="336791"/>
                  </a:lnTo>
                  <a:lnTo>
                    <a:pt x="791324" y="311137"/>
                  </a:lnTo>
                  <a:lnTo>
                    <a:pt x="791324" y="274205"/>
                  </a:lnTo>
                  <a:lnTo>
                    <a:pt x="699566" y="295808"/>
                  </a:lnTo>
                  <a:lnTo>
                    <a:pt x="655535" y="321754"/>
                  </a:lnTo>
                  <a:lnTo>
                    <a:pt x="640499" y="369582"/>
                  </a:lnTo>
                  <a:lnTo>
                    <a:pt x="645553" y="398195"/>
                  </a:lnTo>
                  <a:lnTo>
                    <a:pt x="659866" y="420154"/>
                  </a:lnTo>
                  <a:lnTo>
                    <a:pt x="682167" y="434225"/>
                  </a:lnTo>
                  <a:lnTo>
                    <a:pt x="711174" y="439191"/>
                  </a:lnTo>
                  <a:lnTo>
                    <a:pt x="725551" y="438111"/>
                  </a:lnTo>
                  <a:lnTo>
                    <a:pt x="767270" y="423976"/>
                  </a:lnTo>
                  <a:lnTo>
                    <a:pt x="795362" y="402894"/>
                  </a:lnTo>
                  <a:lnTo>
                    <a:pt x="799363" y="418985"/>
                  </a:lnTo>
                  <a:lnTo>
                    <a:pt x="808456" y="429933"/>
                  </a:lnTo>
                  <a:lnTo>
                    <a:pt x="823874" y="436575"/>
                  </a:lnTo>
                  <a:lnTo>
                    <a:pt x="846785" y="439724"/>
                  </a:lnTo>
                  <a:lnTo>
                    <a:pt x="857427" y="402894"/>
                  </a:lnTo>
                  <a:close/>
                </a:path>
                <a:path w="2463800" h="440054">
                  <a:moveTo>
                    <a:pt x="979398" y="5867"/>
                  </a:moveTo>
                  <a:lnTo>
                    <a:pt x="935545" y="5867"/>
                  </a:lnTo>
                  <a:lnTo>
                    <a:pt x="935545" y="432168"/>
                  </a:lnTo>
                  <a:lnTo>
                    <a:pt x="979398" y="432168"/>
                  </a:lnTo>
                  <a:lnTo>
                    <a:pt x="979398" y="5867"/>
                  </a:lnTo>
                  <a:close/>
                </a:path>
                <a:path w="2463800" h="440054">
                  <a:moveTo>
                    <a:pt x="1121714" y="167233"/>
                  </a:moveTo>
                  <a:lnTo>
                    <a:pt x="1077861" y="167233"/>
                  </a:lnTo>
                  <a:lnTo>
                    <a:pt x="1077861" y="432066"/>
                  </a:lnTo>
                  <a:lnTo>
                    <a:pt x="1121714" y="432066"/>
                  </a:lnTo>
                  <a:lnTo>
                    <a:pt x="1121714" y="167233"/>
                  </a:lnTo>
                  <a:close/>
                </a:path>
                <a:path w="2463800" h="440054">
                  <a:moveTo>
                    <a:pt x="1128636" y="74841"/>
                  </a:moveTo>
                  <a:lnTo>
                    <a:pt x="1126375" y="63741"/>
                  </a:lnTo>
                  <a:lnTo>
                    <a:pt x="1120228" y="54673"/>
                  </a:lnTo>
                  <a:lnTo>
                    <a:pt x="1111123" y="48552"/>
                  </a:lnTo>
                  <a:lnTo>
                    <a:pt x="1099997" y="46316"/>
                  </a:lnTo>
                  <a:lnTo>
                    <a:pt x="1088885" y="48552"/>
                  </a:lnTo>
                  <a:lnTo>
                    <a:pt x="1079779" y="54673"/>
                  </a:lnTo>
                  <a:lnTo>
                    <a:pt x="1073619" y="63741"/>
                  </a:lnTo>
                  <a:lnTo>
                    <a:pt x="1071359" y="74841"/>
                  </a:lnTo>
                  <a:lnTo>
                    <a:pt x="1073619" y="86017"/>
                  </a:lnTo>
                  <a:lnTo>
                    <a:pt x="1079779" y="95161"/>
                  </a:lnTo>
                  <a:lnTo>
                    <a:pt x="1088885" y="101320"/>
                  </a:lnTo>
                  <a:lnTo>
                    <a:pt x="1099997" y="103581"/>
                  </a:lnTo>
                  <a:lnTo>
                    <a:pt x="1111123" y="101320"/>
                  </a:lnTo>
                  <a:lnTo>
                    <a:pt x="1120228" y="95161"/>
                  </a:lnTo>
                  <a:lnTo>
                    <a:pt x="1126375" y="86017"/>
                  </a:lnTo>
                  <a:lnTo>
                    <a:pt x="1128636" y="74841"/>
                  </a:lnTo>
                  <a:close/>
                </a:path>
                <a:path w="2463800" h="440054">
                  <a:moveTo>
                    <a:pt x="1342771" y="406400"/>
                  </a:moveTo>
                  <a:lnTo>
                    <a:pt x="1324673" y="377139"/>
                  </a:lnTo>
                  <a:lnTo>
                    <a:pt x="1312303" y="385991"/>
                  </a:lnTo>
                  <a:lnTo>
                    <a:pt x="1302537" y="391769"/>
                  </a:lnTo>
                  <a:lnTo>
                    <a:pt x="1294206" y="394919"/>
                  </a:lnTo>
                  <a:lnTo>
                    <a:pt x="1286154" y="395871"/>
                  </a:lnTo>
                  <a:lnTo>
                    <a:pt x="1276781" y="395871"/>
                  </a:lnTo>
                  <a:lnTo>
                    <a:pt x="1272095" y="391833"/>
                  </a:lnTo>
                  <a:lnTo>
                    <a:pt x="1270927" y="384276"/>
                  </a:lnTo>
                  <a:lnTo>
                    <a:pt x="1270393" y="378040"/>
                  </a:lnTo>
                  <a:lnTo>
                    <a:pt x="1269212" y="354990"/>
                  </a:lnTo>
                  <a:lnTo>
                    <a:pt x="1269212" y="204050"/>
                  </a:lnTo>
                  <a:lnTo>
                    <a:pt x="1339367" y="204050"/>
                  </a:lnTo>
                  <a:lnTo>
                    <a:pt x="1339367" y="167233"/>
                  </a:lnTo>
                  <a:lnTo>
                    <a:pt x="1269212" y="167233"/>
                  </a:lnTo>
                  <a:lnTo>
                    <a:pt x="1269212" y="90055"/>
                  </a:lnTo>
                  <a:lnTo>
                    <a:pt x="1225257" y="90055"/>
                  </a:lnTo>
                  <a:lnTo>
                    <a:pt x="1225257" y="167233"/>
                  </a:lnTo>
                  <a:lnTo>
                    <a:pt x="1180769" y="178409"/>
                  </a:lnTo>
                  <a:lnTo>
                    <a:pt x="1180769" y="204050"/>
                  </a:lnTo>
                  <a:lnTo>
                    <a:pt x="1225257" y="204050"/>
                  </a:lnTo>
                  <a:lnTo>
                    <a:pt x="1225257" y="380644"/>
                  </a:lnTo>
                  <a:lnTo>
                    <a:pt x="1228940" y="404660"/>
                  </a:lnTo>
                  <a:lnTo>
                    <a:pt x="1239329" y="423316"/>
                  </a:lnTo>
                  <a:lnTo>
                    <a:pt x="1255395" y="435419"/>
                  </a:lnTo>
                  <a:lnTo>
                    <a:pt x="1276134" y="439724"/>
                  </a:lnTo>
                  <a:lnTo>
                    <a:pt x="1291082" y="438137"/>
                  </a:lnTo>
                  <a:lnTo>
                    <a:pt x="1305750" y="432727"/>
                  </a:lnTo>
                  <a:lnTo>
                    <a:pt x="1322260" y="422478"/>
                  </a:lnTo>
                  <a:lnTo>
                    <a:pt x="1342771" y="406400"/>
                  </a:lnTo>
                  <a:close/>
                </a:path>
                <a:path w="2463800" h="440054">
                  <a:moveTo>
                    <a:pt x="1601495" y="402894"/>
                  </a:moveTo>
                  <a:lnTo>
                    <a:pt x="1579778" y="388848"/>
                  </a:lnTo>
                  <a:lnTo>
                    <a:pt x="1579778" y="311137"/>
                  </a:lnTo>
                  <a:lnTo>
                    <a:pt x="1579778" y="226301"/>
                  </a:lnTo>
                  <a:lnTo>
                    <a:pt x="1556461" y="177888"/>
                  </a:lnTo>
                  <a:lnTo>
                    <a:pt x="1493240" y="160197"/>
                  </a:lnTo>
                  <a:lnTo>
                    <a:pt x="1454416" y="164515"/>
                  </a:lnTo>
                  <a:lnTo>
                    <a:pt x="1424330" y="176606"/>
                  </a:lnTo>
                  <a:lnTo>
                    <a:pt x="1404874" y="195275"/>
                  </a:lnTo>
                  <a:lnTo>
                    <a:pt x="1397965" y="219278"/>
                  </a:lnTo>
                  <a:lnTo>
                    <a:pt x="1397965" y="225666"/>
                  </a:lnTo>
                  <a:lnTo>
                    <a:pt x="1398612" y="228650"/>
                  </a:lnTo>
                  <a:lnTo>
                    <a:pt x="1402664" y="235673"/>
                  </a:lnTo>
                  <a:lnTo>
                    <a:pt x="1447152" y="226301"/>
                  </a:lnTo>
                  <a:lnTo>
                    <a:pt x="1445336" y="221627"/>
                  </a:lnTo>
                  <a:lnTo>
                    <a:pt x="1444701" y="219278"/>
                  </a:lnTo>
                  <a:lnTo>
                    <a:pt x="1444701" y="216293"/>
                  </a:lnTo>
                  <a:lnTo>
                    <a:pt x="1447165" y="206375"/>
                  </a:lnTo>
                  <a:lnTo>
                    <a:pt x="1454619" y="199301"/>
                  </a:lnTo>
                  <a:lnTo>
                    <a:pt x="1467205" y="195046"/>
                  </a:lnTo>
                  <a:lnTo>
                    <a:pt x="1485049" y="193624"/>
                  </a:lnTo>
                  <a:lnTo>
                    <a:pt x="1507286" y="195694"/>
                  </a:lnTo>
                  <a:lnTo>
                    <a:pt x="1522996" y="201866"/>
                  </a:lnTo>
                  <a:lnTo>
                    <a:pt x="1532318" y="212077"/>
                  </a:lnTo>
                  <a:lnTo>
                    <a:pt x="1535391" y="226301"/>
                  </a:lnTo>
                  <a:lnTo>
                    <a:pt x="1535391" y="274205"/>
                  </a:lnTo>
                  <a:lnTo>
                    <a:pt x="1535391" y="311137"/>
                  </a:lnTo>
                  <a:lnTo>
                    <a:pt x="1535391" y="366064"/>
                  </a:lnTo>
                  <a:lnTo>
                    <a:pt x="1511020" y="382955"/>
                  </a:lnTo>
                  <a:lnTo>
                    <a:pt x="1492948" y="393344"/>
                  </a:lnTo>
                  <a:lnTo>
                    <a:pt x="1478267" y="398576"/>
                  </a:lnTo>
                  <a:lnTo>
                    <a:pt x="1464068" y="400024"/>
                  </a:lnTo>
                  <a:lnTo>
                    <a:pt x="1449387" y="397573"/>
                  </a:lnTo>
                  <a:lnTo>
                    <a:pt x="1438148" y="390639"/>
                  </a:lnTo>
                  <a:lnTo>
                    <a:pt x="1430947" y="379768"/>
                  </a:lnTo>
                  <a:lnTo>
                    <a:pt x="1428419" y="365544"/>
                  </a:lnTo>
                  <a:lnTo>
                    <a:pt x="1428699" y="358317"/>
                  </a:lnTo>
                  <a:lnTo>
                    <a:pt x="1429804" y="351802"/>
                  </a:lnTo>
                  <a:lnTo>
                    <a:pt x="1432102" y="344970"/>
                  </a:lnTo>
                  <a:lnTo>
                    <a:pt x="1435976" y="336791"/>
                  </a:lnTo>
                  <a:lnTo>
                    <a:pt x="1535391" y="311137"/>
                  </a:lnTo>
                  <a:lnTo>
                    <a:pt x="1535391" y="274205"/>
                  </a:lnTo>
                  <a:lnTo>
                    <a:pt x="1443634" y="295808"/>
                  </a:lnTo>
                  <a:lnTo>
                    <a:pt x="1399603" y="321754"/>
                  </a:lnTo>
                  <a:lnTo>
                    <a:pt x="1384554" y="369582"/>
                  </a:lnTo>
                  <a:lnTo>
                    <a:pt x="1389608" y="398195"/>
                  </a:lnTo>
                  <a:lnTo>
                    <a:pt x="1403934" y="420154"/>
                  </a:lnTo>
                  <a:lnTo>
                    <a:pt x="1426235" y="434225"/>
                  </a:lnTo>
                  <a:lnTo>
                    <a:pt x="1455242" y="439191"/>
                  </a:lnTo>
                  <a:lnTo>
                    <a:pt x="1469618" y="438111"/>
                  </a:lnTo>
                  <a:lnTo>
                    <a:pt x="1511338" y="423976"/>
                  </a:lnTo>
                  <a:lnTo>
                    <a:pt x="1539430" y="402894"/>
                  </a:lnTo>
                  <a:lnTo>
                    <a:pt x="1543431" y="418985"/>
                  </a:lnTo>
                  <a:lnTo>
                    <a:pt x="1552524" y="429933"/>
                  </a:lnTo>
                  <a:lnTo>
                    <a:pt x="1567929" y="436575"/>
                  </a:lnTo>
                  <a:lnTo>
                    <a:pt x="1590840" y="439724"/>
                  </a:lnTo>
                  <a:lnTo>
                    <a:pt x="1601495" y="402894"/>
                  </a:lnTo>
                  <a:close/>
                </a:path>
                <a:path w="2463800" h="440054">
                  <a:moveTo>
                    <a:pt x="1802434" y="406400"/>
                  </a:moveTo>
                  <a:lnTo>
                    <a:pt x="1784223" y="377139"/>
                  </a:lnTo>
                  <a:lnTo>
                    <a:pt x="1771865" y="385991"/>
                  </a:lnTo>
                  <a:lnTo>
                    <a:pt x="1762086" y="391769"/>
                  </a:lnTo>
                  <a:lnTo>
                    <a:pt x="1753755" y="394919"/>
                  </a:lnTo>
                  <a:lnTo>
                    <a:pt x="1745703" y="395871"/>
                  </a:lnTo>
                  <a:lnTo>
                    <a:pt x="1736331" y="395871"/>
                  </a:lnTo>
                  <a:lnTo>
                    <a:pt x="1731657" y="391833"/>
                  </a:lnTo>
                  <a:lnTo>
                    <a:pt x="1730476" y="384276"/>
                  </a:lnTo>
                  <a:lnTo>
                    <a:pt x="1729943" y="378040"/>
                  </a:lnTo>
                  <a:lnTo>
                    <a:pt x="1728774" y="354990"/>
                  </a:lnTo>
                  <a:lnTo>
                    <a:pt x="1728774" y="204050"/>
                  </a:lnTo>
                  <a:lnTo>
                    <a:pt x="1798916" y="204050"/>
                  </a:lnTo>
                  <a:lnTo>
                    <a:pt x="1798916" y="167233"/>
                  </a:lnTo>
                  <a:lnTo>
                    <a:pt x="1728774" y="167233"/>
                  </a:lnTo>
                  <a:lnTo>
                    <a:pt x="1728774" y="90055"/>
                  </a:lnTo>
                  <a:lnTo>
                    <a:pt x="1684820" y="90055"/>
                  </a:lnTo>
                  <a:lnTo>
                    <a:pt x="1684820" y="167233"/>
                  </a:lnTo>
                  <a:lnTo>
                    <a:pt x="1640332" y="178409"/>
                  </a:lnTo>
                  <a:lnTo>
                    <a:pt x="1640332" y="204050"/>
                  </a:lnTo>
                  <a:lnTo>
                    <a:pt x="1684820" y="204050"/>
                  </a:lnTo>
                  <a:lnTo>
                    <a:pt x="1684820" y="380644"/>
                  </a:lnTo>
                  <a:lnTo>
                    <a:pt x="1688503" y="404660"/>
                  </a:lnTo>
                  <a:lnTo>
                    <a:pt x="1698879" y="423316"/>
                  </a:lnTo>
                  <a:lnTo>
                    <a:pt x="1714944" y="435419"/>
                  </a:lnTo>
                  <a:lnTo>
                    <a:pt x="1735696" y="439724"/>
                  </a:lnTo>
                  <a:lnTo>
                    <a:pt x="1750644" y="438137"/>
                  </a:lnTo>
                  <a:lnTo>
                    <a:pt x="1765312" y="432727"/>
                  </a:lnTo>
                  <a:lnTo>
                    <a:pt x="1781860" y="422478"/>
                  </a:lnTo>
                  <a:lnTo>
                    <a:pt x="1802434" y="406400"/>
                  </a:lnTo>
                  <a:close/>
                </a:path>
                <a:path w="2463800" h="440054">
                  <a:moveTo>
                    <a:pt x="1906727" y="167233"/>
                  </a:moveTo>
                  <a:lnTo>
                    <a:pt x="1862874" y="167233"/>
                  </a:lnTo>
                  <a:lnTo>
                    <a:pt x="1862874" y="432066"/>
                  </a:lnTo>
                  <a:lnTo>
                    <a:pt x="1906727" y="432066"/>
                  </a:lnTo>
                  <a:lnTo>
                    <a:pt x="1906727" y="167233"/>
                  </a:lnTo>
                  <a:close/>
                </a:path>
                <a:path w="2463800" h="440054">
                  <a:moveTo>
                    <a:pt x="1913648" y="74841"/>
                  </a:moveTo>
                  <a:lnTo>
                    <a:pt x="1911388" y="63741"/>
                  </a:lnTo>
                  <a:lnTo>
                    <a:pt x="1905241" y="54673"/>
                  </a:lnTo>
                  <a:lnTo>
                    <a:pt x="1896135" y="48552"/>
                  </a:lnTo>
                  <a:lnTo>
                    <a:pt x="1885010" y="46316"/>
                  </a:lnTo>
                  <a:lnTo>
                    <a:pt x="1873897" y="48552"/>
                  </a:lnTo>
                  <a:lnTo>
                    <a:pt x="1864791" y="54673"/>
                  </a:lnTo>
                  <a:lnTo>
                    <a:pt x="1858632" y="63741"/>
                  </a:lnTo>
                  <a:lnTo>
                    <a:pt x="1856371" y="74841"/>
                  </a:lnTo>
                  <a:lnTo>
                    <a:pt x="1858632" y="86017"/>
                  </a:lnTo>
                  <a:lnTo>
                    <a:pt x="1864791" y="95161"/>
                  </a:lnTo>
                  <a:lnTo>
                    <a:pt x="1873897" y="101320"/>
                  </a:lnTo>
                  <a:lnTo>
                    <a:pt x="1885010" y="103581"/>
                  </a:lnTo>
                  <a:lnTo>
                    <a:pt x="1896135" y="101320"/>
                  </a:lnTo>
                  <a:lnTo>
                    <a:pt x="1905241" y="95161"/>
                  </a:lnTo>
                  <a:lnTo>
                    <a:pt x="1911388" y="86017"/>
                  </a:lnTo>
                  <a:lnTo>
                    <a:pt x="1913648" y="74841"/>
                  </a:lnTo>
                  <a:close/>
                </a:path>
                <a:path w="2463800" h="440054">
                  <a:moveTo>
                    <a:pt x="2209673" y="270154"/>
                  </a:moveTo>
                  <a:lnTo>
                    <a:pt x="2202408" y="225094"/>
                  </a:lnTo>
                  <a:lnTo>
                    <a:pt x="2181758" y="190398"/>
                  </a:lnTo>
                  <a:lnTo>
                    <a:pt x="2161768" y="176580"/>
                  </a:lnTo>
                  <a:lnTo>
                    <a:pt x="2161768" y="263131"/>
                  </a:lnTo>
                  <a:lnTo>
                    <a:pt x="2031911" y="263131"/>
                  </a:lnTo>
                  <a:lnTo>
                    <a:pt x="2042287" y="236029"/>
                  </a:lnTo>
                  <a:lnTo>
                    <a:pt x="2058111" y="216242"/>
                  </a:lnTo>
                  <a:lnTo>
                    <a:pt x="2078990" y="204127"/>
                  </a:lnTo>
                  <a:lnTo>
                    <a:pt x="2104504" y="200012"/>
                  </a:lnTo>
                  <a:lnTo>
                    <a:pt x="2128634" y="204127"/>
                  </a:lnTo>
                  <a:lnTo>
                    <a:pt x="2146465" y="216242"/>
                  </a:lnTo>
                  <a:lnTo>
                    <a:pt x="2157641" y="236029"/>
                  </a:lnTo>
                  <a:lnTo>
                    <a:pt x="2161768" y="263131"/>
                  </a:lnTo>
                  <a:lnTo>
                    <a:pt x="2161768" y="176580"/>
                  </a:lnTo>
                  <a:lnTo>
                    <a:pt x="2149500" y="168084"/>
                  </a:lnTo>
                  <a:lnTo>
                    <a:pt x="2107374" y="160210"/>
                  </a:lnTo>
                  <a:lnTo>
                    <a:pt x="2065388" y="166662"/>
                  </a:lnTo>
                  <a:lnTo>
                    <a:pt x="2030755" y="185153"/>
                  </a:lnTo>
                  <a:lnTo>
                    <a:pt x="2004606" y="214401"/>
                  </a:lnTo>
                  <a:lnTo>
                    <a:pt x="1988070" y="253098"/>
                  </a:lnTo>
                  <a:lnTo>
                    <a:pt x="1982317" y="299974"/>
                  </a:lnTo>
                  <a:lnTo>
                    <a:pt x="1988058" y="346633"/>
                  </a:lnTo>
                  <a:lnTo>
                    <a:pt x="2004491" y="385305"/>
                  </a:lnTo>
                  <a:lnTo>
                    <a:pt x="2030387" y="414629"/>
                  </a:lnTo>
                  <a:lnTo>
                    <a:pt x="2064524" y="433222"/>
                  </a:lnTo>
                  <a:lnTo>
                    <a:pt x="2105685" y="439724"/>
                  </a:lnTo>
                  <a:lnTo>
                    <a:pt x="2129688" y="438162"/>
                  </a:lnTo>
                  <a:lnTo>
                    <a:pt x="2151824" y="432866"/>
                  </a:lnTo>
                  <a:lnTo>
                    <a:pt x="2174837" y="422973"/>
                  </a:lnTo>
                  <a:lnTo>
                    <a:pt x="2201481" y="407581"/>
                  </a:lnTo>
                  <a:lnTo>
                    <a:pt x="2197303" y="399376"/>
                  </a:lnTo>
                  <a:lnTo>
                    <a:pt x="2183904" y="373087"/>
                  </a:lnTo>
                  <a:lnTo>
                    <a:pt x="2164397" y="385546"/>
                  </a:lnTo>
                  <a:lnTo>
                    <a:pt x="2147519" y="393661"/>
                  </a:lnTo>
                  <a:lnTo>
                    <a:pt x="2131631" y="398056"/>
                  </a:lnTo>
                  <a:lnTo>
                    <a:pt x="2115045" y="399376"/>
                  </a:lnTo>
                  <a:lnTo>
                    <a:pt x="2078786" y="392252"/>
                  </a:lnTo>
                  <a:lnTo>
                    <a:pt x="2051532" y="371741"/>
                  </a:lnTo>
                  <a:lnTo>
                    <a:pt x="2034374" y="339166"/>
                  </a:lnTo>
                  <a:lnTo>
                    <a:pt x="2028405" y="295808"/>
                  </a:lnTo>
                  <a:lnTo>
                    <a:pt x="2209673" y="295808"/>
                  </a:lnTo>
                  <a:lnTo>
                    <a:pt x="2209673" y="270154"/>
                  </a:lnTo>
                  <a:close/>
                </a:path>
                <a:path w="2463800" h="440054">
                  <a:moveTo>
                    <a:pt x="2463342" y="12877"/>
                  </a:moveTo>
                  <a:lnTo>
                    <a:pt x="2448699" y="6921"/>
                  </a:lnTo>
                  <a:lnTo>
                    <a:pt x="2434755" y="2933"/>
                  </a:lnTo>
                  <a:lnTo>
                    <a:pt x="2420467" y="698"/>
                  </a:lnTo>
                  <a:lnTo>
                    <a:pt x="2404808" y="0"/>
                  </a:lnTo>
                  <a:lnTo>
                    <a:pt x="2357666" y="8661"/>
                  </a:lnTo>
                  <a:lnTo>
                    <a:pt x="2321737" y="33388"/>
                  </a:lnTo>
                  <a:lnTo>
                    <a:pt x="2298839" y="72250"/>
                  </a:lnTo>
                  <a:lnTo>
                    <a:pt x="2290800" y="123367"/>
                  </a:lnTo>
                  <a:lnTo>
                    <a:pt x="2290800" y="167220"/>
                  </a:lnTo>
                  <a:lnTo>
                    <a:pt x="2246414" y="178396"/>
                  </a:lnTo>
                  <a:lnTo>
                    <a:pt x="2246414" y="204050"/>
                  </a:lnTo>
                  <a:lnTo>
                    <a:pt x="2290800" y="204050"/>
                  </a:lnTo>
                  <a:lnTo>
                    <a:pt x="2290800" y="432155"/>
                  </a:lnTo>
                  <a:lnTo>
                    <a:pt x="2334653" y="432155"/>
                  </a:lnTo>
                  <a:lnTo>
                    <a:pt x="2334653" y="204050"/>
                  </a:lnTo>
                  <a:lnTo>
                    <a:pt x="2397252" y="204050"/>
                  </a:lnTo>
                  <a:lnTo>
                    <a:pt x="2397252" y="167220"/>
                  </a:lnTo>
                  <a:lnTo>
                    <a:pt x="2334653" y="167220"/>
                  </a:lnTo>
                  <a:lnTo>
                    <a:pt x="2334653" y="134543"/>
                  </a:lnTo>
                  <a:lnTo>
                    <a:pt x="2338832" y="93256"/>
                  </a:lnTo>
                  <a:lnTo>
                    <a:pt x="2351417" y="64058"/>
                  </a:lnTo>
                  <a:lnTo>
                    <a:pt x="2372423" y="46710"/>
                  </a:lnTo>
                  <a:lnTo>
                    <a:pt x="2401938" y="40982"/>
                  </a:lnTo>
                  <a:lnTo>
                    <a:pt x="2411704" y="41440"/>
                  </a:lnTo>
                  <a:lnTo>
                    <a:pt x="2421547" y="42913"/>
                  </a:lnTo>
                  <a:lnTo>
                    <a:pt x="2432380" y="45605"/>
                  </a:lnTo>
                  <a:lnTo>
                    <a:pt x="2445143" y="49707"/>
                  </a:lnTo>
                  <a:lnTo>
                    <a:pt x="2463342" y="128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9424035" cy="1570990"/>
            </a:xfrm>
            <a:custGeom>
              <a:avLst/>
              <a:gdLst/>
              <a:ahLst/>
              <a:cxnLst/>
              <a:rect l="l" t="t" r="r" b="b"/>
              <a:pathLst>
                <a:path w="9424035" h="1570990">
                  <a:moveTo>
                    <a:pt x="9423796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9004961" y="1570632"/>
                  </a:lnTo>
                  <a:lnTo>
                    <a:pt x="9423796" y="1151797"/>
                  </a:lnTo>
                  <a:lnTo>
                    <a:pt x="9423796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56495" y="2994285"/>
              <a:ext cx="2392785" cy="113537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72264" y="3527502"/>
              <a:ext cx="142508" cy="16007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34878" y="3523388"/>
              <a:ext cx="153503" cy="16420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418189" y="3523388"/>
              <a:ext cx="153503" cy="16420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616233" y="3523353"/>
              <a:ext cx="86227" cy="15976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9730767" y="3432685"/>
              <a:ext cx="138430" cy="255270"/>
            </a:xfrm>
            <a:custGeom>
              <a:avLst/>
              <a:gdLst/>
              <a:ahLst/>
              <a:cxnLst/>
              <a:rect l="l" t="t" r="r" b="b"/>
              <a:pathLst>
                <a:path w="138429" h="255270">
                  <a:moveTo>
                    <a:pt x="25758" y="0"/>
                  </a:moveTo>
                  <a:lnTo>
                    <a:pt x="0" y="0"/>
                  </a:lnTo>
                  <a:lnTo>
                    <a:pt x="0" y="245992"/>
                  </a:lnTo>
                  <a:lnTo>
                    <a:pt x="39286" y="254520"/>
                  </a:lnTo>
                  <a:lnTo>
                    <a:pt x="47087" y="254861"/>
                  </a:lnTo>
                  <a:lnTo>
                    <a:pt x="84616" y="248544"/>
                  </a:lnTo>
                  <a:lnTo>
                    <a:pt x="111763" y="231542"/>
                  </a:lnTo>
                  <a:lnTo>
                    <a:pt x="39140" y="231542"/>
                  </a:lnTo>
                  <a:lnTo>
                    <a:pt x="32951" y="230171"/>
                  </a:lnTo>
                  <a:lnTo>
                    <a:pt x="25758" y="226736"/>
                  </a:lnTo>
                  <a:lnTo>
                    <a:pt x="25758" y="127430"/>
                  </a:lnTo>
                  <a:lnTo>
                    <a:pt x="35098" y="121919"/>
                  </a:lnTo>
                  <a:lnTo>
                    <a:pt x="44352" y="118085"/>
                  </a:lnTo>
                  <a:lnTo>
                    <a:pt x="53923" y="115845"/>
                  </a:lnTo>
                  <a:lnTo>
                    <a:pt x="64217" y="115116"/>
                  </a:lnTo>
                  <a:lnTo>
                    <a:pt x="122281" y="115116"/>
                  </a:lnTo>
                  <a:lnTo>
                    <a:pt x="120129" y="111272"/>
                  </a:lnTo>
                  <a:lnTo>
                    <a:pt x="106723" y="101358"/>
                  </a:lnTo>
                  <a:lnTo>
                    <a:pt x="25758" y="101358"/>
                  </a:lnTo>
                  <a:lnTo>
                    <a:pt x="25758" y="0"/>
                  </a:lnTo>
                  <a:close/>
                </a:path>
                <a:path w="138429" h="255270">
                  <a:moveTo>
                    <a:pt x="122281" y="115116"/>
                  </a:moveTo>
                  <a:lnTo>
                    <a:pt x="64217" y="115116"/>
                  </a:lnTo>
                  <a:lnTo>
                    <a:pt x="83537" y="118629"/>
                  </a:lnTo>
                  <a:lnTo>
                    <a:pt x="97872" y="128777"/>
                  </a:lnTo>
                  <a:lnTo>
                    <a:pt x="106791" y="144974"/>
                  </a:lnTo>
                  <a:lnTo>
                    <a:pt x="109860" y="166633"/>
                  </a:lnTo>
                  <a:lnTo>
                    <a:pt x="108634" y="184112"/>
                  </a:lnTo>
                  <a:lnTo>
                    <a:pt x="86531" y="219166"/>
                  </a:lnTo>
                  <a:lnTo>
                    <a:pt x="52898" y="231542"/>
                  </a:lnTo>
                  <a:lnTo>
                    <a:pt x="111763" y="231542"/>
                  </a:lnTo>
                  <a:lnTo>
                    <a:pt x="113297" y="230581"/>
                  </a:lnTo>
                  <a:lnTo>
                    <a:pt x="131616" y="202453"/>
                  </a:lnTo>
                  <a:lnTo>
                    <a:pt x="138058" y="165638"/>
                  </a:lnTo>
                  <a:lnTo>
                    <a:pt x="133373" y="134934"/>
                  </a:lnTo>
                  <a:lnTo>
                    <a:pt x="122281" y="115116"/>
                  </a:lnTo>
                  <a:close/>
                </a:path>
                <a:path w="138429" h="255270">
                  <a:moveTo>
                    <a:pt x="72845" y="90667"/>
                  </a:moveTo>
                  <a:lnTo>
                    <a:pt x="34009" y="97232"/>
                  </a:lnTo>
                  <a:lnTo>
                    <a:pt x="25758" y="101358"/>
                  </a:lnTo>
                  <a:lnTo>
                    <a:pt x="106723" y="101358"/>
                  </a:lnTo>
                  <a:lnTo>
                    <a:pt x="99547" y="96051"/>
                  </a:lnTo>
                  <a:lnTo>
                    <a:pt x="72845" y="906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898634" y="3523378"/>
              <a:ext cx="133556" cy="16420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074637" y="3523353"/>
              <a:ext cx="234725" cy="16422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0348112" y="3432688"/>
              <a:ext cx="304165" cy="255270"/>
            </a:xfrm>
            <a:custGeom>
              <a:avLst/>
              <a:gdLst/>
              <a:ahLst/>
              <a:cxnLst/>
              <a:rect l="l" t="t" r="r" b="b"/>
              <a:pathLst>
                <a:path w="304165" h="255270">
                  <a:moveTo>
                    <a:pt x="29514" y="94830"/>
                  </a:moveTo>
                  <a:lnTo>
                    <a:pt x="3746" y="94830"/>
                  </a:lnTo>
                  <a:lnTo>
                    <a:pt x="3746" y="250405"/>
                  </a:lnTo>
                  <a:lnTo>
                    <a:pt x="29514" y="250405"/>
                  </a:lnTo>
                  <a:lnTo>
                    <a:pt x="29514" y="94830"/>
                  </a:lnTo>
                  <a:close/>
                </a:path>
                <a:path w="304165" h="255270">
                  <a:moveTo>
                    <a:pt x="33642" y="31292"/>
                  </a:moveTo>
                  <a:lnTo>
                    <a:pt x="26073" y="23736"/>
                  </a:lnTo>
                  <a:lnTo>
                    <a:pt x="7569" y="23736"/>
                  </a:lnTo>
                  <a:lnTo>
                    <a:pt x="0" y="31292"/>
                  </a:lnTo>
                  <a:lnTo>
                    <a:pt x="0" y="49809"/>
                  </a:lnTo>
                  <a:lnTo>
                    <a:pt x="7569" y="57442"/>
                  </a:lnTo>
                  <a:lnTo>
                    <a:pt x="26073" y="57442"/>
                  </a:lnTo>
                  <a:lnTo>
                    <a:pt x="33642" y="49809"/>
                  </a:lnTo>
                  <a:lnTo>
                    <a:pt x="33642" y="31292"/>
                  </a:lnTo>
                  <a:close/>
                </a:path>
                <a:path w="304165" h="255270">
                  <a:moveTo>
                    <a:pt x="216446" y="0"/>
                  </a:moveTo>
                  <a:lnTo>
                    <a:pt x="190360" y="0"/>
                  </a:lnTo>
                  <a:lnTo>
                    <a:pt x="190360" y="101358"/>
                  </a:lnTo>
                  <a:lnTo>
                    <a:pt x="190360" y="137134"/>
                  </a:lnTo>
                  <a:lnTo>
                    <a:pt x="190360" y="203034"/>
                  </a:lnTo>
                  <a:lnTo>
                    <a:pt x="183172" y="211975"/>
                  </a:lnTo>
                  <a:lnTo>
                    <a:pt x="143281" y="230555"/>
                  </a:lnTo>
                  <a:lnTo>
                    <a:pt x="126644" y="226504"/>
                  </a:lnTo>
                  <a:lnTo>
                    <a:pt x="113499" y="215265"/>
                  </a:lnTo>
                  <a:lnTo>
                    <a:pt x="104863" y="198183"/>
                  </a:lnTo>
                  <a:lnTo>
                    <a:pt x="101765" y="176580"/>
                  </a:lnTo>
                  <a:lnTo>
                    <a:pt x="105600" y="151257"/>
                  </a:lnTo>
                  <a:lnTo>
                    <a:pt x="116509" y="131991"/>
                  </a:lnTo>
                  <a:lnTo>
                    <a:pt x="133604" y="119735"/>
                  </a:lnTo>
                  <a:lnTo>
                    <a:pt x="155968" y="115430"/>
                  </a:lnTo>
                  <a:lnTo>
                    <a:pt x="166903" y="116255"/>
                  </a:lnTo>
                  <a:lnTo>
                    <a:pt x="190360" y="137134"/>
                  </a:lnTo>
                  <a:lnTo>
                    <a:pt x="190360" y="101358"/>
                  </a:lnTo>
                  <a:lnTo>
                    <a:pt x="182689" y="96494"/>
                  </a:lnTo>
                  <a:lnTo>
                    <a:pt x="174256" y="93179"/>
                  </a:lnTo>
                  <a:lnTo>
                    <a:pt x="164592" y="91274"/>
                  </a:lnTo>
                  <a:lnTo>
                    <a:pt x="153225" y="90665"/>
                  </a:lnTo>
                  <a:lnTo>
                    <a:pt x="121450" y="97104"/>
                  </a:lnTo>
                  <a:lnTo>
                    <a:pt x="96354" y="114998"/>
                  </a:lnTo>
                  <a:lnTo>
                    <a:pt x="79870" y="142290"/>
                  </a:lnTo>
                  <a:lnTo>
                    <a:pt x="73939" y="176898"/>
                  </a:lnTo>
                  <a:lnTo>
                    <a:pt x="78727" y="208521"/>
                  </a:lnTo>
                  <a:lnTo>
                    <a:pt x="92087" y="233172"/>
                  </a:lnTo>
                  <a:lnTo>
                    <a:pt x="112610" y="249174"/>
                  </a:lnTo>
                  <a:lnTo>
                    <a:pt x="138849" y="254876"/>
                  </a:lnTo>
                  <a:lnTo>
                    <a:pt x="153212" y="253288"/>
                  </a:lnTo>
                  <a:lnTo>
                    <a:pt x="166789" y="248653"/>
                  </a:lnTo>
                  <a:lnTo>
                    <a:pt x="179260" y="241122"/>
                  </a:lnTo>
                  <a:lnTo>
                    <a:pt x="190360" y="230847"/>
                  </a:lnTo>
                  <a:lnTo>
                    <a:pt x="190360" y="250431"/>
                  </a:lnTo>
                  <a:lnTo>
                    <a:pt x="216446" y="250431"/>
                  </a:lnTo>
                  <a:lnTo>
                    <a:pt x="216446" y="230847"/>
                  </a:lnTo>
                  <a:lnTo>
                    <a:pt x="216446" y="230555"/>
                  </a:lnTo>
                  <a:lnTo>
                    <a:pt x="216446" y="115430"/>
                  </a:lnTo>
                  <a:lnTo>
                    <a:pt x="216446" y="101358"/>
                  </a:lnTo>
                  <a:lnTo>
                    <a:pt x="216446" y="0"/>
                  </a:lnTo>
                  <a:close/>
                </a:path>
                <a:path w="304165" h="255270">
                  <a:moveTo>
                    <a:pt x="299758" y="94830"/>
                  </a:moveTo>
                  <a:lnTo>
                    <a:pt x="274002" y="94830"/>
                  </a:lnTo>
                  <a:lnTo>
                    <a:pt x="274002" y="250405"/>
                  </a:lnTo>
                  <a:lnTo>
                    <a:pt x="299758" y="250405"/>
                  </a:lnTo>
                  <a:lnTo>
                    <a:pt x="299758" y="94830"/>
                  </a:lnTo>
                  <a:close/>
                </a:path>
                <a:path w="304165" h="255270">
                  <a:moveTo>
                    <a:pt x="303885" y="31292"/>
                  </a:moveTo>
                  <a:lnTo>
                    <a:pt x="296329" y="23736"/>
                  </a:lnTo>
                  <a:lnTo>
                    <a:pt x="277812" y="23736"/>
                  </a:lnTo>
                  <a:lnTo>
                    <a:pt x="270256" y="31292"/>
                  </a:lnTo>
                  <a:lnTo>
                    <a:pt x="270256" y="49809"/>
                  </a:lnTo>
                  <a:lnTo>
                    <a:pt x="277812" y="57442"/>
                  </a:lnTo>
                  <a:lnTo>
                    <a:pt x="296329" y="57442"/>
                  </a:lnTo>
                  <a:lnTo>
                    <a:pt x="303885" y="49809"/>
                  </a:lnTo>
                  <a:lnTo>
                    <a:pt x="303885" y="312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707092" y="3523358"/>
              <a:ext cx="129441" cy="15976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881863" y="3523407"/>
              <a:ext cx="150759" cy="24661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9740242" y="2558702"/>
              <a:ext cx="625475" cy="625475"/>
            </a:xfrm>
            <a:custGeom>
              <a:avLst/>
              <a:gdLst/>
              <a:ahLst/>
              <a:cxnLst/>
              <a:rect l="l" t="t" r="r" b="b"/>
              <a:pathLst>
                <a:path w="625475" h="625475">
                  <a:moveTo>
                    <a:pt x="312639" y="0"/>
                  </a:moveTo>
                  <a:lnTo>
                    <a:pt x="266445" y="3390"/>
                  </a:lnTo>
                  <a:lnTo>
                    <a:pt x="222353" y="13239"/>
                  </a:lnTo>
                  <a:lnTo>
                    <a:pt x="180848" y="29062"/>
                  </a:lnTo>
                  <a:lnTo>
                    <a:pt x="142413" y="50376"/>
                  </a:lnTo>
                  <a:lnTo>
                    <a:pt x="107534" y="76696"/>
                  </a:lnTo>
                  <a:lnTo>
                    <a:pt x="76692" y="107538"/>
                  </a:lnTo>
                  <a:lnTo>
                    <a:pt x="50373" y="142418"/>
                  </a:lnTo>
                  <a:lnTo>
                    <a:pt x="29061" y="180852"/>
                  </a:lnTo>
                  <a:lnTo>
                    <a:pt x="13238" y="222357"/>
                  </a:lnTo>
                  <a:lnTo>
                    <a:pt x="3390" y="266447"/>
                  </a:lnTo>
                  <a:lnTo>
                    <a:pt x="0" y="312639"/>
                  </a:lnTo>
                  <a:lnTo>
                    <a:pt x="1622" y="344687"/>
                  </a:lnTo>
                  <a:lnTo>
                    <a:pt x="14131" y="405845"/>
                  </a:lnTo>
                  <a:lnTo>
                    <a:pt x="45415" y="474998"/>
                  </a:lnTo>
                  <a:lnTo>
                    <a:pt x="71553" y="511696"/>
                  </a:lnTo>
                  <a:lnTo>
                    <a:pt x="102586" y="544200"/>
                  </a:lnTo>
                  <a:lnTo>
                    <a:pt x="137984" y="571981"/>
                  </a:lnTo>
                  <a:lnTo>
                    <a:pt x="177217" y="594509"/>
                  </a:lnTo>
                  <a:lnTo>
                    <a:pt x="219757" y="611257"/>
                  </a:lnTo>
                  <a:lnTo>
                    <a:pt x="265074" y="621693"/>
                  </a:lnTo>
                  <a:lnTo>
                    <a:pt x="312639" y="625289"/>
                  </a:lnTo>
                  <a:lnTo>
                    <a:pt x="360204" y="621693"/>
                  </a:lnTo>
                  <a:lnTo>
                    <a:pt x="405522" y="611257"/>
                  </a:lnTo>
                  <a:lnTo>
                    <a:pt x="448062" y="594509"/>
                  </a:lnTo>
                  <a:lnTo>
                    <a:pt x="487295" y="571981"/>
                  </a:lnTo>
                  <a:lnTo>
                    <a:pt x="522692" y="544200"/>
                  </a:lnTo>
                  <a:lnTo>
                    <a:pt x="553725" y="511696"/>
                  </a:lnTo>
                  <a:lnTo>
                    <a:pt x="579863" y="474998"/>
                  </a:lnTo>
                  <a:lnTo>
                    <a:pt x="600578" y="434635"/>
                  </a:lnTo>
                  <a:lnTo>
                    <a:pt x="615890" y="387454"/>
                  </a:lnTo>
                  <a:lnTo>
                    <a:pt x="318597" y="387454"/>
                  </a:lnTo>
                  <a:lnTo>
                    <a:pt x="318597" y="257573"/>
                  </a:lnTo>
                  <a:lnTo>
                    <a:pt x="283268" y="257573"/>
                  </a:lnTo>
                  <a:lnTo>
                    <a:pt x="283268" y="237814"/>
                  </a:lnTo>
                  <a:lnTo>
                    <a:pt x="615493" y="237814"/>
                  </a:lnTo>
                  <a:lnTo>
                    <a:pt x="612040" y="222357"/>
                  </a:lnTo>
                  <a:lnTo>
                    <a:pt x="596218" y="180852"/>
                  </a:lnTo>
                  <a:lnTo>
                    <a:pt x="574905" y="142418"/>
                  </a:lnTo>
                  <a:lnTo>
                    <a:pt x="548586" y="107538"/>
                  </a:lnTo>
                  <a:lnTo>
                    <a:pt x="517745" y="76696"/>
                  </a:lnTo>
                  <a:lnTo>
                    <a:pt x="482865" y="50376"/>
                  </a:lnTo>
                  <a:lnTo>
                    <a:pt x="444431" y="29062"/>
                  </a:lnTo>
                  <a:lnTo>
                    <a:pt x="402926" y="13239"/>
                  </a:lnTo>
                  <a:lnTo>
                    <a:pt x="358834" y="3390"/>
                  </a:lnTo>
                  <a:lnTo>
                    <a:pt x="312639" y="0"/>
                  </a:lnTo>
                  <a:close/>
                </a:path>
                <a:path w="625475" h="625475">
                  <a:moveTo>
                    <a:pt x="615493" y="237814"/>
                  </a:moveTo>
                  <a:lnTo>
                    <a:pt x="342041" y="237814"/>
                  </a:lnTo>
                  <a:lnTo>
                    <a:pt x="342041" y="387454"/>
                  </a:lnTo>
                  <a:lnTo>
                    <a:pt x="615890" y="387454"/>
                  </a:lnTo>
                  <a:lnTo>
                    <a:pt x="618893" y="375809"/>
                  </a:lnTo>
                  <a:lnTo>
                    <a:pt x="623656" y="344687"/>
                  </a:lnTo>
                  <a:lnTo>
                    <a:pt x="625279" y="312639"/>
                  </a:lnTo>
                  <a:lnTo>
                    <a:pt x="621889" y="266447"/>
                  </a:lnTo>
                  <a:lnTo>
                    <a:pt x="615493" y="237814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023500" y="2796520"/>
              <a:ext cx="59055" cy="149860"/>
            </a:xfrm>
            <a:custGeom>
              <a:avLst/>
              <a:gdLst/>
              <a:ahLst/>
              <a:cxnLst/>
              <a:rect l="l" t="t" r="r" b="b"/>
              <a:pathLst>
                <a:path w="59054" h="149860">
                  <a:moveTo>
                    <a:pt x="58788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35331" y="20320"/>
                  </a:lnTo>
                  <a:lnTo>
                    <a:pt x="35331" y="149860"/>
                  </a:lnTo>
                  <a:lnTo>
                    <a:pt x="58788" y="149860"/>
                  </a:lnTo>
                  <a:lnTo>
                    <a:pt x="58788" y="20320"/>
                  </a:lnTo>
                  <a:lnTo>
                    <a:pt x="587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856526" y="7113165"/>
              <a:ext cx="2392754" cy="113537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313437" y="7642213"/>
              <a:ext cx="127430" cy="16419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488154" y="7642193"/>
              <a:ext cx="129430" cy="15976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664545" y="7642213"/>
              <a:ext cx="127430" cy="164193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9837825" y="7551549"/>
              <a:ext cx="26034" cy="250825"/>
            </a:xfrm>
            <a:custGeom>
              <a:avLst/>
              <a:gdLst/>
              <a:ahLst/>
              <a:cxnLst/>
              <a:rect l="l" t="t" r="r" b="b"/>
              <a:pathLst>
                <a:path w="26034" h="250825">
                  <a:moveTo>
                    <a:pt x="25758" y="0"/>
                  </a:moveTo>
                  <a:lnTo>
                    <a:pt x="0" y="0"/>
                  </a:lnTo>
                  <a:lnTo>
                    <a:pt x="0" y="250432"/>
                  </a:lnTo>
                  <a:lnTo>
                    <a:pt x="25758" y="250432"/>
                  </a:lnTo>
                  <a:lnTo>
                    <a:pt x="257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894658" y="7646362"/>
              <a:ext cx="133304" cy="24248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051420" y="7642213"/>
              <a:ext cx="112677" cy="16419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199670" y="7642213"/>
              <a:ext cx="133566" cy="16419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375733" y="7642188"/>
              <a:ext cx="234731" cy="16421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652930" y="7642193"/>
              <a:ext cx="129441" cy="159764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9740291" y="6670498"/>
              <a:ext cx="625475" cy="625475"/>
            </a:xfrm>
            <a:custGeom>
              <a:avLst/>
              <a:gdLst/>
              <a:ahLst/>
              <a:cxnLst/>
              <a:rect l="l" t="t" r="r" b="b"/>
              <a:pathLst>
                <a:path w="625475" h="625475">
                  <a:moveTo>
                    <a:pt x="312590" y="0"/>
                  </a:moveTo>
                  <a:lnTo>
                    <a:pt x="266396" y="3390"/>
                  </a:lnTo>
                  <a:lnTo>
                    <a:pt x="222304" y="13239"/>
                  </a:lnTo>
                  <a:lnTo>
                    <a:pt x="180799" y="29062"/>
                  </a:lnTo>
                  <a:lnTo>
                    <a:pt x="142365" y="50376"/>
                  </a:lnTo>
                  <a:lnTo>
                    <a:pt x="107485" y="76696"/>
                  </a:lnTo>
                  <a:lnTo>
                    <a:pt x="76644" y="107538"/>
                  </a:lnTo>
                  <a:lnTo>
                    <a:pt x="50325" y="142418"/>
                  </a:lnTo>
                  <a:lnTo>
                    <a:pt x="29012" y="180852"/>
                  </a:lnTo>
                  <a:lnTo>
                    <a:pt x="13189" y="222357"/>
                  </a:lnTo>
                  <a:lnTo>
                    <a:pt x="3341" y="266447"/>
                  </a:lnTo>
                  <a:lnTo>
                    <a:pt x="67" y="311058"/>
                  </a:lnTo>
                  <a:lnTo>
                    <a:pt x="0" y="313545"/>
                  </a:lnTo>
                  <a:lnTo>
                    <a:pt x="1782" y="346678"/>
                  </a:lnTo>
                  <a:lnTo>
                    <a:pt x="15867" y="411380"/>
                  </a:lnTo>
                  <a:lnTo>
                    <a:pt x="52346" y="485930"/>
                  </a:lnTo>
                  <a:lnTo>
                    <a:pt x="83550" y="525423"/>
                  </a:lnTo>
                  <a:lnTo>
                    <a:pt x="120610" y="559398"/>
                  </a:lnTo>
                  <a:lnTo>
                    <a:pt x="162786" y="587113"/>
                  </a:lnTo>
                  <a:lnTo>
                    <a:pt x="209335" y="607828"/>
                  </a:lnTo>
                  <a:lnTo>
                    <a:pt x="259517" y="620800"/>
                  </a:lnTo>
                  <a:lnTo>
                    <a:pt x="312590" y="625289"/>
                  </a:lnTo>
                  <a:lnTo>
                    <a:pt x="365664" y="620800"/>
                  </a:lnTo>
                  <a:lnTo>
                    <a:pt x="415846" y="607828"/>
                  </a:lnTo>
                  <a:lnTo>
                    <a:pt x="462395" y="587113"/>
                  </a:lnTo>
                  <a:lnTo>
                    <a:pt x="504571" y="559398"/>
                  </a:lnTo>
                  <a:lnTo>
                    <a:pt x="541631" y="525423"/>
                  </a:lnTo>
                  <a:lnTo>
                    <a:pt x="572835" y="485930"/>
                  </a:lnTo>
                  <a:lnTo>
                    <a:pt x="597440" y="441661"/>
                  </a:lnTo>
                  <a:lnTo>
                    <a:pt x="605328" y="421547"/>
                  </a:lnTo>
                  <a:lnTo>
                    <a:pt x="260320" y="421547"/>
                  </a:lnTo>
                  <a:lnTo>
                    <a:pt x="260320" y="401537"/>
                  </a:lnTo>
                  <a:lnTo>
                    <a:pt x="305009" y="395119"/>
                  </a:lnTo>
                  <a:lnTo>
                    <a:pt x="339963" y="360941"/>
                  </a:lnTo>
                  <a:lnTo>
                    <a:pt x="341741" y="348638"/>
                  </a:lnTo>
                  <a:lnTo>
                    <a:pt x="338800" y="332611"/>
                  </a:lnTo>
                  <a:lnTo>
                    <a:pt x="330218" y="320821"/>
                  </a:lnTo>
                  <a:lnTo>
                    <a:pt x="316359" y="313545"/>
                  </a:lnTo>
                  <a:lnTo>
                    <a:pt x="297586" y="311058"/>
                  </a:lnTo>
                  <a:lnTo>
                    <a:pt x="281953" y="311058"/>
                  </a:lnTo>
                  <a:lnTo>
                    <a:pt x="281953" y="293865"/>
                  </a:lnTo>
                  <a:lnTo>
                    <a:pt x="303186" y="287053"/>
                  </a:lnTo>
                  <a:lnTo>
                    <a:pt x="318802" y="277128"/>
                  </a:lnTo>
                  <a:lnTo>
                    <a:pt x="328438" y="264379"/>
                  </a:lnTo>
                  <a:lnTo>
                    <a:pt x="331731" y="249091"/>
                  </a:lnTo>
                  <a:lnTo>
                    <a:pt x="330519" y="241594"/>
                  </a:lnTo>
                  <a:lnTo>
                    <a:pt x="274141" y="241594"/>
                  </a:lnTo>
                  <a:lnTo>
                    <a:pt x="260320" y="225961"/>
                  </a:lnTo>
                  <a:lnTo>
                    <a:pt x="302377" y="204666"/>
                  </a:lnTo>
                  <a:lnTo>
                    <a:pt x="312905" y="203763"/>
                  </a:lnTo>
                  <a:lnTo>
                    <a:pt x="604903" y="203763"/>
                  </a:lnTo>
                  <a:lnTo>
                    <a:pt x="596169" y="180852"/>
                  </a:lnTo>
                  <a:lnTo>
                    <a:pt x="574856" y="142418"/>
                  </a:lnTo>
                  <a:lnTo>
                    <a:pt x="548537" y="107538"/>
                  </a:lnTo>
                  <a:lnTo>
                    <a:pt x="517696" y="76696"/>
                  </a:lnTo>
                  <a:lnTo>
                    <a:pt x="482816" y="50376"/>
                  </a:lnTo>
                  <a:lnTo>
                    <a:pt x="444382" y="29062"/>
                  </a:lnTo>
                  <a:lnTo>
                    <a:pt x="402877" y="13239"/>
                  </a:lnTo>
                  <a:lnTo>
                    <a:pt x="358785" y="3390"/>
                  </a:lnTo>
                  <a:lnTo>
                    <a:pt x="312590" y="0"/>
                  </a:lnTo>
                  <a:close/>
                </a:path>
                <a:path w="625475" h="625475">
                  <a:moveTo>
                    <a:pt x="604903" y="203763"/>
                  </a:moveTo>
                  <a:lnTo>
                    <a:pt x="312905" y="203763"/>
                  </a:lnTo>
                  <a:lnTo>
                    <a:pt x="330097" y="206806"/>
                  </a:lnTo>
                  <a:lnTo>
                    <a:pt x="343224" y="215446"/>
                  </a:lnTo>
                  <a:lnTo>
                    <a:pt x="351603" y="228951"/>
                  </a:lnTo>
                  <a:lnTo>
                    <a:pt x="354547" y="246589"/>
                  </a:lnTo>
                  <a:lnTo>
                    <a:pt x="352652" y="261891"/>
                  </a:lnTo>
                  <a:lnTo>
                    <a:pt x="346883" y="274951"/>
                  </a:lnTo>
                  <a:lnTo>
                    <a:pt x="337116" y="285899"/>
                  </a:lnTo>
                  <a:lnTo>
                    <a:pt x="323229" y="294870"/>
                  </a:lnTo>
                  <a:lnTo>
                    <a:pt x="332297" y="297676"/>
                  </a:lnTo>
                  <a:lnTo>
                    <a:pt x="363245" y="332072"/>
                  </a:lnTo>
                  <a:lnTo>
                    <a:pt x="364872" y="346450"/>
                  </a:lnTo>
                  <a:lnTo>
                    <a:pt x="358031" y="377439"/>
                  </a:lnTo>
                  <a:lnTo>
                    <a:pt x="338570" y="401114"/>
                  </a:lnTo>
                  <a:lnTo>
                    <a:pt x="308077" y="416231"/>
                  </a:lnTo>
                  <a:lnTo>
                    <a:pt x="268142" y="421547"/>
                  </a:lnTo>
                  <a:lnTo>
                    <a:pt x="605328" y="421547"/>
                  </a:lnTo>
                  <a:lnTo>
                    <a:pt x="609314" y="411380"/>
                  </a:lnTo>
                  <a:lnTo>
                    <a:pt x="618030" y="379655"/>
                  </a:lnTo>
                  <a:lnTo>
                    <a:pt x="623399" y="346678"/>
                  </a:lnTo>
                  <a:lnTo>
                    <a:pt x="625181" y="313545"/>
                  </a:lnTo>
                  <a:lnTo>
                    <a:pt x="625114" y="311058"/>
                  </a:lnTo>
                  <a:lnTo>
                    <a:pt x="621840" y="266447"/>
                  </a:lnTo>
                  <a:lnTo>
                    <a:pt x="611992" y="222357"/>
                  </a:lnTo>
                  <a:lnTo>
                    <a:pt x="604903" y="203763"/>
                  </a:lnTo>
                  <a:close/>
                </a:path>
                <a:path w="625475" h="625475">
                  <a:moveTo>
                    <a:pt x="308528" y="224453"/>
                  </a:moveTo>
                  <a:lnTo>
                    <a:pt x="300948" y="225241"/>
                  </a:lnTo>
                  <a:lnTo>
                    <a:pt x="293420" y="227982"/>
                  </a:lnTo>
                  <a:lnTo>
                    <a:pt x="284849" y="233244"/>
                  </a:lnTo>
                  <a:lnTo>
                    <a:pt x="274141" y="241594"/>
                  </a:lnTo>
                  <a:lnTo>
                    <a:pt x="330519" y="241594"/>
                  </a:lnTo>
                  <a:lnTo>
                    <a:pt x="330085" y="238912"/>
                  </a:lnTo>
                  <a:lnTo>
                    <a:pt x="325407" y="231146"/>
                  </a:lnTo>
                  <a:lnTo>
                    <a:pt x="318090" y="226193"/>
                  </a:lnTo>
                  <a:lnTo>
                    <a:pt x="308528" y="224453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000615" y="6874258"/>
              <a:ext cx="104541" cy="21778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963138" y="5034275"/>
              <a:ext cx="2392827" cy="1135379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346881" y="5375701"/>
              <a:ext cx="232352" cy="16423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626508" y="5375399"/>
              <a:ext cx="142121" cy="24211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813244" y="5375399"/>
              <a:ext cx="142121" cy="242118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985221" y="5375742"/>
              <a:ext cx="153503" cy="164193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183264" y="5334521"/>
              <a:ext cx="186632" cy="20540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390672" y="5375727"/>
              <a:ext cx="133566" cy="164204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566679" y="5375701"/>
              <a:ext cx="234726" cy="16423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843930" y="5375706"/>
              <a:ext cx="129441" cy="159764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7568283" y="5750900"/>
              <a:ext cx="133556" cy="16420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7744304" y="5750880"/>
              <a:ext cx="129430" cy="159764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8002982" y="5660206"/>
              <a:ext cx="142875" cy="255270"/>
            </a:xfrm>
            <a:custGeom>
              <a:avLst/>
              <a:gdLst/>
              <a:ahLst/>
              <a:cxnLst/>
              <a:rect l="l" t="t" r="r" b="b"/>
              <a:pathLst>
                <a:path w="142875" h="255270">
                  <a:moveTo>
                    <a:pt x="79285" y="90667"/>
                  </a:moveTo>
                  <a:lnTo>
                    <a:pt x="47478" y="97097"/>
                  </a:lnTo>
                  <a:lnTo>
                    <a:pt x="22381" y="115000"/>
                  </a:lnTo>
                  <a:lnTo>
                    <a:pt x="5915" y="142293"/>
                  </a:lnTo>
                  <a:lnTo>
                    <a:pt x="0" y="176895"/>
                  </a:lnTo>
                  <a:lnTo>
                    <a:pt x="4776" y="208519"/>
                  </a:lnTo>
                  <a:lnTo>
                    <a:pt x="18144" y="233164"/>
                  </a:lnTo>
                  <a:lnTo>
                    <a:pt x="38665" y="249168"/>
                  </a:lnTo>
                  <a:lnTo>
                    <a:pt x="64898" y="254871"/>
                  </a:lnTo>
                  <a:lnTo>
                    <a:pt x="79270" y="253290"/>
                  </a:lnTo>
                  <a:lnTo>
                    <a:pt x="92841" y="248653"/>
                  </a:lnTo>
                  <a:lnTo>
                    <a:pt x="105322" y="241120"/>
                  </a:lnTo>
                  <a:lnTo>
                    <a:pt x="116425" y="230851"/>
                  </a:lnTo>
                  <a:lnTo>
                    <a:pt x="142498" y="230851"/>
                  </a:lnTo>
                  <a:lnTo>
                    <a:pt x="142498" y="230547"/>
                  </a:lnTo>
                  <a:lnTo>
                    <a:pt x="69338" y="230547"/>
                  </a:lnTo>
                  <a:lnTo>
                    <a:pt x="52685" y="226503"/>
                  </a:lnTo>
                  <a:lnTo>
                    <a:pt x="39521" y="215265"/>
                  </a:lnTo>
                  <a:lnTo>
                    <a:pt x="30869" y="198177"/>
                  </a:lnTo>
                  <a:lnTo>
                    <a:pt x="27758" y="176581"/>
                  </a:lnTo>
                  <a:lnTo>
                    <a:pt x="31604" y="151251"/>
                  </a:lnTo>
                  <a:lnTo>
                    <a:pt x="42536" y="131984"/>
                  </a:lnTo>
                  <a:lnTo>
                    <a:pt x="59647" y="119727"/>
                  </a:lnTo>
                  <a:lnTo>
                    <a:pt x="82028" y="115431"/>
                  </a:lnTo>
                  <a:lnTo>
                    <a:pt x="142498" y="115431"/>
                  </a:lnTo>
                  <a:lnTo>
                    <a:pt x="142498" y="101358"/>
                  </a:lnTo>
                  <a:lnTo>
                    <a:pt x="116425" y="101358"/>
                  </a:lnTo>
                  <a:lnTo>
                    <a:pt x="108746" y="96498"/>
                  </a:lnTo>
                  <a:lnTo>
                    <a:pt x="100313" y="93177"/>
                  </a:lnTo>
                  <a:lnTo>
                    <a:pt x="90651" y="91274"/>
                  </a:lnTo>
                  <a:lnTo>
                    <a:pt x="79285" y="90667"/>
                  </a:lnTo>
                  <a:close/>
                </a:path>
                <a:path w="142875" h="255270">
                  <a:moveTo>
                    <a:pt x="142498" y="230851"/>
                  </a:moveTo>
                  <a:lnTo>
                    <a:pt x="116425" y="230851"/>
                  </a:lnTo>
                  <a:lnTo>
                    <a:pt x="116425" y="250432"/>
                  </a:lnTo>
                  <a:lnTo>
                    <a:pt x="142498" y="250432"/>
                  </a:lnTo>
                  <a:lnTo>
                    <a:pt x="142498" y="230851"/>
                  </a:lnTo>
                  <a:close/>
                </a:path>
                <a:path w="142875" h="255270">
                  <a:moveTo>
                    <a:pt x="142498" y="115431"/>
                  </a:moveTo>
                  <a:lnTo>
                    <a:pt x="82028" y="115431"/>
                  </a:lnTo>
                  <a:lnTo>
                    <a:pt x="92964" y="116259"/>
                  </a:lnTo>
                  <a:lnTo>
                    <a:pt x="101930" y="118729"/>
                  </a:lnTo>
                  <a:lnTo>
                    <a:pt x="108761" y="122816"/>
                  </a:lnTo>
                  <a:lnTo>
                    <a:pt x="113294" y="128498"/>
                  </a:lnTo>
                  <a:lnTo>
                    <a:pt x="116048" y="133681"/>
                  </a:lnTo>
                  <a:lnTo>
                    <a:pt x="116425" y="137126"/>
                  </a:lnTo>
                  <a:lnTo>
                    <a:pt x="116425" y="203030"/>
                  </a:lnTo>
                  <a:lnTo>
                    <a:pt x="84346" y="227782"/>
                  </a:lnTo>
                  <a:lnTo>
                    <a:pt x="69338" y="230547"/>
                  </a:lnTo>
                  <a:lnTo>
                    <a:pt x="142498" y="230547"/>
                  </a:lnTo>
                  <a:lnTo>
                    <a:pt x="142498" y="115431"/>
                  </a:lnTo>
                  <a:close/>
                </a:path>
                <a:path w="142875" h="255270">
                  <a:moveTo>
                    <a:pt x="142498" y="0"/>
                  </a:moveTo>
                  <a:lnTo>
                    <a:pt x="116425" y="0"/>
                  </a:lnTo>
                  <a:lnTo>
                    <a:pt x="116425" y="101358"/>
                  </a:lnTo>
                  <a:lnTo>
                    <a:pt x="142498" y="101358"/>
                  </a:lnTo>
                  <a:lnTo>
                    <a:pt x="1424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188311" y="5750900"/>
              <a:ext cx="133566" cy="164204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8362960" y="5660246"/>
              <a:ext cx="26034" cy="250825"/>
            </a:xfrm>
            <a:custGeom>
              <a:avLst/>
              <a:gdLst/>
              <a:ahLst/>
              <a:cxnLst/>
              <a:rect l="l" t="t" r="r" b="b"/>
              <a:pathLst>
                <a:path w="26034" h="250825">
                  <a:moveTo>
                    <a:pt x="25758" y="0"/>
                  </a:moveTo>
                  <a:lnTo>
                    <a:pt x="0" y="0"/>
                  </a:lnTo>
                  <a:lnTo>
                    <a:pt x="0" y="250421"/>
                  </a:lnTo>
                  <a:lnTo>
                    <a:pt x="25758" y="250421"/>
                  </a:lnTo>
                  <a:lnTo>
                    <a:pt x="257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431836" y="5750900"/>
              <a:ext cx="133556" cy="164204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8607863" y="5750880"/>
              <a:ext cx="129430" cy="159764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7846910" y="4598532"/>
              <a:ext cx="625475" cy="625475"/>
            </a:xfrm>
            <a:custGeom>
              <a:avLst/>
              <a:gdLst/>
              <a:ahLst/>
              <a:cxnLst/>
              <a:rect l="l" t="t" r="r" b="b"/>
              <a:pathLst>
                <a:path w="625475" h="625475">
                  <a:moveTo>
                    <a:pt x="312639" y="0"/>
                  </a:moveTo>
                  <a:lnTo>
                    <a:pt x="266445" y="3390"/>
                  </a:lnTo>
                  <a:lnTo>
                    <a:pt x="222353" y="13238"/>
                  </a:lnTo>
                  <a:lnTo>
                    <a:pt x="180848" y="29061"/>
                  </a:lnTo>
                  <a:lnTo>
                    <a:pt x="142413" y="50373"/>
                  </a:lnTo>
                  <a:lnTo>
                    <a:pt x="107534" y="76692"/>
                  </a:lnTo>
                  <a:lnTo>
                    <a:pt x="76692" y="107534"/>
                  </a:lnTo>
                  <a:lnTo>
                    <a:pt x="50373" y="142413"/>
                  </a:lnTo>
                  <a:lnTo>
                    <a:pt x="29061" y="180848"/>
                  </a:lnTo>
                  <a:lnTo>
                    <a:pt x="13238" y="222353"/>
                  </a:lnTo>
                  <a:lnTo>
                    <a:pt x="3390" y="266445"/>
                  </a:lnTo>
                  <a:lnTo>
                    <a:pt x="0" y="312639"/>
                  </a:lnTo>
                  <a:lnTo>
                    <a:pt x="1628" y="344734"/>
                  </a:lnTo>
                  <a:lnTo>
                    <a:pt x="14175" y="405977"/>
                  </a:lnTo>
                  <a:lnTo>
                    <a:pt x="45500" y="475134"/>
                  </a:lnTo>
                  <a:lnTo>
                    <a:pt x="71642" y="511802"/>
                  </a:lnTo>
                  <a:lnTo>
                    <a:pt x="102671" y="544278"/>
                  </a:lnTo>
                  <a:lnTo>
                    <a:pt x="138059" y="572033"/>
                  </a:lnTo>
                  <a:lnTo>
                    <a:pt x="177279" y="594540"/>
                  </a:lnTo>
                  <a:lnTo>
                    <a:pt x="219801" y="611271"/>
                  </a:lnTo>
                  <a:lnTo>
                    <a:pt x="265097" y="621697"/>
                  </a:lnTo>
                  <a:lnTo>
                    <a:pt x="312639" y="625289"/>
                  </a:lnTo>
                  <a:lnTo>
                    <a:pt x="360182" y="621697"/>
                  </a:lnTo>
                  <a:lnTo>
                    <a:pt x="405478" y="611271"/>
                  </a:lnTo>
                  <a:lnTo>
                    <a:pt x="448000" y="594540"/>
                  </a:lnTo>
                  <a:lnTo>
                    <a:pt x="487219" y="572033"/>
                  </a:lnTo>
                  <a:lnTo>
                    <a:pt x="522607" y="544278"/>
                  </a:lnTo>
                  <a:lnTo>
                    <a:pt x="553637" y="511802"/>
                  </a:lnTo>
                  <a:lnTo>
                    <a:pt x="579778" y="475134"/>
                  </a:lnTo>
                  <a:lnTo>
                    <a:pt x="600505" y="434803"/>
                  </a:lnTo>
                  <a:lnTo>
                    <a:pt x="605494" y="421233"/>
                  </a:lnTo>
                  <a:lnTo>
                    <a:pt x="332461" y="421233"/>
                  </a:lnTo>
                  <a:lnTo>
                    <a:pt x="332461" y="355517"/>
                  </a:lnTo>
                  <a:lnTo>
                    <a:pt x="233919" y="355517"/>
                  </a:lnTo>
                  <a:lnTo>
                    <a:pt x="233919" y="349570"/>
                  </a:lnTo>
                  <a:lnTo>
                    <a:pt x="344094" y="204067"/>
                  </a:lnTo>
                  <a:lnTo>
                    <a:pt x="605069" y="204067"/>
                  </a:lnTo>
                  <a:lnTo>
                    <a:pt x="596218" y="180848"/>
                  </a:lnTo>
                  <a:lnTo>
                    <a:pt x="574905" y="142413"/>
                  </a:lnTo>
                  <a:lnTo>
                    <a:pt x="548586" y="107534"/>
                  </a:lnTo>
                  <a:lnTo>
                    <a:pt x="517745" y="76692"/>
                  </a:lnTo>
                  <a:lnTo>
                    <a:pt x="482865" y="50373"/>
                  </a:lnTo>
                  <a:lnTo>
                    <a:pt x="444431" y="29061"/>
                  </a:lnTo>
                  <a:lnTo>
                    <a:pt x="402926" y="13238"/>
                  </a:lnTo>
                  <a:lnTo>
                    <a:pt x="358834" y="3390"/>
                  </a:lnTo>
                  <a:lnTo>
                    <a:pt x="312639" y="0"/>
                  </a:lnTo>
                  <a:close/>
                </a:path>
                <a:path w="625475" h="625475">
                  <a:moveTo>
                    <a:pt x="605069" y="204067"/>
                  </a:moveTo>
                  <a:lnTo>
                    <a:pt x="355036" y="204067"/>
                  </a:lnTo>
                  <a:lnTo>
                    <a:pt x="355036" y="335811"/>
                  </a:lnTo>
                  <a:lnTo>
                    <a:pt x="391359" y="335811"/>
                  </a:lnTo>
                  <a:lnTo>
                    <a:pt x="391359" y="355517"/>
                  </a:lnTo>
                  <a:lnTo>
                    <a:pt x="355036" y="355517"/>
                  </a:lnTo>
                  <a:lnTo>
                    <a:pt x="355036" y="421233"/>
                  </a:lnTo>
                  <a:lnTo>
                    <a:pt x="605494" y="421233"/>
                  </a:lnTo>
                  <a:lnTo>
                    <a:pt x="611103" y="405977"/>
                  </a:lnTo>
                  <a:lnTo>
                    <a:pt x="618872" y="375900"/>
                  </a:lnTo>
                  <a:lnTo>
                    <a:pt x="623651" y="344734"/>
                  </a:lnTo>
                  <a:lnTo>
                    <a:pt x="625279" y="312639"/>
                  </a:lnTo>
                  <a:lnTo>
                    <a:pt x="621889" y="266445"/>
                  </a:lnTo>
                  <a:lnTo>
                    <a:pt x="612040" y="222353"/>
                  </a:lnTo>
                  <a:lnTo>
                    <a:pt x="605069" y="204067"/>
                  </a:lnTo>
                  <a:close/>
                </a:path>
                <a:path w="625475" h="625475">
                  <a:moveTo>
                    <a:pt x="332775" y="249782"/>
                  </a:moveTo>
                  <a:lnTo>
                    <a:pt x="328147" y="259154"/>
                  </a:lnTo>
                  <a:lnTo>
                    <a:pt x="274619" y="330817"/>
                  </a:lnTo>
                  <a:lnTo>
                    <a:pt x="268682" y="337382"/>
                  </a:lnTo>
                  <a:lnTo>
                    <a:pt x="276504" y="335811"/>
                  </a:lnTo>
                  <a:lnTo>
                    <a:pt x="332461" y="335811"/>
                  </a:lnTo>
                  <a:lnTo>
                    <a:pt x="332175" y="266445"/>
                  </a:lnTo>
                  <a:lnTo>
                    <a:pt x="332167" y="259154"/>
                  </a:lnTo>
                  <a:lnTo>
                    <a:pt x="332775" y="249782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0748111" y="5038339"/>
              <a:ext cx="2392848" cy="1136394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8080826" y="4802599"/>
              <a:ext cx="157450" cy="217166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1297701" y="5380768"/>
              <a:ext cx="150759" cy="24661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1469975" y="5380739"/>
              <a:ext cx="133556" cy="164193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1633369" y="5380768"/>
              <a:ext cx="150759" cy="24661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1805641" y="5380739"/>
              <a:ext cx="294859" cy="164196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2120667" y="5380739"/>
              <a:ext cx="133556" cy="164193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2296693" y="5380712"/>
              <a:ext cx="129430" cy="159764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2474833" y="5380731"/>
              <a:ext cx="112677" cy="164204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1132358" y="5760040"/>
              <a:ext cx="142508" cy="160068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1294960" y="5755911"/>
              <a:ext cx="133566" cy="164193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1471030" y="5755886"/>
              <a:ext cx="231343" cy="159763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1734101" y="5755906"/>
              <a:ext cx="127430" cy="164204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1908828" y="5755885"/>
              <a:ext cx="233165" cy="159764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2185329" y="5755911"/>
              <a:ext cx="133556" cy="164193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12359979" y="5665251"/>
              <a:ext cx="26034" cy="250825"/>
            </a:xfrm>
            <a:custGeom>
              <a:avLst/>
              <a:gdLst/>
              <a:ahLst/>
              <a:cxnLst/>
              <a:rect l="l" t="t" r="r" b="b"/>
              <a:pathLst>
                <a:path w="26034" h="250825">
                  <a:moveTo>
                    <a:pt x="25758" y="0"/>
                  </a:moveTo>
                  <a:lnTo>
                    <a:pt x="0" y="0"/>
                  </a:lnTo>
                  <a:lnTo>
                    <a:pt x="0" y="250432"/>
                  </a:lnTo>
                  <a:lnTo>
                    <a:pt x="25758" y="250432"/>
                  </a:lnTo>
                  <a:lnTo>
                    <a:pt x="257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2428852" y="5755911"/>
              <a:ext cx="133556" cy="164193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2604872" y="5755885"/>
              <a:ext cx="129430" cy="159764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11631895" y="4593490"/>
              <a:ext cx="625475" cy="625475"/>
            </a:xfrm>
            <a:custGeom>
              <a:avLst/>
              <a:gdLst/>
              <a:ahLst/>
              <a:cxnLst/>
              <a:rect l="l" t="t" r="r" b="b"/>
              <a:pathLst>
                <a:path w="625475" h="625475">
                  <a:moveTo>
                    <a:pt x="312639" y="0"/>
                  </a:moveTo>
                  <a:lnTo>
                    <a:pt x="266445" y="3390"/>
                  </a:lnTo>
                  <a:lnTo>
                    <a:pt x="222353" y="13238"/>
                  </a:lnTo>
                  <a:lnTo>
                    <a:pt x="180848" y="29061"/>
                  </a:lnTo>
                  <a:lnTo>
                    <a:pt x="142413" y="50373"/>
                  </a:lnTo>
                  <a:lnTo>
                    <a:pt x="107534" y="76692"/>
                  </a:lnTo>
                  <a:lnTo>
                    <a:pt x="76692" y="107534"/>
                  </a:lnTo>
                  <a:lnTo>
                    <a:pt x="50373" y="142413"/>
                  </a:lnTo>
                  <a:lnTo>
                    <a:pt x="29061" y="180848"/>
                  </a:lnTo>
                  <a:lnTo>
                    <a:pt x="13238" y="222353"/>
                  </a:lnTo>
                  <a:lnTo>
                    <a:pt x="3390" y="266445"/>
                  </a:lnTo>
                  <a:lnTo>
                    <a:pt x="0" y="312639"/>
                  </a:lnTo>
                  <a:lnTo>
                    <a:pt x="3390" y="358834"/>
                  </a:lnTo>
                  <a:lnTo>
                    <a:pt x="13238" y="402926"/>
                  </a:lnTo>
                  <a:lnTo>
                    <a:pt x="29061" y="444431"/>
                  </a:lnTo>
                  <a:lnTo>
                    <a:pt x="50373" y="482865"/>
                  </a:lnTo>
                  <a:lnTo>
                    <a:pt x="76692" y="517745"/>
                  </a:lnTo>
                  <a:lnTo>
                    <a:pt x="107534" y="548586"/>
                  </a:lnTo>
                  <a:lnTo>
                    <a:pt x="142413" y="574905"/>
                  </a:lnTo>
                  <a:lnTo>
                    <a:pt x="180848" y="596218"/>
                  </a:lnTo>
                  <a:lnTo>
                    <a:pt x="222353" y="612040"/>
                  </a:lnTo>
                  <a:lnTo>
                    <a:pt x="266445" y="621889"/>
                  </a:lnTo>
                  <a:lnTo>
                    <a:pt x="312639" y="625279"/>
                  </a:lnTo>
                  <a:lnTo>
                    <a:pt x="358834" y="621889"/>
                  </a:lnTo>
                  <a:lnTo>
                    <a:pt x="402926" y="612040"/>
                  </a:lnTo>
                  <a:lnTo>
                    <a:pt x="444433" y="596218"/>
                  </a:lnTo>
                  <a:lnTo>
                    <a:pt x="482868" y="574905"/>
                  </a:lnTo>
                  <a:lnTo>
                    <a:pt x="517749" y="548586"/>
                  </a:lnTo>
                  <a:lnTo>
                    <a:pt x="548592" y="517745"/>
                  </a:lnTo>
                  <a:lnTo>
                    <a:pt x="574912" y="482865"/>
                  </a:lnTo>
                  <a:lnTo>
                    <a:pt x="596226" y="444431"/>
                  </a:lnTo>
                  <a:lnTo>
                    <a:pt x="612050" y="402926"/>
                  </a:lnTo>
                  <a:lnTo>
                    <a:pt x="621899" y="358834"/>
                  </a:lnTo>
                  <a:lnTo>
                    <a:pt x="625289" y="312639"/>
                  </a:lnTo>
                  <a:lnTo>
                    <a:pt x="621899" y="266445"/>
                  </a:lnTo>
                  <a:lnTo>
                    <a:pt x="612050" y="222353"/>
                  </a:lnTo>
                  <a:lnTo>
                    <a:pt x="596226" y="180848"/>
                  </a:lnTo>
                  <a:lnTo>
                    <a:pt x="574912" y="142413"/>
                  </a:lnTo>
                  <a:lnTo>
                    <a:pt x="548592" y="107534"/>
                  </a:lnTo>
                  <a:lnTo>
                    <a:pt x="517749" y="76692"/>
                  </a:lnTo>
                  <a:lnTo>
                    <a:pt x="482868" y="50373"/>
                  </a:lnTo>
                  <a:lnTo>
                    <a:pt x="444433" y="29061"/>
                  </a:lnTo>
                  <a:lnTo>
                    <a:pt x="402926" y="13238"/>
                  </a:lnTo>
                  <a:lnTo>
                    <a:pt x="358834" y="3390"/>
                  </a:lnTo>
                  <a:lnTo>
                    <a:pt x="312639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1881646" y="4830216"/>
              <a:ext cx="125807" cy="151817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7595908" y="3473468"/>
              <a:ext cx="5038725" cy="4268470"/>
            </a:xfrm>
            <a:custGeom>
              <a:avLst/>
              <a:gdLst/>
              <a:ahLst/>
              <a:cxnLst/>
              <a:rect l="l" t="t" r="r" b="b"/>
              <a:pathLst>
                <a:path w="5038725" h="4268470">
                  <a:moveTo>
                    <a:pt x="934161" y="60299"/>
                  </a:moveTo>
                  <a:lnTo>
                    <a:pt x="934135" y="36804"/>
                  </a:lnTo>
                  <a:lnTo>
                    <a:pt x="924928" y="17640"/>
                  </a:lnTo>
                  <a:lnTo>
                    <a:pt x="908100" y="4737"/>
                  </a:lnTo>
                  <a:lnTo>
                    <a:pt x="885240" y="0"/>
                  </a:lnTo>
                  <a:lnTo>
                    <a:pt x="683971" y="3136"/>
                  </a:lnTo>
                  <a:lnTo>
                    <a:pt x="662851" y="7302"/>
                  </a:lnTo>
                  <a:lnTo>
                    <a:pt x="651535" y="17957"/>
                  </a:lnTo>
                  <a:lnTo>
                    <a:pt x="650786" y="33477"/>
                  </a:lnTo>
                  <a:lnTo>
                    <a:pt x="661352" y="52222"/>
                  </a:lnTo>
                  <a:lnTo>
                    <a:pt x="730554" y="135839"/>
                  </a:lnTo>
                  <a:lnTo>
                    <a:pt x="694016" y="169379"/>
                  </a:lnTo>
                  <a:lnTo>
                    <a:pt x="658139" y="203581"/>
                  </a:lnTo>
                  <a:lnTo>
                    <a:pt x="622922" y="238442"/>
                  </a:lnTo>
                  <a:lnTo>
                    <a:pt x="588378" y="273939"/>
                  </a:lnTo>
                  <a:lnTo>
                    <a:pt x="554532" y="310057"/>
                  </a:lnTo>
                  <a:lnTo>
                    <a:pt x="521373" y="346798"/>
                  </a:lnTo>
                  <a:lnTo>
                    <a:pt x="488911" y="384149"/>
                  </a:lnTo>
                  <a:lnTo>
                    <a:pt x="457161" y="422084"/>
                  </a:lnTo>
                  <a:lnTo>
                    <a:pt x="426135" y="460603"/>
                  </a:lnTo>
                  <a:lnTo>
                    <a:pt x="395820" y="499681"/>
                  </a:lnTo>
                  <a:lnTo>
                    <a:pt x="366255" y="539318"/>
                  </a:lnTo>
                  <a:lnTo>
                    <a:pt x="337426" y="579501"/>
                  </a:lnTo>
                  <a:lnTo>
                    <a:pt x="309359" y="620217"/>
                  </a:lnTo>
                  <a:lnTo>
                    <a:pt x="282041" y="661466"/>
                  </a:lnTo>
                  <a:lnTo>
                    <a:pt x="255498" y="703211"/>
                  </a:lnTo>
                  <a:lnTo>
                    <a:pt x="229730" y="745451"/>
                  </a:lnTo>
                  <a:lnTo>
                    <a:pt x="204749" y="788174"/>
                  </a:lnTo>
                  <a:lnTo>
                    <a:pt x="180555" y="831367"/>
                  </a:lnTo>
                  <a:lnTo>
                    <a:pt x="157175" y="875030"/>
                  </a:lnTo>
                  <a:lnTo>
                    <a:pt x="134607" y="919137"/>
                  </a:lnTo>
                  <a:lnTo>
                    <a:pt x="112852" y="963688"/>
                  </a:lnTo>
                  <a:lnTo>
                    <a:pt x="91922" y="1008659"/>
                  </a:lnTo>
                  <a:lnTo>
                    <a:pt x="71831" y="1054036"/>
                  </a:lnTo>
                  <a:lnTo>
                    <a:pt x="52578" y="1099820"/>
                  </a:lnTo>
                  <a:lnTo>
                    <a:pt x="34188" y="1145997"/>
                  </a:lnTo>
                  <a:lnTo>
                    <a:pt x="16662" y="1192555"/>
                  </a:lnTo>
                  <a:lnTo>
                    <a:pt x="0" y="1239469"/>
                  </a:lnTo>
                  <a:lnTo>
                    <a:pt x="59118" y="1259967"/>
                  </a:lnTo>
                  <a:lnTo>
                    <a:pt x="75996" y="1212494"/>
                  </a:lnTo>
                  <a:lnTo>
                    <a:pt x="93789" y="1165402"/>
                  </a:lnTo>
                  <a:lnTo>
                    <a:pt x="112471" y="1118704"/>
                  </a:lnTo>
                  <a:lnTo>
                    <a:pt x="132054" y="1072426"/>
                  </a:lnTo>
                  <a:lnTo>
                    <a:pt x="152527" y="1026566"/>
                  </a:lnTo>
                  <a:lnTo>
                    <a:pt x="173875" y="981138"/>
                  </a:lnTo>
                  <a:lnTo>
                    <a:pt x="196088" y="936167"/>
                  </a:lnTo>
                  <a:lnTo>
                    <a:pt x="219151" y="891641"/>
                  </a:lnTo>
                  <a:lnTo>
                    <a:pt x="243065" y="847610"/>
                  </a:lnTo>
                  <a:lnTo>
                    <a:pt x="267830" y="804049"/>
                  </a:lnTo>
                  <a:lnTo>
                    <a:pt x="293408" y="760996"/>
                  </a:lnTo>
                  <a:lnTo>
                    <a:pt x="319824" y="718464"/>
                  </a:lnTo>
                  <a:lnTo>
                    <a:pt x="347040" y="676440"/>
                  </a:lnTo>
                  <a:lnTo>
                    <a:pt x="375056" y="634974"/>
                  </a:lnTo>
                  <a:lnTo>
                    <a:pt x="403872" y="594042"/>
                  </a:lnTo>
                  <a:lnTo>
                    <a:pt x="433476" y="553694"/>
                  </a:lnTo>
                  <a:lnTo>
                    <a:pt x="463854" y="513905"/>
                  </a:lnTo>
                  <a:lnTo>
                    <a:pt x="494995" y="474726"/>
                  </a:lnTo>
                  <a:lnTo>
                    <a:pt x="526884" y="436130"/>
                  </a:lnTo>
                  <a:lnTo>
                    <a:pt x="559536" y="398170"/>
                  </a:lnTo>
                  <a:lnTo>
                    <a:pt x="592912" y="360832"/>
                  </a:lnTo>
                  <a:lnTo>
                    <a:pt x="627024" y="324129"/>
                  </a:lnTo>
                  <a:lnTo>
                    <a:pt x="661860" y="288099"/>
                  </a:lnTo>
                  <a:lnTo>
                    <a:pt x="697395" y="252730"/>
                  </a:lnTo>
                  <a:lnTo>
                    <a:pt x="733640" y="218033"/>
                  </a:lnTo>
                  <a:lnTo>
                    <a:pt x="770585" y="184035"/>
                  </a:lnTo>
                  <a:lnTo>
                    <a:pt x="841489" y="269582"/>
                  </a:lnTo>
                  <a:lnTo>
                    <a:pt x="848461" y="276885"/>
                  </a:lnTo>
                  <a:lnTo>
                    <a:pt x="855408" y="282054"/>
                  </a:lnTo>
                  <a:lnTo>
                    <a:pt x="862203" y="285140"/>
                  </a:lnTo>
                  <a:lnTo>
                    <a:pt x="868718" y="286156"/>
                  </a:lnTo>
                  <a:lnTo>
                    <a:pt x="876998" y="284251"/>
                  </a:lnTo>
                  <a:lnTo>
                    <a:pt x="884186" y="278612"/>
                  </a:lnTo>
                  <a:lnTo>
                    <a:pt x="889952" y="269316"/>
                  </a:lnTo>
                  <a:lnTo>
                    <a:pt x="893953" y="256451"/>
                  </a:lnTo>
                  <a:lnTo>
                    <a:pt x="934161" y="60299"/>
                  </a:lnTo>
                  <a:close/>
                </a:path>
                <a:path w="5038725" h="4268470">
                  <a:moveTo>
                    <a:pt x="1051293" y="4216997"/>
                  </a:moveTo>
                  <a:lnTo>
                    <a:pt x="1010361" y="4187609"/>
                  </a:lnTo>
                  <a:lnTo>
                    <a:pt x="970051" y="4157459"/>
                  </a:lnTo>
                  <a:lnTo>
                    <a:pt x="930363" y="4126547"/>
                  </a:lnTo>
                  <a:lnTo>
                    <a:pt x="891336" y="4094886"/>
                  </a:lnTo>
                  <a:lnTo>
                    <a:pt x="852957" y="4062501"/>
                  </a:lnTo>
                  <a:lnTo>
                    <a:pt x="815225" y="4029392"/>
                  </a:lnTo>
                  <a:lnTo>
                    <a:pt x="778179" y="3995572"/>
                  </a:lnTo>
                  <a:lnTo>
                    <a:pt x="741819" y="3961053"/>
                  </a:lnTo>
                  <a:lnTo>
                    <a:pt x="706145" y="3925862"/>
                  </a:lnTo>
                  <a:lnTo>
                    <a:pt x="671169" y="3889997"/>
                  </a:lnTo>
                  <a:lnTo>
                    <a:pt x="636905" y="3853472"/>
                  </a:lnTo>
                  <a:lnTo>
                    <a:pt x="603364" y="3816299"/>
                  </a:lnTo>
                  <a:lnTo>
                    <a:pt x="570547" y="3778491"/>
                  </a:lnTo>
                  <a:lnTo>
                    <a:pt x="538480" y="3740061"/>
                  </a:lnTo>
                  <a:lnTo>
                    <a:pt x="507161" y="3701021"/>
                  </a:lnTo>
                  <a:lnTo>
                    <a:pt x="476605" y="3661384"/>
                  </a:lnTo>
                  <a:lnTo>
                    <a:pt x="446824" y="3621163"/>
                  </a:lnTo>
                  <a:lnTo>
                    <a:pt x="417817" y="3580384"/>
                  </a:lnTo>
                  <a:lnTo>
                    <a:pt x="389597" y="3539032"/>
                  </a:lnTo>
                  <a:lnTo>
                    <a:pt x="362178" y="3497122"/>
                  </a:lnTo>
                  <a:lnTo>
                    <a:pt x="335572" y="3454692"/>
                  </a:lnTo>
                  <a:lnTo>
                    <a:pt x="309778" y="3411740"/>
                  </a:lnTo>
                  <a:lnTo>
                    <a:pt x="284822" y="3368268"/>
                  </a:lnTo>
                  <a:lnTo>
                    <a:pt x="260705" y="3324301"/>
                  </a:lnTo>
                  <a:lnTo>
                    <a:pt x="237439" y="3279851"/>
                  </a:lnTo>
                  <a:lnTo>
                    <a:pt x="215023" y="3234931"/>
                  </a:lnTo>
                  <a:lnTo>
                    <a:pt x="316890" y="3190532"/>
                  </a:lnTo>
                  <a:lnTo>
                    <a:pt x="334810" y="3178530"/>
                  </a:lnTo>
                  <a:lnTo>
                    <a:pt x="341160" y="3164332"/>
                  </a:lnTo>
                  <a:lnTo>
                    <a:pt x="335864" y="3149739"/>
                  </a:lnTo>
                  <a:lnTo>
                    <a:pt x="318897" y="3136493"/>
                  </a:lnTo>
                  <a:lnTo>
                    <a:pt x="141617" y="3043402"/>
                  </a:lnTo>
                  <a:lnTo>
                    <a:pt x="116128" y="3036824"/>
                  </a:lnTo>
                  <a:lnTo>
                    <a:pt x="100838" y="3039389"/>
                  </a:lnTo>
                  <a:lnTo>
                    <a:pt x="69773" y="3074657"/>
                  </a:lnTo>
                  <a:lnTo>
                    <a:pt x="17259" y="3267938"/>
                  </a:lnTo>
                  <a:lnTo>
                    <a:pt x="14960" y="3284804"/>
                  </a:lnTo>
                  <a:lnTo>
                    <a:pt x="17983" y="3297466"/>
                  </a:lnTo>
                  <a:lnTo>
                    <a:pt x="25730" y="3305441"/>
                  </a:lnTo>
                  <a:lnTo>
                    <a:pt x="37617" y="3308210"/>
                  </a:lnTo>
                  <a:lnTo>
                    <a:pt x="43535" y="3308210"/>
                  </a:lnTo>
                  <a:lnTo>
                    <a:pt x="50444" y="3306635"/>
                  </a:lnTo>
                  <a:lnTo>
                    <a:pt x="157632" y="3259937"/>
                  </a:lnTo>
                  <a:lnTo>
                    <a:pt x="179717" y="3304362"/>
                  </a:lnTo>
                  <a:lnTo>
                    <a:pt x="202615" y="3348342"/>
                  </a:lnTo>
                  <a:lnTo>
                    <a:pt x="226326" y="3391852"/>
                  </a:lnTo>
                  <a:lnTo>
                    <a:pt x="250850" y="3434892"/>
                  </a:lnTo>
                  <a:lnTo>
                    <a:pt x="276161" y="3477450"/>
                  </a:lnTo>
                  <a:lnTo>
                    <a:pt x="302260" y="3519500"/>
                  </a:lnTo>
                  <a:lnTo>
                    <a:pt x="329133" y="3561054"/>
                  </a:lnTo>
                  <a:lnTo>
                    <a:pt x="356768" y="3602088"/>
                  </a:lnTo>
                  <a:lnTo>
                    <a:pt x="385165" y="3642588"/>
                  </a:lnTo>
                  <a:lnTo>
                    <a:pt x="414312" y="3682555"/>
                  </a:lnTo>
                  <a:lnTo>
                    <a:pt x="444182" y="3721963"/>
                  </a:lnTo>
                  <a:lnTo>
                    <a:pt x="474789" y="3760813"/>
                  </a:lnTo>
                  <a:lnTo>
                    <a:pt x="506120" y="3799090"/>
                  </a:lnTo>
                  <a:lnTo>
                    <a:pt x="538162" y="3836771"/>
                  </a:lnTo>
                  <a:lnTo>
                    <a:pt x="570903" y="3873855"/>
                  </a:lnTo>
                  <a:lnTo>
                    <a:pt x="604342" y="3910330"/>
                  </a:lnTo>
                  <a:lnTo>
                    <a:pt x="638467" y="3946194"/>
                  </a:lnTo>
                  <a:lnTo>
                    <a:pt x="673252" y="3981424"/>
                  </a:lnTo>
                  <a:lnTo>
                    <a:pt x="708710" y="4016006"/>
                  </a:lnTo>
                  <a:lnTo>
                    <a:pt x="744829" y="4049928"/>
                  </a:lnTo>
                  <a:lnTo>
                    <a:pt x="781583" y="4083189"/>
                  </a:lnTo>
                  <a:lnTo>
                    <a:pt x="818984" y="4115778"/>
                  </a:lnTo>
                  <a:lnTo>
                    <a:pt x="857008" y="4147680"/>
                  </a:lnTo>
                  <a:lnTo>
                    <a:pt x="895654" y="4178871"/>
                  </a:lnTo>
                  <a:lnTo>
                    <a:pt x="934910" y="4209364"/>
                  </a:lnTo>
                  <a:lnTo>
                    <a:pt x="974763" y="4239120"/>
                  </a:lnTo>
                  <a:lnTo>
                    <a:pt x="1015212" y="4268152"/>
                  </a:lnTo>
                  <a:lnTo>
                    <a:pt x="1051293" y="4216997"/>
                  </a:lnTo>
                  <a:close/>
                </a:path>
                <a:path w="5038725" h="4268470">
                  <a:moveTo>
                    <a:pt x="4946027" y="3051073"/>
                  </a:moveTo>
                  <a:lnTo>
                    <a:pt x="4887493" y="3029051"/>
                  </a:lnTo>
                  <a:lnTo>
                    <a:pt x="4869294" y="3076041"/>
                  </a:lnTo>
                  <a:lnTo>
                    <a:pt x="4850206" y="3122599"/>
                  </a:lnTo>
                  <a:lnTo>
                    <a:pt x="4830216" y="3168751"/>
                  </a:lnTo>
                  <a:lnTo>
                    <a:pt x="4809350" y="3214459"/>
                  </a:lnTo>
                  <a:lnTo>
                    <a:pt x="4787608" y="3259734"/>
                  </a:lnTo>
                  <a:lnTo>
                    <a:pt x="4765002" y="3304540"/>
                  </a:lnTo>
                  <a:lnTo>
                    <a:pt x="4741545" y="3348875"/>
                  </a:lnTo>
                  <a:lnTo>
                    <a:pt x="4717237" y="3392716"/>
                  </a:lnTo>
                  <a:lnTo>
                    <a:pt x="4692091" y="3436074"/>
                  </a:lnTo>
                  <a:lnTo>
                    <a:pt x="4666132" y="3478911"/>
                  </a:lnTo>
                  <a:lnTo>
                    <a:pt x="4639361" y="3521240"/>
                  </a:lnTo>
                  <a:lnTo>
                    <a:pt x="4611776" y="3563023"/>
                  </a:lnTo>
                  <a:lnTo>
                    <a:pt x="4583392" y="3604247"/>
                  </a:lnTo>
                  <a:lnTo>
                    <a:pt x="4554220" y="3644925"/>
                  </a:lnTo>
                  <a:lnTo>
                    <a:pt x="4524273" y="3685032"/>
                  </a:lnTo>
                  <a:lnTo>
                    <a:pt x="4493565" y="3724541"/>
                  </a:lnTo>
                  <a:lnTo>
                    <a:pt x="4462094" y="3763454"/>
                  </a:lnTo>
                  <a:lnTo>
                    <a:pt x="4429874" y="3801770"/>
                  </a:lnTo>
                  <a:lnTo>
                    <a:pt x="4396905" y="3839438"/>
                  </a:lnTo>
                  <a:lnTo>
                    <a:pt x="4363212" y="3876484"/>
                  </a:lnTo>
                  <a:lnTo>
                    <a:pt x="4328807" y="3912882"/>
                  </a:lnTo>
                  <a:lnTo>
                    <a:pt x="4293679" y="3948620"/>
                  </a:lnTo>
                  <a:lnTo>
                    <a:pt x="4257865" y="3983672"/>
                  </a:lnTo>
                  <a:lnTo>
                    <a:pt x="4221353" y="4018038"/>
                  </a:lnTo>
                  <a:lnTo>
                    <a:pt x="4184154" y="4051706"/>
                  </a:lnTo>
                  <a:lnTo>
                    <a:pt x="4146283" y="4084675"/>
                  </a:lnTo>
                  <a:lnTo>
                    <a:pt x="4077754" y="3997121"/>
                  </a:lnTo>
                  <a:lnTo>
                    <a:pt x="4070845" y="3989501"/>
                  </a:lnTo>
                  <a:lnTo>
                    <a:pt x="4063898" y="3984104"/>
                  </a:lnTo>
                  <a:lnTo>
                    <a:pt x="4057053" y="3980878"/>
                  </a:lnTo>
                  <a:lnTo>
                    <a:pt x="4050449" y="3979799"/>
                  </a:lnTo>
                  <a:lnTo>
                    <a:pt x="4042308" y="3981653"/>
                  </a:lnTo>
                  <a:lnTo>
                    <a:pt x="3979329" y="4203789"/>
                  </a:lnTo>
                  <a:lnTo>
                    <a:pt x="3978694" y="4227474"/>
                  </a:lnTo>
                  <a:lnTo>
                    <a:pt x="3987584" y="4246994"/>
                  </a:lnTo>
                  <a:lnTo>
                    <a:pt x="4004411" y="4260329"/>
                  </a:lnTo>
                  <a:lnTo>
                    <a:pt x="4027601" y="4265434"/>
                  </a:lnTo>
                  <a:lnTo>
                    <a:pt x="4228833" y="4267873"/>
                  </a:lnTo>
                  <a:lnTo>
                    <a:pt x="4249534" y="4264076"/>
                  </a:lnTo>
                  <a:lnTo>
                    <a:pt x="4260761" y="4253700"/>
                  </a:lnTo>
                  <a:lnTo>
                    <a:pt x="4261764" y="4238295"/>
                  </a:lnTo>
                  <a:lnTo>
                    <a:pt x="4251769" y="4219422"/>
                  </a:lnTo>
                  <a:lnTo>
                    <a:pt x="4184853" y="4133951"/>
                  </a:lnTo>
                  <a:lnTo>
                    <a:pt x="4222331" y="4101427"/>
                  </a:lnTo>
                  <a:lnTo>
                    <a:pt x="4259173" y="4068241"/>
                  </a:lnTo>
                  <a:lnTo>
                    <a:pt x="4295356" y="4034371"/>
                  </a:lnTo>
                  <a:lnTo>
                    <a:pt x="4330878" y="3999852"/>
                  </a:lnTo>
                  <a:lnTo>
                    <a:pt x="4365739" y="3964686"/>
                  </a:lnTo>
                  <a:lnTo>
                    <a:pt x="4399915" y="3928872"/>
                  </a:lnTo>
                  <a:lnTo>
                    <a:pt x="4433405" y="3892448"/>
                  </a:lnTo>
                  <a:lnTo>
                    <a:pt x="4466209" y="3855402"/>
                  </a:lnTo>
                  <a:lnTo>
                    <a:pt x="4498302" y="3817759"/>
                  </a:lnTo>
                  <a:lnTo>
                    <a:pt x="4529696" y="3779532"/>
                  </a:lnTo>
                  <a:lnTo>
                    <a:pt x="4560354" y="3740734"/>
                  </a:lnTo>
                  <a:lnTo>
                    <a:pt x="4590300" y="3701364"/>
                  </a:lnTo>
                  <a:lnTo>
                    <a:pt x="4619498" y="3661448"/>
                  </a:lnTo>
                  <a:lnTo>
                    <a:pt x="4647946" y="3620986"/>
                  </a:lnTo>
                  <a:lnTo>
                    <a:pt x="4675644" y="3579990"/>
                  </a:lnTo>
                  <a:lnTo>
                    <a:pt x="4702581" y="3538474"/>
                  </a:lnTo>
                  <a:lnTo>
                    <a:pt x="4728743" y="3496462"/>
                  </a:lnTo>
                  <a:lnTo>
                    <a:pt x="4754130" y="3453955"/>
                  </a:lnTo>
                  <a:lnTo>
                    <a:pt x="4778730" y="3410966"/>
                  </a:lnTo>
                  <a:lnTo>
                    <a:pt x="4802517" y="3367494"/>
                  </a:lnTo>
                  <a:lnTo>
                    <a:pt x="4825517" y="3323577"/>
                  </a:lnTo>
                  <a:lnTo>
                    <a:pt x="4847691" y="3279203"/>
                  </a:lnTo>
                  <a:lnTo>
                    <a:pt x="4869040" y="3234398"/>
                  </a:lnTo>
                  <a:lnTo>
                    <a:pt x="4889551" y="3189173"/>
                  </a:lnTo>
                  <a:lnTo>
                    <a:pt x="4909236" y="3143542"/>
                  </a:lnTo>
                  <a:lnTo>
                    <a:pt x="4928057" y="3097492"/>
                  </a:lnTo>
                  <a:lnTo>
                    <a:pt x="4946027" y="3051073"/>
                  </a:lnTo>
                  <a:close/>
                </a:path>
                <a:path w="5038725" h="4268470">
                  <a:moveTo>
                    <a:pt x="5038572" y="1004519"/>
                  </a:moveTo>
                  <a:lnTo>
                    <a:pt x="5036794" y="994651"/>
                  </a:lnTo>
                  <a:lnTo>
                    <a:pt x="5032235" y="987336"/>
                  </a:lnTo>
                  <a:lnTo>
                    <a:pt x="5025123" y="982789"/>
                  </a:lnTo>
                  <a:lnTo>
                    <a:pt x="5015700" y="981227"/>
                  </a:lnTo>
                  <a:lnTo>
                    <a:pt x="5009934" y="981227"/>
                  </a:lnTo>
                  <a:lnTo>
                    <a:pt x="5003228" y="982687"/>
                  </a:lnTo>
                  <a:lnTo>
                    <a:pt x="4895405" y="1027023"/>
                  </a:lnTo>
                  <a:lnTo>
                    <a:pt x="4874222" y="982154"/>
                  </a:lnTo>
                  <a:lnTo>
                    <a:pt x="4852213" y="937717"/>
                  </a:lnTo>
                  <a:lnTo>
                    <a:pt x="4829391" y="893724"/>
                  </a:lnTo>
                  <a:lnTo>
                    <a:pt x="4805756" y="850188"/>
                  </a:lnTo>
                  <a:lnTo>
                    <a:pt x="4781321" y="807123"/>
                  </a:lnTo>
                  <a:lnTo>
                    <a:pt x="4756086" y="764540"/>
                  </a:lnTo>
                  <a:lnTo>
                    <a:pt x="4730077" y="722439"/>
                  </a:lnTo>
                  <a:lnTo>
                    <a:pt x="4703280" y="680847"/>
                  </a:lnTo>
                  <a:lnTo>
                    <a:pt x="4675733" y="639775"/>
                  </a:lnTo>
                  <a:lnTo>
                    <a:pt x="4647412" y="599224"/>
                  </a:lnTo>
                  <a:lnTo>
                    <a:pt x="4618355" y="559206"/>
                  </a:lnTo>
                  <a:lnTo>
                    <a:pt x="4588548" y="519747"/>
                  </a:lnTo>
                  <a:lnTo>
                    <a:pt x="4558004" y="480834"/>
                  </a:lnTo>
                  <a:lnTo>
                    <a:pt x="4526750" y="442506"/>
                  </a:lnTo>
                  <a:lnTo>
                    <a:pt x="4494784" y="404749"/>
                  </a:lnTo>
                  <a:lnTo>
                    <a:pt x="4462107" y="367588"/>
                  </a:lnTo>
                  <a:lnTo>
                    <a:pt x="4428731" y="331038"/>
                  </a:lnTo>
                  <a:lnTo>
                    <a:pt x="4394682" y="295109"/>
                  </a:lnTo>
                  <a:lnTo>
                    <a:pt x="4359935" y="259803"/>
                  </a:lnTo>
                  <a:lnTo>
                    <a:pt x="4324540" y="225132"/>
                  </a:lnTo>
                  <a:lnTo>
                    <a:pt x="4288472" y="191122"/>
                  </a:lnTo>
                  <a:lnTo>
                    <a:pt x="4251757" y="157772"/>
                  </a:lnTo>
                  <a:lnTo>
                    <a:pt x="4214393" y="125095"/>
                  </a:lnTo>
                  <a:lnTo>
                    <a:pt x="4176395" y="93103"/>
                  </a:lnTo>
                  <a:lnTo>
                    <a:pt x="4137774" y="61810"/>
                  </a:lnTo>
                  <a:lnTo>
                    <a:pt x="4098544" y="31229"/>
                  </a:lnTo>
                  <a:lnTo>
                    <a:pt x="4058704" y="1358"/>
                  </a:lnTo>
                  <a:lnTo>
                    <a:pt x="4021683" y="51828"/>
                  </a:lnTo>
                  <a:lnTo>
                    <a:pt x="4061993" y="82042"/>
                  </a:lnTo>
                  <a:lnTo>
                    <a:pt x="4101668" y="113030"/>
                  </a:lnTo>
                  <a:lnTo>
                    <a:pt x="4140695" y="144754"/>
                  </a:lnTo>
                  <a:lnTo>
                    <a:pt x="4179062" y="177215"/>
                  </a:lnTo>
                  <a:lnTo>
                    <a:pt x="4216768" y="210388"/>
                  </a:lnTo>
                  <a:lnTo>
                    <a:pt x="4253789" y="244271"/>
                  </a:lnTo>
                  <a:lnTo>
                    <a:pt x="4290136" y="278841"/>
                  </a:lnTo>
                  <a:lnTo>
                    <a:pt x="4325772" y="314109"/>
                  </a:lnTo>
                  <a:lnTo>
                    <a:pt x="4360710" y="350037"/>
                  </a:lnTo>
                  <a:lnTo>
                    <a:pt x="4394936" y="386613"/>
                  </a:lnTo>
                  <a:lnTo>
                    <a:pt x="4428439" y="423849"/>
                  </a:lnTo>
                  <a:lnTo>
                    <a:pt x="4461205" y="461708"/>
                  </a:lnTo>
                  <a:lnTo>
                    <a:pt x="4493222" y="500176"/>
                  </a:lnTo>
                  <a:lnTo>
                    <a:pt x="4524489" y="539267"/>
                  </a:lnTo>
                  <a:lnTo>
                    <a:pt x="4554994" y="578942"/>
                  </a:lnTo>
                  <a:lnTo>
                    <a:pt x="4584725" y="619188"/>
                  </a:lnTo>
                  <a:lnTo>
                    <a:pt x="4613681" y="660019"/>
                  </a:lnTo>
                  <a:lnTo>
                    <a:pt x="4641837" y="701395"/>
                  </a:lnTo>
                  <a:lnTo>
                    <a:pt x="4669193" y="743318"/>
                  </a:lnTo>
                  <a:lnTo>
                    <a:pt x="4695736" y="785774"/>
                  </a:lnTo>
                  <a:lnTo>
                    <a:pt x="4721466" y="828738"/>
                  </a:lnTo>
                  <a:lnTo>
                    <a:pt x="4746358" y="872210"/>
                  </a:lnTo>
                  <a:lnTo>
                    <a:pt x="4770412" y="916178"/>
                  </a:lnTo>
                  <a:lnTo>
                    <a:pt x="4793615" y="960628"/>
                  </a:lnTo>
                  <a:lnTo>
                    <a:pt x="4815954" y="1005535"/>
                  </a:lnTo>
                  <a:lnTo>
                    <a:pt x="4837430" y="1050899"/>
                  </a:lnTo>
                  <a:lnTo>
                    <a:pt x="4734699" y="1093177"/>
                  </a:lnTo>
                  <a:lnTo>
                    <a:pt x="4716551" y="1104773"/>
                  </a:lnTo>
                  <a:lnTo>
                    <a:pt x="4709934" y="1118819"/>
                  </a:lnTo>
                  <a:lnTo>
                    <a:pt x="4714926" y="1133525"/>
                  </a:lnTo>
                  <a:lnTo>
                    <a:pt x="4731639" y="1147127"/>
                  </a:lnTo>
                  <a:lnTo>
                    <a:pt x="4907038" y="1243812"/>
                  </a:lnTo>
                  <a:lnTo>
                    <a:pt x="4933366" y="1250962"/>
                  </a:lnTo>
                  <a:lnTo>
                    <a:pt x="4948364" y="1248473"/>
                  </a:lnTo>
                  <a:lnTo>
                    <a:pt x="4979378" y="1214043"/>
                  </a:lnTo>
                  <a:lnTo>
                    <a:pt x="5037607" y="1016355"/>
                  </a:lnTo>
                  <a:lnTo>
                    <a:pt x="5038445" y="1011250"/>
                  </a:lnTo>
                  <a:lnTo>
                    <a:pt x="5038572" y="1004519"/>
                  </a:lnTo>
                  <a:close/>
                </a:path>
              </a:pathLst>
            </a:custGeom>
            <a:solidFill>
              <a:srgbClr val="EFED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269697" y="526697"/>
              <a:ext cx="7580994" cy="61064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9392920" cy="1570990"/>
            </a:xfrm>
            <a:custGeom>
              <a:avLst/>
              <a:gdLst/>
              <a:ahLst/>
              <a:cxnLst/>
              <a:rect l="l" t="t" r="r" b="b"/>
              <a:pathLst>
                <a:path w="9392920" h="1570990">
                  <a:moveTo>
                    <a:pt x="9392384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8973548" y="1570632"/>
                  </a:lnTo>
                  <a:lnTo>
                    <a:pt x="9392384" y="1151797"/>
                  </a:lnTo>
                  <a:lnTo>
                    <a:pt x="9392384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171571" y="1257409"/>
              <a:ext cx="1618725" cy="76835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317537" y="1615608"/>
              <a:ext cx="213853" cy="11108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551554" y="1615608"/>
              <a:ext cx="103850" cy="11108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6685536" y="1615584"/>
              <a:ext cx="58419" cy="108585"/>
            </a:xfrm>
            <a:custGeom>
              <a:avLst/>
              <a:gdLst/>
              <a:ahLst/>
              <a:cxnLst/>
              <a:rect l="l" t="t" r="r" b="b"/>
              <a:pathLst>
                <a:path w="58419" h="108585">
                  <a:moveTo>
                    <a:pt x="48815" y="0"/>
                  </a:moveTo>
                  <a:lnTo>
                    <a:pt x="44836" y="0"/>
                  </a:lnTo>
                  <a:lnTo>
                    <a:pt x="39049" y="1061"/>
                  </a:lnTo>
                  <a:lnTo>
                    <a:pt x="33050" y="4654"/>
                  </a:lnTo>
                  <a:lnTo>
                    <a:pt x="26090" y="11388"/>
                  </a:lnTo>
                  <a:lnTo>
                    <a:pt x="17423" y="21873"/>
                  </a:lnTo>
                  <a:lnTo>
                    <a:pt x="17423" y="2837"/>
                  </a:lnTo>
                  <a:lnTo>
                    <a:pt x="0" y="2837"/>
                  </a:lnTo>
                  <a:lnTo>
                    <a:pt x="0" y="108080"/>
                  </a:lnTo>
                  <a:lnTo>
                    <a:pt x="17423" y="108080"/>
                  </a:lnTo>
                  <a:lnTo>
                    <a:pt x="17423" y="45349"/>
                  </a:lnTo>
                  <a:lnTo>
                    <a:pt x="24620" y="33369"/>
                  </a:lnTo>
                  <a:lnTo>
                    <a:pt x="31174" y="24707"/>
                  </a:lnTo>
                  <a:lnTo>
                    <a:pt x="37072" y="19447"/>
                  </a:lnTo>
                  <a:lnTo>
                    <a:pt x="42302" y="17674"/>
                  </a:lnTo>
                  <a:lnTo>
                    <a:pt x="44365" y="17674"/>
                  </a:lnTo>
                  <a:lnTo>
                    <a:pt x="46228" y="18868"/>
                  </a:lnTo>
                  <a:lnTo>
                    <a:pt x="49747" y="21873"/>
                  </a:lnTo>
                  <a:lnTo>
                    <a:pt x="58333" y="7235"/>
                  </a:lnTo>
                  <a:lnTo>
                    <a:pt x="53673" y="2575"/>
                  </a:lnTo>
                  <a:lnTo>
                    <a:pt x="488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63021" y="1554246"/>
              <a:ext cx="93389" cy="17242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876577" y="1615598"/>
              <a:ext cx="90353" cy="11108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995650" y="1615584"/>
              <a:ext cx="158785" cy="11110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7180655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2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2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103"/>
                  </a:moveTo>
                  <a:lnTo>
                    <a:pt x="2544" y="48103"/>
                  </a:lnTo>
                  <a:lnTo>
                    <a:pt x="2544" y="153346"/>
                  </a:lnTo>
                  <a:lnTo>
                    <a:pt x="19967" y="153346"/>
                  </a:lnTo>
                  <a:lnTo>
                    <a:pt x="19967" y="481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230675" y="1554246"/>
              <a:ext cx="96405" cy="17242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7363478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3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3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103"/>
                  </a:moveTo>
                  <a:lnTo>
                    <a:pt x="2544" y="48103"/>
                  </a:lnTo>
                  <a:lnTo>
                    <a:pt x="2544" y="153346"/>
                  </a:lnTo>
                  <a:lnTo>
                    <a:pt x="19967" y="153346"/>
                  </a:lnTo>
                  <a:lnTo>
                    <a:pt x="19967" y="481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423513" y="1615588"/>
              <a:ext cx="87557" cy="10808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541737" y="1615624"/>
              <a:ext cx="101986" cy="16683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6769426" y="962991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097" y="233181"/>
                  </a:lnTo>
                  <a:lnTo>
                    <a:pt x="9559" y="274555"/>
                  </a:lnTo>
                  <a:lnTo>
                    <a:pt x="40916" y="336553"/>
                  </a:lnTo>
                  <a:lnTo>
                    <a:pt x="73964" y="372179"/>
                  </a:lnTo>
                  <a:lnTo>
                    <a:pt x="114389" y="399442"/>
                  </a:lnTo>
                  <a:lnTo>
                    <a:pt x="160724" y="416876"/>
                  </a:lnTo>
                  <a:lnTo>
                    <a:pt x="211501" y="423013"/>
                  </a:lnTo>
                  <a:lnTo>
                    <a:pt x="262278" y="416876"/>
                  </a:lnTo>
                  <a:lnTo>
                    <a:pt x="308613" y="399442"/>
                  </a:lnTo>
                  <a:lnTo>
                    <a:pt x="349038" y="372179"/>
                  </a:lnTo>
                  <a:lnTo>
                    <a:pt x="382086" y="336553"/>
                  </a:lnTo>
                  <a:lnTo>
                    <a:pt x="406291" y="294032"/>
                  </a:lnTo>
                  <a:lnTo>
                    <a:pt x="416653" y="262107"/>
                  </a:lnTo>
                  <a:lnTo>
                    <a:pt x="215532" y="262107"/>
                  </a:lnTo>
                  <a:lnTo>
                    <a:pt x="215532" y="174256"/>
                  </a:lnTo>
                  <a:lnTo>
                    <a:pt x="191627" y="174256"/>
                  </a:lnTo>
                  <a:lnTo>
                    <a:pt x="191627" y="160885"/>
                  </a:lnTo>
                  <a:lnTo>
                    <a:pt x="416655" y="160885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655" y="160885"/>
                  </a:moveTo>
                  <a:lnTo>
                    <a:pt x="231396" y="160885"/>
                  </a:lnTo>
                  <a:lnTo>
                    <a:pt x="231396" y="262107"/>
                  </a:lnTo>
                  <a:lnTo>
                    <a:pt x="416653" y="262107"/>
                  </a:lnTo>
                  <a:lnTo>
                    <a:pt x="418683" y="254235"/>
                  </a:lnTo>
                  <a:lnTo>
                    <a:pt x="421905" y="233181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655" y="160885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961054" y="1123879"/>
              <a:ext cx="40005" cy="101600"/>
            </a:xfrm>
            <a:custGeom>
              <a:avLst/>
              <a:gdLst/>
              <a:ahLst/>
              <a:cxnLst/>
              <a:rect l="l" t="t" r="r" b="b"/>
              <a:pathLst>
                <a:path w="40005" h="101600">
                  <a:moveTo>
                    <a:pt x="39763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3901" y="13970"/>
                  </a:lnTo>
                  <a:lnTo>
                    <a:pt x="23901" y="101600"/>
                  </a:lnTo>
                  <a:lnTo>
                    <a:pt x="39763" y="101600"/>
                  </a:lnTo>
                  <a:lnTo>
                    <a:pt x="39763" y="13970"/>
                  </a:lnTo>
                  <a:lnTo>
                    <a:pt x="397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171571" y="4043869"/>
              <a:ext cx="1618725" cy="76835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480685" y="4402017"/>
              <a:ext cx="86217" cy="11108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598878" y="4402007"/>
              <a:ext cx="87568" cy="10808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718215" y="4402017"/>
              <a:ext cx="86217" cy="111085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6835445" y="4340684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5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873887" y="4402017"/>
              <a:ext cx="182281" cy="16685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7080233" y="4402017"/>
              <a:ext cx="90353" cy="11108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7199345" y="4402003"/>
              <a:ext cx="158785" cy="11110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7386864" y="4402007"/>
              <a:ext cx="87568" cy="108080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6769460" y="3744647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5">
                  <a:moveTo>
                    <a:pt x="211468" y="0"/>
                  </a:moveTo>
                  <a:lnTo>
                    <a:pt x="162978" y="5586"/>
                  </a:lnTo>
                  <a:lnTo>
                    <a:pt x="118462" y="21500"/>
                  </a:lnTo>
                  <a:lnTo>
                    <a:pt x="79192" y="46469"/>
                  </a:lnTo>
                  <a:lnTo>
                    <a:pt x="46436" y="79225"/>
                  </a:lnTo>
                  <a:lnTo>
                    <a:pt x="21467" y="118495"/>
                  </a:lnTo>
                  <a:lnTo>
                    <a:pt x="5553" y="163011"/>
                  </a:lnTo>
                  <a:lnTo>
                    <a:pt x="89" y="210433"/>
                  </a:lnTo>
                  <a:lnTo>
                    <a:pt x="0" y="212116"/>
                  </a:lnTo>
                  <a:lnTo>
                    <a:pt x="1205" y="234531"/>
                  </a:lnTo>
                  <a:lnTo>
                    <a:pt x="10732" y="278301"/>
                  </a:lnTo>
                  <a:lnTo>
                    <a:pt x="43345" y="339835"/>
                  </a:lnTo>
                  <a:lnTo>
                    <a:pt x="76282" y="374160"/>
                  </a:lnTo>
                  <a:lnTo>
                    <a:pt x="116199" y="400382"/>
                  </a:lnTo>
                  <a:lnTo>
                    <a:pt x="161720" y="417126"/>
                  </a:lnTo>
                  <a:lnTo>
                    <a:pt x="211468" y="423013"/>
                  </a:lnTo>
                  <a:lnTo>
                    <a:pt x="261216" y="417126"/>
                  </a:lnTo>
                  <a:lnTo>
                    <a:pt x="306736" y="400382"/>
                  </a:lnTo>
                  <a:lnTo>
                    <a:pt x="346653" y="374160"/>
                  </a:lnTo>
                  <a:lnTo>
                    <a:pt x="379591" y="339835"/>
                  </a:lnTo>
                  <a:lnTo>
                    <a:pt x="404174" y="298786"/>
                  </a:lnTo>
                  <a:lnTo>
                    <a:pt x="409506" y="285185"/>
                  </a:lnTo>
                  <a:lnTo>
                    <a:pt x="176108" y="285185"/>
                  </a:lnTo>
                  <a:lnTo>
                    <a:pt x="176108" y="271646"/>
                  </a:lnTo>
                  <a:lnTo>
                    <a:pt x="213583" y="263813"/>
                  </a:lnTo>
                  <a:lnTo>
                    <a:pt x="231185" y="235856"/>
                  </a:lnTo>
                  <a:lnTo>
                    <a:pt x="229195" y="225015"/>
                  </a:lnTo>
                  <a:lnTo>
                    <a:pt x="223392" y="217039"/>
                  </a:lnTo>
                  <a:lnTo>
                    <a:pt x="214018" y="212116"/>
                  </a:lnTo>
                  <a:lnTo>
                    <a:pt x="201322" y="210433"/>
                  </a:lnTo>
                  <a:lnTo>
                    <a:pt x="190746" y="210433"/>
                  </a:lnTo>
                  <a:lnTo>
                    <a:pt x="190746" y="198800"/>
                  </a:lnTo>
                  <a:lnTo>
                    <a:pt x="205107" y="194195"/>
                  </a:lnTo>
                  <a:lnTo>
                    <a:pt x="215672" y="187483"/>
                  </a:lnTo>
                  <a:lnTo>
                    <a:pt x="222192" y="178860"/>
                  </a:lnTo>
                  <a:lnTo>
                    <a:pt x="224420" y="168518"/>
                  </a:lnTo>
                  <a:lnTo>
                    <a:pt x="224420" y="163440"/>
                  </a:lnTo>
                  <a:lnTo>
                    <a:pt x="185458" y="163440"/>
                  </a:lnTo>
                  <a:lnTo>
                    <a:pt x="176108" y="152864"/>
                  </a:lnTo>
                  <a:lnTo>
                    <a:pt x="211688" y="137849"/>
                  </a:lnTo>
                  <a:lnTo>
                    <a:pt x="408388" y="137849"/>
                  </a:lnTo>
                  <a:lnTo>
                    <a:pt x="401469" y="118495"/>
                  </a:lnTo>
                  <a:lnTo>
                    <a:pt x="376499" y="79225"/>
                  </a:lnTo>
                  <a:lnTo>
                    <a:pt x="343744" y="46469"/>
                  </a:lnTo>
                  <a:lnTo>
                    <a:pt x="304473" y="21500"/>
                  </a:lnTo>
                  <a:lnTo>
                    <a:pt x="259958" y="5586"/>
                  </a:lnTo>
                  <a:lnTo>
                    <a:pt x="211468" y="0"/>
                  </a:lnTo>
                  <a:close/>
                </a:path>
                <a:path w="423544" h="423545">
                  <a:moveTo>
                    <a:pt x="408388" y="137849"/>
                  </a:moveTo>
                  <a:lnTo>
                    <a:pt x="211688" y="137849"/>
                  </a:lnTo>
                  <a:lnTo>
                    <a:pt x="223316" y="139906"/>
                  </a:lnTo>
                  <a:lnTo>
                    <a:pt x="232195" y="145750"/>
                  </a:lnTo>
                  <a:lnTo>
                    <a:pt x="237862" y="154887"/>
                  </a:lnTo>
                  <a:lnTo>
                    <a:pt x="239854" y="166822"/>
                  </a:lnTo>
                  <a:lnTo>
                    <a:pt x="238572" y="177171"/>
                  </a:lnTo>
                  <a:lnTo>
                    <a:pt x="234669" y="186006"/>
                  </a:lnTo>
                  <a:lnTo>
                    <a:pt x="228060" y="193413"/>
                  </a:lnTo>
                  <a:lnTo>
                    <a:pt x="218661" y="199480"/>
                  </a:lnTo>
                  <a:lnTo>
                    <a:pt x="224797" y="201386"/>
                  </a:lnTo>
                  <a:lnTo>
                    <a:pt x="246838" y="234380"/>
                  </a:lnTo>
                  <a:lnTo>
                    <a:pt x="242211" y="255345"/>
                  </a:lnTo>
                  <a:lnTo>
                    <a:pt x="229046" y="271362"/>
                  </a:lnTo>
                  <a:lnTo>
                    <a:pt x="208416" y="281589"/>
                  </a:lnTo>
                  <a:lnTo>
                    <a:pt x="181395" y="285185"/>
                  </a:lnTo>
                  <a:lnTo>
                    <a:pt x="409506" y="285185"/>
                  </a:lnTo>
                  <a:lnTo>
                    <a:pt x="412204" y="278301"/>
                  </a:lnTo>
                  <a:lnTo>
                    <a:pt x="418099" y="256840"/>
                  </a:lnTo>
                  <a:lnTo>
                    <a:pt x="421730" y="234531"/>
                  </a:lnTo>
                  <a:lnTo>
                    <a:pt x="422936" y="212116"/>
                  </a:lnTo>
                  <a:lnTo>
                    <a:pt x="422846" y="210433"/>
                  </a:lnTo>
                  <a:lnTo>
                    <a:pt x="417382" y="163011"/>
                  </a:lnTo>
                  <a:lnTo>
                    <a:pt x="408388" y="137849"/>
                  </a:lnTo>
                  <a:close/>
                </a:path>
                <a:path w="423544" h="423545">
                  <a:moveTo>
                    <a:pt x="218243" y="151848"/>
                  </a:moveTo>
                  <a:lnTo>
                    <a:pt x="208724" y="151848"/>
                  </a:lnTo>
                  <a:lnTo>
                    <a:pt x="203596" y="152380"/>
                  </a:lnTo>
                  <a:lnTo>
                    <a:pt x="198505" y="154232"/>
                  </a:lnTo>
                  <a:lnTo>
                    <a:pt x="192707" y="157790"/>
                  </a:lnTo>
                  <a:lnTo>
                    <a:pt x="185458" y="163440"/>
                  </a:lnTo>
                  <a:lnTo>
                    <a:pt x="224420" y="163440"/>
                  </a:lnTo>
                  <a:lnTo>
                    <a:pt x="224420" y="158361"/>
                  </a:lnTo>
                  <a:lnTo>
                    <a:pt x="218243" y="151848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945564" y="3882493"/>
              <a:ext cx="70730" cy="147335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4890698" y="2637472"/>
              <a:ext cx="1618757" cy="76835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5150306" y="2840849"/>
              <a:ext cx="1100324" cy="39277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5300076" y="3122534"/>
              <a:ext cx="90353" cy="11108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5419156" y="3122519"/>
              <a:ext cx="87568" cy="108080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5488578" y="2342947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101" y="233217"/>
                  </a:lnTo>
                  <a:lnTo>
                    <a:pt x="9585" y="274646"/>
                  </a:lnTo>
                  <a:lnTo>
                    <a:pt x="40969" y="336636"/>
                  </a:lnTo>
                  <a:lnTo>
                    <a:pt x="74017" y="372231"/>
                  </a:lnTo>
                  <a:lnTo>
                    <a:pt x="114431" y="399467"/>
                  </a:lnTo>
                  <a:lnTo>
                    <a:pt x="160747" y="416882"/>
                  </a:lnTo>
                  <a:lnTo>
                    <a:pt x="211501" y="423013"/>
                  </a:lnTo>
                  <a:lnTo>
                    <a:pt x="262255" y="416882"/>
                  </a:lnTo>
                  <a:lnTo>
                    <a:pt x="308571" y="399467"/>
                  </a:lnTo>
                  <a:lnTo>
                    <a:pt x="348985" y="372231"/>
                  </a:lnTo>
                  <a:lnTo>
                    <a:pt x="382033" y="336636"/>
                  </a:lnTo>
                  <a:lnTo>
                    <a:pt x="406249" y="294148"/>
                  </a:lnTo>
                  <a:lnTo>
                    <a:pt x="409624" y="284965"/>
                  </a:lnTo>
                  <a:lnTo>
                    <a:pt x="224914" y="284965"/>
                  </a:lnTo>
                  <a:lnTo>
                    <a:pt x="224914" y="240505"/>
                  </a:lnTo>
                  <a:lnTo>
                    <a:pt x="158236" y="240505"/>
                  </a:lnTo>
                  <a:lnTo>
                    <a:pt x="158236" y="236495"/>
                  </a:lnTo>
                  <a:lnTo>
                    <a:pt x="232778" y="138058"/>
                  </a:lnTo>
                  <a:lnTo>
                    <a:pt x="408495" y="138058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08495" y="138058"/>
                  </a:moveTo>
                  <a:lnTo>
                    <a:pt x="240181" y="138058"/>
                  </a:lnTo>
                  <a:lnTo>
                    <a:pt x="240181" y="227186"/>
                  </a:lnTo>
                  <a:lnTo>
                    <a:pt x="264756" y="227186"/>
                  </a:lnTo>
                  <a:lnTo>
                    <a:pt x="264756" y="240505"/>
                  </a:lnTo>
                  <a:lnTo>
                    <a:pt x="240181" y="240505"/>
                  </a:lnTo>
                  <a:lnTo>
                    <a:pt x="240181" y="284965"/>
                  </a:lnTo>
                  <a:lnTo>
                    <a:pt x="409624" y="284965"/>
                  </a:lnTo>
                  <a:lnTo>
                    <a:pt x="413417" y="274646"/>
                  </a:lnTo>
                  <a:lnTo>
                    <a:pt x="418670" y="254301"/>
                  </a:lnTo>
                  <a:lnTo>
                    <a:pt x="421901" y="233217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08495" y="138058"/>
                  </a:lnTo>
                  <a:close/>
                </a:path>
                <a:path w="423544" h="423544">
                  <a:moveTo>
                    <a:pt x="225124" y="168979"/>
                  </a:moveTo>
                  <a:lnTo>
                    <a:pt x="221993" y="175324"/>
                  </a:lnTo>
                  <a:lnTo>
                    <a:pt x="185774" y="223804"/>
                  </a:lnTo>
                  <a:lnTo>
                    <a:pt x="181764" y="228244"/>
                  </a:lnTo>
                  <a:lnTo>
                    <a:pt x="187051" y="227186"/>
                  </a:lnTo>
                  <a:lnTo>
                    <a:pt x="224914" y="227186"/>
                  </a:lnTo>
                  <a:lnTo>
                    <a:pt x="224694" y="175533"/>
                  </a:lnTo>
                  <a:lnTo>
                    <a:pt x="225124" y="168979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5646821" y="2481005"/>
              <a:ext cx="106509" cy="146906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7451260" y="2640484"/>
              <a:ext cx="1618778" cy="76877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7823059" y="2872114"/>
              <a:ext cx="206890" cy="166859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8050138" y="2872114"/>
              <a:ext cx="420009" cy="166859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8498883" y="2872101"/>
              <a:ext cx="87557" cy="10808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8619401" y="2872112"/>
              <a:ext cx="76228" cy="111085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7711205" y="3125920"/>
              <a:ext cx="200350" cy="111085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7940317" y="3125900"/>
              <a:ext cx="156502" cy="108087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8118292" y="3125917"/>
              <a:ext cx="86206" cy="11108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8236491" y="3125908"/>
              <a:ext cx="157733" cy="10808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8423537" y="3125920"/>
              <a:ext cx="90353" cy="111085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18541697" y="3064587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4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8588283" y="3125920"/>
              <a:ext cx="90353" cy="111085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8707369" y="3125908"/>
              <a:ext cx="87557" cy="108080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18049141" y="2339541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5586" y="259991"/>
                  </a:lnTo>
                  <a:lnTo>
                    <a:pt x="21500" y="304507"/>
                  </a:lnTo>
                  <a:lnTo>
                    <a:pt x="46469" y="343777"/>
                  </a:lnTo>
                  <a:lnTo>
                    <a:pt x="79225" y="376533"/>
                  </a:lnTo>
                  <a:lnTo>
                    <a:pt x="118495" y="401502"/>
                  </a:lnTo>
                  <a:lnTo>
                    <a:pt x="163011" y="417416"/>
                  </a:lnTo>
                  <a:lnTo>
                    <a:pt x="211501" y="423002"/>
                  </a:lnTo>
                  <a:lnTo>
                    <a:pt x="259995" y="417416"/>
                  </a:lnTo>
                  <a:lnTo>
                    <a:pt x="304513" y="401502"/>
                  </a:lnTo>
                  <a:lnTo>
                    <a:pt x="343786" y="376533"/>
                  </a:lnTo>
                  <a:lnTo>
                    <a:pt x="376542" y="343777"/>
                  </a:lnTo>
                  <a:lnTo>
                    <a:pt x="401512" y="304507"/>
                  </a:lnTo>
                  <a:lnTo>
                    <a:pt x="417426" y="259991"/>
                  </a:lnTo>
                  <a:lnTo>
                    <a:pt x="423013" y="211501"/>
                  </a:lnTo>
                  <a:lnTo>
                    <a:pt x="417426" y="163011"/>
                  </a:lnTo>
                  <a:lnTo>
                    <a:pt x="401512" y="118495"/>
                  </a:lnTo>
                  <a:lnTo>
                    <a:pt x="376542" y="79225"/>
                  </a:lnTo>
                  <a:lnTo>
                    <a:pt x="343786" y="46469"/>
                  </a:lnTo>
                  <a:lnTo>
                    <a:pt x="304513" y="21500"/>
                  </a:lnTo>
                  <a:lnTo>
                    <a:pt x="259995" y="5586"/>
                  </a:lnTo>
                  <a:lnTo>
                    <a:pt x="211501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8218100" y="2499682"/>
              <a:ext cx="85107" cy="102708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15318778" y="1581841"/>
              <a:ext cx="3408679" cy="2887980"/>
            </a:xfrm>
            <a:custGeom>
              <a:avLst/>
              <a:gdLst/>
              <a:ahLst/>
              <a:cxnLst/>
              <a:rect l="l" t="t" r="r" b="b"/>
              <a:pathLst>
                <a:path w="3408680" h="2887979">
                  <a:moveTo>
                    <a:pt x="631952" y="40792"/>
                  </a:moveTo>
                  <a:lnTo>
                    <a:pt x="631939" y="24892"/>
                  </a:lnTo>
                  <a:lnTo>
                    <a:pt x="625716" y="11938"/>
                  </a:lnTo>
                  <a:lnTo>
                    <a:pt x="614337" y="3200"/>
                  </a:lnTo>
                  <a:lnTo>
                    <a:pt x="598868" y="0"/>
                  </a:lnTo>
                  <a:lnTo>
                    <a:pt x="462699" y="2133"/>
                  </a:lnTo>
                  <a:lnTo>
                    <a:pt x="448411" y="4940"/>
                  </a:lnTo>
                  <a:lnTo>
                    <a:pt x="440753" y="12141"/>
                  </a:lnTo>
                  <a:lnTo>
                    <a:pt x="440245" y="22644"/>
                  </a:lnTo>
                  <a:lnTo>
                    <a:pt x="447395" y="35331"/>
                  </a:lnTo>
                  <a:lnTo>
                    <a:pt x="494220" y="91884"/>
                  </a:lnTo>
                  <a:lnTo>
                    <a:pt x="457301" y="126098"/>
                  </a:lnTo>
                  <a:lnTo>
                    <a:pt x="421398" y="161302"/>
                  </a:lnTo>
                  <a:lnTo>
                    <a:pt x="386524" y="197485"/>
                  </a:lnTo>
                  <a:lnTo>
                    <a:pt x="352704" y="234607"/>
                  </a:lnTo>
                  <a:lnTo>
                    <a:pt x="319938" y="272656"/>
                  </a:lnTo>
                  <a:lnTo>
                    <a:pt x="288264" y="311594"/>
                  </a:lnTo>
                  <a:lnTo>
                    <a:pt x="257708" y="351396"/>
                  </a:lnTo>
                  <a:lnTo>
                    <a:pt x="228269" y="392036"/>
                  </a:lnTo>
                  <a:lnTo>
                    <a:pt x="199974" y="433489"/>
                  </a:lnTo>
                  <a:lnTo>
                    <a:pt x="172834" y="475716"/>
                  </a:lnTo>
                  <a:lnTo>
                    <a:pt x="146888" y="518706"/>
                  </a:lnTo>
                  <a:lnTo>
                    <a:pt x="122135" y="562419"/>
                  </a:lnTo>
                  <a:lnTo>
                    <a:pt x="98615" y="606844"/>
                  </a:lnTo>
                  <a:lnTo>
                    <a:pt x="76339" y="651929"/>
                  </a:lnTo>
                  <a:lnTo>
                    <a:pt x="55308" y="697674"/>
                  </a:lnTo>
                  <a:lnTo>
                    <a:pt x="35572" y="744029"/>
                  </a:lnTo>
                  <a:lnTo>
                    <a:pt x="17119" y="790981"/>
                  </a:lnTo>
                  <a:lnTo>
                    <a:pt x="0" y="838504"/>
                  </a:lnTo>
                  <a:lnTo>
                    <a:pt x="39992" y="852373"/>
                  </a:lnTo>
                  <a:lnTo>
                    <a:pt x="56680" y="806069"/>
                  </a:lnTo>
                  <a:lnTo>
                    <a:pt x="74650" y="760310"/>
                  </a:lnTo>
                  <a:lnTo>
                    <a:pt x="93878" y="715137"/>
                  </a:lnTo>
                  <a:lnTo>
                    <a:pt x="114363" y="670547"/>
                  </a:lnTo>
                  <a:lnTo>
                    <a:pt x="136067" y="626605"/>
                  </a:lnTo>
                  <a:lnTo>
                    <a:pt x="158978" y="583311"/>
                  </a:lnTo>
                  <a:lnTo>
                    <a:pt x="183070" y="540689"/>
                  </a:lnTo>
                  <a:lnTo>
                    <a:pt x="208343" y="498792"/>
                  </a:lnTo>
                  <a:lnTo>
                    <a:pt x="234772" y="457619"/>
                  </a:lnTo>
                  <a:lnTo>
                    <a:pt x="262318" y="417207"/>
                  </a:lnTo>
                  <a:lnTo>
                    <a:pt x="290982" y="377583"/>
                  </a:lnTo>
                  <a:lnTo>
                    <a:pt x="320751" y="338785"/>
                  </a:lnTo>
                  <a:lnTo>
                    <a:pt x="351586" y="300812"/>
                  </a:lnTo>
                  <a:lnTo>
                    <a:pt x="383489" y="263715"/>
                  </a:lnTo>
                  <a:lnTo>
                    <a:pt x="416433" y="227507"/>
                  </a:lnTo>
                  <a:lnTo>
                    <a:pt x="450380" y="192214"/>
                  </a:lnTo>
                  <a:lnTo>
                    <a:pt x="485343" y="157873"/>
                  </a:lnTo>
                  <a:lnTo>
                    <a:pt x="521284" y="124498"/>
                  </a:lnTo>
                  <a:lnTo>
                    <a:pt x="575513" y="189928"/>
                  </a:lnTo>
                  <a:lnTo>
                    <a:pt x="581964" y="193586"/>
                  </a:lnTo>
                  <a:lnTo>
                    <a:pt x="587692" y="193586"/>
                  </a:lnTo>
                  <a:lnTo>
                    <a:pt x="593293" y="192303"/>
                  </a:lnTo>
                  <a:lnTo>
                    <a:pt x="598144" y="188480"/>
                  </a:lnTo>
                  <a:lnTo>
                    <a:pt x="602043" y="182194"/>
                  </a:lnTo>
                  <a:lnTo>
                    <a:pt x="604748" y="173482"/>
                  </a:lnTo>
                  <a:lnTo>
                    <a:pt x="631952" y="40792"/>
                  </a:lnTo>
                  <a:close/>
                </a:path>
                <a:path w="3408680" h="2887979">
                  <a:moveTo>
                    <a:pt x="711200" y="2852826"/>
                  </a:moveTo>
                  <a:lnTo>
                    <a:pt x="671334" y="2823946"/>
                  </a:lnTo>
                  <a:lnTo>
                    <a:pt x="632358" y="2793987"/>
                  </a:lnTo>
                  <a:lnTo>
                    <a:pt x="594283" y="2762974"/>
                  </a:lnTo>
                  <a:lnTo>
                    <a:pt x="557136" y="2730931"/>
                  </a:lnTo>
                  <a:lnTo>
                    <a:pt x="520928" y="2697886"/>
                  </a:lnTo>
                  <a:lnTo>
                    <a:pt x="485698" y="2663863"/>
                  </a:lnTo>
                  <a:lnTo>
                    <a:pt x="451446" y="2628874"/>
                  </a:lnTo>
                  <a:lnTo>
                    <a:pt x="418198" y="2592971"/>
                  </a:lnTo>
                  <a:lnTo>
                    <a:pt x="385978" y="2556167"/>
                  </a:lnTo>
                  <a:lnTo>
                    <a:pt x="354799" y="2518486"/>
                  </a:lnTo>
                  <a:lnTo>
                    <a:pt x="324688" y="2479954"/>
                  </a:lnTo>
                  <a:lnTo>
                    <a:pt x="295668" y="2440584"/>
                  </a:lnTo>
                  <a:lnTo>
                    <a:pt x="267754" y="2400414"/>
                  </a:lnTo>
                  <a:lnTo>
                    <a:pt x="240969" y="2359482"/>
                  </a:lnTo>
                  <a:lnTo>
                    <a:pt x="215315" y="2317788"/>
                  </a:lnTo>
                  <a:lnTo>
                    <a:pt x="190842" y="2275370"/>
                  </a:lnTo>
                  <a:lnTo>
                    <a:pt x="167551" y="2232241"/>
                  </a:lnTo>
                  <a:lnTo>
                    <a:pt x="145465" y="2188451"/>
                  </a:lnTo>
                  <a:lnTo>
                    <a:pt x="214363" y="2158403"/>
                  </a:lnTo>
                  <a:lnTo>
                    <a:pt x="226491" y="2150287"/>
                  </a:lnTo>
                  <a:lnTo>
                    <a:pt x="230784" y="2140699"/>
                  </a:lnTo>
                  <a:lnTo>
                    <a:pt x="227203" y="2130818"/>
                  </a:lnTo>
                  <a:lnTo>
                    <a:pt x="215722" y="2121865"/>
                  </a:lnTo>
                  <a:lnTo>
                    <a:pt x="90017" y="2055850"/>
                  </a:lnTo>
                  <a:lnTo>
                    <a:pt x="84150" y="2054428"/>
                  </a:lnTo>
                  <a:lnTo>
                    <a:pt x="78562" y="2054428"/>
                  </a:lnTo>
                  <a:lnTo>
                    <a:pt x="47193" y="2080031"/>
                  </a:lnTo>
                  <a:lnTo>
                    <a:pt x="11658" y="2210778"/>
                  </a:lnTo>
                  <a:lnTo>
                    <a:pt x="10109" y="2222182"/>
                  </a:lnTo>
                  <a:lnTo>
                    <a:pt x="12153" y="2230755"/>
                  </a:lnTo>
                  <a:lnTo>
                    <a:pt x="17399" y="2236152"/>
                  </a:lnTo>
                  <a:lnTo>
                    <a:pt x="25438" y="2238032"/>
                  </a:lnTo>
                  <a:lnTo>
                    <a:pt x="29438" y="2238032"/>
                  </a:lnTo>
                  <a:lnTo>
                    <a:pt x="34124" y="2236952"/>
                  </a:lnTo>
                  <a:lnTo>
                    <a:pt x="106629" y="2205367"/>
                  </a:lnTo>
                  <a:lnTo>
                    <a:pt x="129247" y="2250338"/>
                  </a:lnTo>
                  <a:lnTo>
                    <a:pt x="153111" y="2294610"/>
                  </a:lnTo>
                  <a:lnTo>
                    <a:pt x="178193" y="2338159"/>
                  </a:lnTo>
                  <a:lnTo>
                    <a:pt x="204470" y="2380958"/>
                  </a:lnTo>
                  <a:lnTo>
                    <a:pt x="231940" y="2422995"/>
                  </a:lnTo>
                  <a:lnTo>
                    <a:pt x="260553" y="2464231"/>
                  </a:lnTo>
                  <a:lnTo>
                    <a:pt x="290322" y="2504643"/>
                  </a:lnTo>
                  <a:lnTo>
                    <a:pt x="321195" y="2544216"/>
                  </a:lnTo>
                  <a:lnTo>
                    <a:pt x="353161" y="2582900"/>
                  </a:lnTo>
                  <a:lnTo>
                    <a:pt x="386207" y="2620683"/>
                  </a:lnTo>
                  <a:lnTo>
                    <a:pt x="420319" y="2657551"/>
                  </a:lnTo>
                  <a:lnTo>
                    <a:pt x="455447" y="2693454"/>
                  </a:lnTo>
                  <a:lnTo>
                    <a:pt x="491604" y="2728379"/>
                  </a:lnTo>
                  <a:lnTo>
                    <a:pt x="528739" y="2762300"/>
                  </a:lnTo>
                  <a:lnTo>
                    <a:pt x="566851" y="2795193"/>
                  </a:lnTo>
                  <a:lnTo>
                    <a:pt x="605904" y="2827032"/>
                  </a:lnTo>
                  <a:lnTo>
                    <a:pt x="645896" y="2857792"/>
                  </a:lnTo>
                  <a:lnTo>
                    <a:pt x="686790" y="2887434"/>
                  </a:lnTo>
                  <a:lnTo>
                    <a:pt x="711200" y="2852826"/>
                  </a:lnTo>
                  <a:close/>
                </a:path>
                <a:path w="3408680" h="2887979">
                  <a:moveTo>
                    <a:pt x="3346005" y="2064067"/>
                  </a:moveTo>
                  <a:lnTo>
                    <a:pt x="3306407" y="2049170"/>
                  </a:lnTo>
                  <a:lnTo>
                    <a:pt x="3288436" y="2094992"/>
                  </a:lnTo>
                  <a:lnTo>
                    <a:pt x="3269196" y="2140229"/>
                  </a:lnTo>
                  <a:lnTo>
                    <a:pt x="3248710" y="2184844"/>
                  </a:lnTo>
                  <a:lnTo>
                    <a:pt x="3226993" y="2228824"/>
                  </a:lnTo>
                  <a:lnTo>
                    <a:pt x="3204070" y="2272144"/>
                  </a:lnTo>
                  <a:lnTo>
                    <a:pt x="3179953" y="2314778"/>
                  </a:lnTo>
                  <a:lnTo>
                    <a:pt x="3154680" y="2356701"/>
                  </a:lnTo>
                  <a:lnTo>
                    <a:pt x="3128238" y="2397887"/>
                  </a:lnTo>
                  <a:lnTo>
                    <a:pt x="3100679" y="2438298"/>
                  </a:lnTo>
                  <a:lnTo>
                    <a:pt x="3072015" y="2477922"/>
                  </a:lnTo>
                  <a:lnTo>
                    <a:pt x="3042247" y="2516721"/>
                  </a:lnTo>
                  <a:lnTo>
                    <a:pt x="3011411" y="2554681"/>
                  </a:lnTo>
                  <a:lnTo>
                    <a:pt x="2979521" y="2591778"/>
                  </a:lnTo>
                  <a:lnTo>
                    <a:pt x="2946603" y="2627973"/>
                  </a:lnTo>
                  <a:lnTo>
                    <a:pt x="2912668" y="2663253"/>
                  </a:lnTo>
                  <a:lnTo>
                    <a:pt x="2877731" y="2697581"/>
                  </a:lnTo>
                  <a:lnTo>
                    <a:pt x="2841828" y="2730944"/>
                  </a:lnTo>
                  <a:lnTo>
                    <a:pt x="2804972" y="2763304"/>
                  </a:lnTo>
                  <a:lnTo>
                    <a:pt x="2752433" y="2696197"/>
                  </a:lnTo>
                  <a:lnTo>
                    <a:pt x="2745956" y="2692362"/>
                  </a:lnTo>
                  <a:lnTo>
                    <a:pt x="2740152" y="2692362"/>
                  </a:lnTo>
                  <a:lnTo>
                    <a:pt x="2734640" y="2693606"/>
                  </a:lnTo>
                  <a:lnTo>
                    <a:pt x="2692031" y="2843885"/>
                  </a:lnTo>
                  <a:lnTo>
                    <a:pt x="2691612" y="2859900"/>
                  </a:lnTo>
                  <a:lnTo>
                    <a:pt x="2697619" y="2873108"/>
                  </a:lnTo>
                  <a:lnTo>
                    <a:pt x="2709011" y="2882138"/>
                  </a:lnTo>
                  <a:lnTo>
                    <a:pt x="2724696" y="2885592"/>
                  </a:lnTo>
                  <a:lnTo>
                    <a:pt x="2860814" y="2887243"/>
                  </a:lnTo>
                  <a:lnTo>
                    <a:pt x="2874822" y="2884678"/>
                  </a:lnTo>
                  <a:lnTo>
                    <a:pt x="2882430" y="2877655"/>
                  </a:lnTo>
                  <a:lnTo>
                    <a:pt x="2883103" y="2867228"/>
                  </a:lnTo>
                  <a:lnTo>
                    <a:pt x="2876346" y="2854464"/>
                  </a:lnTo>
                  <a:lnTo>
                    <a:pt x="2831071" y="2796629"/>
                  </a:lnTo>
                  <a:lnTo>
                    <a:pt x="2868942" y="2763469"/>
                  </a:lnTo>
                  <a:lnTo>
                    <a:pt x="2905823" y="2729268"/>
                  </a:lnTo>
                  <a:lnTo>
                    <a:pt x="2941701" y="2694076"/>
                  </a:lnTo>
                  <a:lnTo>
                    <a:pt x="2976562" y="2657906"/>
                  </a:lnTo>
                  <a:lnTo>
                    <a:pt x="3010370" y="2620784"/>
                  </a:lnTo>
                  <a:lnTo>
                    <a:pt x="3043123" y="2582735"/>
                  </a:lnTo>
                  <a:lnTo>
                    <a:pt x="3074797" y="2543797"/>
                  </a:lnTo>
                  <a:lnTo>
                    <a:pt x="3105353" y="2503995"/>
                  </a:lnTo>
                  <a:lnTo>
                    <a:pt x="3134791" y="2463342"/>
                  </a:lnTo>
                  <a:lnTo>
                    <a:pt x="3163100" y="2421890"/>
                  </a:lnTo>
                  <a:lnTo>
                    <a:pt x="3190240" y="2379637"/>
                  </a:lnTo>
                  <a:lnTo>
                    <a:pt x="3216186" y="2336622"/>
                  </a:lnTo>
                  <a:lnTo>
                    <a:pt x="3240951" y="2292870"/>
                  </a:lnTo>
                  <a:lnTo>
                    <a:pt x="3264484" y="2248420"/>
                  </a:lnTo>
                  <a:lnTo>
                    <a:pt x="3286772" y="2203285"/>
                  </a:lnTo>
                  <a:lnTo>
                    <a:pt x="3307804" y="2157501"/>
                  </a:lnTo>
                  <a:lnTo>
                    <a:pt x="3327552" y="2111083"/>
                  </a:lnTo>
                  <a:lnTo>
                    <a:pt x="3346005" y="2064067"/>
                  </a:lnTo>
                  <a:close/>
                </a:path>
                <a:path w="3408680" h="2887979">
                  <a:moveTo>
                    <a:pt x="3408616" y="679462"/>
                  </a:moveTo>
                  <a:lnTo>
                    <a:pt x="3408311" y="669544"/>
                  </a:lnTo>
                  <a:lnTo>
                    <a:pt x="3402584" y="663803"/>
                  </a:lnTo>
                  <a:lnTo>
                    <a:pt x="3389236" y="663803"/>
                  </a:lnTo>
                  <a:lnTo>
                    <a:pt x="3384702" y="664794"/>
                  </a:lnTo>
                  <a:lnTo>
                    <a:pt x="3311753" y="694778"/>
                  </a:lnTo>
                  <a:lnTo>
                    <a:pt x="3290062" y="649363"/>
                  </a:lnTo>
                  <a:lnTo>
                    <a:pt x="3267100" y="604608"/>
                  </a:lnTo>
                  <a:lnTo>
                    <a:pt x="3242919" y="560539"/>
                  </a:lnTo>
                  <a:lnTo>
                    <a:pt x="3217519" y="517207"/>
                  </a:lnTo>
                  <a:lnTo>
                    <a:pt x="3190913" y="474624"/>
                  </a:lnTo>
                  <a:lnTo>
                    <a:pt x="3163151" y="432803"/>
                  </a:lnTo>
                  <a:lnTo>
                    <a:pt x="3134220" y="391795"/>
                  </a:lnTo>
                  <a:lnTo>
                    <a:pt x="3104172" y="351599"/>
                  </a:lnTo>
                  <a:lnTo>
                    <a:pt x="3073006" y="312267"/>
                  </a:lnTo>
                  <a:lnTo>
                    <a:pt x="3040735" y="273812"/>
                  </a:lnTo>
                  <a:lnTo>
                    <a:pt x="3007410" y="236258"/>
                  </a:lnTo>
                  <a:lnTo>
                    <a:pt x="2973019" y="199631"/>
                  </a:lnTo>
                  <a:lnTo>
                    <a:pt x="2937599" y="163969"/>
                  </a:lnTo>
                  <a:lnTo>
                    <a:pt x="2901175" y="129286"/>
                  </a:lnTo>
                  <a:lnTo>
                    <a:pt x="2863748" y="95618"/>
                  </a:lnTo>
                  <a:lnTo>
                    <a:pt x="2825356" y="62979"/>
                  </a:lnTo>
                  <a:lnTo>
                    <a:pt x="2786011" y="31407"/>
                  </a:lnTo>
                  <a:lnTo>
                    <a:pt x="2745727" y="914"/>
                  </a:lnTo>
                  <a:lnTo>
                    <a:pt x="2720683" y="35052"/>
                  </a:lnTo>
                  <a:lnTo>
                    <a:pt x="2759938" y="64744"/>
                  </a:lnTo>
                  <a:lnTo>
                    <a:pt x="2798292" y="95504"/>
                  </a:lnTo>
                  <a:lnTo>
                    <a:pt x="2835706" y="127304"/>
                  </a:lnTo>
                  <a:lnTo>
                    <a:pt x="2872181" y="160108"/>
                  </a:lnTo>
                  <a:lnTo>
                    <a:pt x="2907690" y="193890"/>
                  </a:lnTo>
                  <a:lnTo>
                    <a:pt x="2942221" y="228638"/>
                  </a:lnTo>
                  <a:lnTo>
                    <a:pt x="2975737" y="264312"/>
                  </a:lnTo>
                  <a:lnTo>
                    <a:pt x="3008236" y="300901"/>
                  </a:lnTo>
                  <a:lnTo>
                    <a:pt x="3039681" y="338366"/>
                  </a:lnTo>
                  <a:lnTo>
                    <a:pt x="3070072" y="376682"/>
                  </a:lnTo>
                  <a:lnTo>
                    <a:pt x="3099384" y="415836"/>
                  </a:lnTo>
                  <a:lnTo>
                    <a:pt x="3127578" y="455790"/>
                  </a:lnTo>
                  <a:lnTo>
                    <a:pt x="3154667" y="496519"/>
                  </a:lnTo>
                  <a:lnTo>
                    <a:pt x="3180600" y="538010"/>
                  </a:lnTo>
                  <a:lnTo>
                    <a:pt x="3205378" y="580212"/>
                  </a:lnTo>
                  <a:lnTo>
                    <a:pt x="3228975" y="623125"/>
                  </a:lnTo>
                  <a:lnTo>
                    <a:pt x="3251365" y="666711"/>
                  </a:lnTo>
                  <a:lnTo>
                    <a:pt x="3272548" y="710946"/>
                  </a:lnTo>
                  <a:lnTo>
                    <a:pt x="3203054" y="739533"/>
                  </a:lnTo>
                  <a:lnTo>
                    <a:pt x="3190773" y="747382"/>
                  </a:lnTo>
                  <a:lnTo>
                    <a:pt x="3186290" y="756881"/>
                  </a:lnTo>
                  <a:lnTo>
                    <a:pt x="3189668" y="766838"/>
                  </a:lnTo>
                  <a:lnTo>
                    <a:pt x="3200971" y="776046"/>
                  </a:lnTo>
                  <a:lnTo>
                    <a:pt x="3325571" y="844727"/>
                  </a:lnTo>
                  <a:lnTo>
                    <a:pt x="3331641" y="846277"/>
                  </a:lnTo>
                  <a:lnTo>
                    <a:pt x="3337445" y="846277"/>
                  </a:lnTo>
                  <a:lnTo>
                    <a:pt x="3368573" y="821309"/>
                  </a:lnTo>
                  <a:lnTo>
                    <a:pt x="3407956" y="687616"/>
                  </a:lnTo>
                  <a:lnTo>
                    <a:pt x="3408515" y="684199"/>
                  </a:lnTo>
                  <a:lnTo>
                    <a:pt x="3408616" y="679462"/>
                  </a:lnTo>
                  <a:close/>
                </a:path>
              </a:pathLst>
            </a:custGeom>
            <a:solidFill>
              <a:srgbClr val="EFED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269697" y="526697"/>
              <a:ext cx="7580994" cy="610641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1294195" y="2648753"/>
              <a:ext cx="694690" cy="281940"/>
            </a:xfrm>
            <a:custGeom>
              <a:avLst/>
              <a:gdLst/>
              <a:ahLst/>
              <a:cxnLst/>
              <a:rect l="l" t="t" r="r" b="b"/>
              <a:pathLst>
                <a:path w="694689" h="281939">
                  <a:moveTo>
                    <a:pt x="52762" y="0"/>
                  </a:moveTo>
                  <a:lnTo>
                    <a:pt x="0" y="0"/>
                  </a:lnTo>
                  <a:lnTo>
                    <a:pt x="0" y="276389"/>
                  </a:lnTo>
                  <a:lnTo>
                    <a:pt x="52762" y="276389"/>
                  </a:lnTo>
                  <a:lnTo>
                    <a:pt x="52762" y="157880"/>
                  </a:lnTo>
                  <a:lnTo>
                    <a:pt x="247489" y="157880"/>
                  </a:lnTo>
                  <a:lnTo>
                    <a:pt x="247489" y="110562"/>
                  </a:lnTo>
                  <a:lnTo>
                    <a:pt x="52762" y="110562"/>
                  </a:lnTo>
                  <a:lnTo>
                    <a:pt x="52762" y="0"/>
                  </a:lnTo>
                  <a:close/>
                </a:path>
                <a:path w="694689" h="281939">
                  <a:moveTo>
                    <a:pt x="247489" y="157880"/>
                  </a:moveTo>
                  <a:lnTo>
                    <a:pt x="194727" y="157880"/>
                  </a:lnTo>
                  <a:lnTo>
                    <a:pt x="194727" y="276389"/>
                  </a:lnTo>
                  <a:lnTo>
                    <a:pt x="247489" y="276389"/>
                  </a:lnTo>
                  <a:lnTo>
                    <a:pt x="247489" y="157880"/>
                  </a:lnTo>
                  <a:close/>
                </a:path>
                <a:path w="694689" h="281939">
                  <a:moveTo>
                    <a:pt x="247489" y="0"/>
                  </a:moveTo>
                  <a:lnTo>
                    <a:pt x="194727" y="0"/>
                  </a:lnTo>
                  <a:lnTo>
                    <a:pt x="194727" y="110562"/>
                  </a:lnTo>
                  <a:lnTo>
                    <a:pt x="247489" y="110562"/>
                  </a:lnTo>
                  <a:lnTo>
                    <a:pt x="247489" y="0"/>
                  </a:lnTo>
                  <a:close/>
                </a:path>
                <a:path w="694689" h="281939">
                  <a:moveTo>
                    <a:pt x="393275" y="76217"/>
                  </a:moveTo>
                  <a:lnTo>
                    <a:pt x="354467" y="84062"/>
                  </a:lnTo>
                  <a:lnTo>
                    <a:pt x="323391" y="105687"/>
                  </a:lnTo>
                  <a:lnTo>
                    <a:pt x="302758" y="138229"/>
                  </a:lnTo>
                  <a:lnTo>
                    <a:pt x="295278" y="178821"/>
                  </a:lnTo>
                  <a:lnTo>
                    <a:pt x="302758" y="219650"/>
                  </a:lnTo>
                  <a:lnTo>
                    <a:pt x="323391" y="252312"/>
                  </a:lnTo>
                  <a:lnTo>
                    <a:pt x="354467" y="273982"/>
                  </a:lnTo>
                  <a:lnTo>
                    <a:pt x="393275" y="281834"/>
                  </a:lnTo>
                  <a:lnTo>
                    <a:pt x="432082" y="273982"/>
                  </a:lnTo>
                  <a:lnTo>
                    <a:pt x="463154" y="252312"/>
                  </a:lnTo>
                  <a:lnTo>
                    <a:pt x="469633" y="242055"/>
                  </a:lnTo>
                  <a:lnTo>
                    <a:pt x="393275" y="242055"/>
                  </a:lnTo>
                  <a:lnTo>
                    <a:pt x="375475" y="237062"/>
                  </a:lnTo>
                  <a:lnTo>
                    <a:pt x="360816" y="223470"/>
                  </a:lnTo>
                  <a:lnTo>
                    <a:pt x="350868" y="203363"/>
                  </a:lnTo>
                  <a:lnTo>
                    <a:pt x="347204" y="178821"/>
                  </a:lnTo>
                  <a:lnTo>
                    <a:pt x="350868" y="154517"/>
                  </a:lnTo>
                  <a:lnTo>
                    <a:pt x="360816" y="134535"/>
                  </a:lnTo>
                  <a:lnTo>
                    <a:pt x="375475" y="120992"/>
                  </a:lnTo>
                  <a:lnTo>
                    <a:pt x="393275" y="116006"/>
                  </a:lnTo>
                  <a:lnTo>
                    <a:pt x="469696" y="116006"/>
                  </a:lnTo>
                  <a:lnTo>
                    <a:pt x="463154" y="105687"/>
                  </a:lnTo>
                  <a:lnTo>
                    <a:pt x="432082" y="84062"/>
                  </a:lnTo>
                  <a:lnTo>
                    <a:pt x="393275" y="76217"/>
                  </a:lnTo>
                  <a:close/>
                </a:path>
                <a:path w="694689" h="281939">
                  <a:moveTo>
                    <a:pt x="469696" y="116006"/>
                  </a:moveTo>
                  <a:lnTo>
                    <a:pt x="393275" y="116006"/>
                  </a:lnTo>
                  <a:lnTo>
                    <a:pt x="411070" y="120992"/>
                  </a:lnTo>
                  <a:lnTo>
                    <a:pt x="425726" y="134535"/>
                  </a:lnTo>
                  <a:lnTo>
                    <a:pt x="435672" y="154517"/>
                  </a:lnTo>
                  <a:lnTo>
                    <a:pt x="439337" y="178821"/>
                  </a:lnTo>
                  <a:lnTo>
                    <a:pt x="435672" y="203363"/>
                  </a:lnTo>
                  <a:lnTo>
                    <a:pt x="425726" y="223470"/>
                  </a:lnTo>
                  <a:lnTo>
                    <a:pt x="411070" y="237062"/>
                  </a:lnTo>
                  <a:lnTo>
                    <a:pt x="393275" y="242055"/>
                  </a:lnTo>
                  <a:lnTo>
                    <a:pt x="469633" y="242055"/>
                  </a:lnTo>
                  <a:lnTo>
                    <a:pt x="483784" y="219650"/>
                  </a:lnTo>
                  <a:lnTo>
                    <a:pt x="491262" y="178821"/>
                  </a:lnTo>
                  <a:lnTo>
                    <a:pt x="483784" y="138229"/>
                  </a:lnTo>
                  <a:lnTo>
                    <a:pt x="469696" y="116006"/>
                  </a:lnTo>
                  <a:close/>
                </a:path>
                <a:path w="694689" h="281939">
                  <a:moveTo>
                    <a:pt x="612735" y="76217"/>
                  </a:moveTo>
                  <a:lnTo>
                    <a:pt x="573994" y="84441"/>
                  </a:lnTo>
                  <a:lnTo>
                    <a:pt x="543065" y="107152"/>
                  </a:lnTo>
                  <a:lnTo>
                    <a:pt x="522580" y="141405"/>
                  </a:lnTo>
                  <a:lnTo>
                    <a:pt x="515167" y="184256"/>
                  </a:lnTo>
                  <a:lnTo>
                    <a:pt x="521762" y="224589"/>
                  </a:lnTo>
                  <a:lnTo>
                    <a:pt x="540605" y="255344"/>
                  </a:lnTo>
                  <a:lnTo>
                    <a:pt x="570283" y="274949"/>
                  </a:lnTo>
                  <a:lnTo>
                    <a:pt x="609384" y="281834"/>
                  </a:lnTo>
                  <a:lnTo>
                    <a:pt x="626051" y="280970"/>
                  </a:lnTo>
                  <a:lnTo>
                    <a:pt x="673455" y="268012"/>
                  </a:lnTo>
                  <a:lnTo>
                    <a:pt x="694397" y="257541"/>
                  </a:lnTo>
                  <a:lnTo>
                    <a:pt x="686502" y="241217"/>
                  </a:lnTo>
                  <a:lnTo>
                    <a:pt x="615667" y="241217"/>
                  </a:lnTo>
                  <a:lnTo>
                    <a:pt x="602266" y="239555"/>
                  </a:lnTo>
                  <a:lnTo>
                    <a:pt x="569245" y="211860"/>
                  </a:lnTo>
                  <a:lnTo>
                    <a:pt x="565417" y="186769"/>
                  </a:lnTo>
                  <a:lnTo>
                    <a:pt x="694397" y="186769"/>
                  </a:lnTo>
                  <a:lnTo>
                    <a:pt x="694397" y="165419"/>
                  </a:lnTo>
                  <a:lnTo>
                    <a:pt x="692734" y="155366"/>
                  </a:lnTo>
                  <a:lnTo>
                    <a:pt x="567930" y="155366"/>
                  </a:lnTo>
                  <a:lnTo>
                    <a:pt x="573054" y="137757"/>
                  </a:lnTo>
                  <a:lnTo>
                    <a:pt x="581907" y="124744"/>
                  </a:lnTo>
                  <a:lnTo>
                    <a:pt x="594135" y="116679"/>
                  </a:lnTo>
                  <a:lnTo>
                    <a:pt x="609384" y="113912"/>
                  </a:lnTo>
                  <a:lnTo>
                    <a:pt x="679294" y="113912"/>
                  </a:lnTo>
                  <a:lnTo>
                    <a:pt x="671624" y="101032"/>
                  </a:lnTo>
                  <a:lnTo>
                    <a:pt x="645810" y="82735"/>
                  </a:lnTo>
                  <a:lnTo>
                    <a:pt x="612735" y="76217"/>
                  </a:lnTo>
                  <a:close/>
                </a:path>
                <a:path w="694689" h="281939">
                  <a:moveTo>
                    <a:pt x="675968" y="219438"/>
                  </a:moveTo>
                  <a:lnTo>
                    <a:pt x="638703" y="237867"/>
                  </a:lnTo>
                  <a:lnTo>
                    <a:pt x="623206" y="241217"/>
                  </a:lnTo>
                  <a:lnTo>
                    <a:pt x="686502" y="241217"/>
                  </a:lnTo>
                  <a:lnTo>
                    <a:pt x="675968" y="219438"/>
                  </a:lnTo>
                  <a:close/>
                </a:path>
                <a:path w="694689" h="281939">
                  <a:moveTo>
                    <a:pt x="679294" y="113912"/>
                  </a:moveTo>
                  <a:lnTo>
                    <a:pt x="609384" y="113912"/>
                  </a:lnTo>
                  <a:lnTo>
                    <a:pt x="624534" y="116208"/>
                  </a:lnTo>
                  <a:lnTo>
                    <a:pt x="635090" y="123488"/>
                  </a:lnTo>
                  <a:lnTo>
                    <a:pt x="641484" y="136344"/>
                  </a:lnTo>
                  <a:lnTo>
                    <a:pt x="644147" y="155366"/>
                  </a:lnTo>
                  <a:lnTo>
                    <a:pt x="692734" y="155366"/>
                  </a:lnTo>
                  <a:lnTo>
                    <a:pt x="688409" y="129222"/>
                  </a:lnTo>
                  <a:lnTo>
                    <a:pt x="679294" y="113912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120965" y="2616091"/>
              <a:ext cx="9620492" cy="416259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1257344" y="3277012"/>
              <a:ext cx="1613535" cy="281940"/>
            </a:xfrm>
            <a:custGeom>
              <a:avLst/>
              <a:gdLst/>
              <a:ahLst/>
              <a:cxnLst/>
              <a:rect l="l" t="t" r="r" b="b"/>
              <a:pathLst>
                <a:path w="1613535" h="281939">
                  <a:moveTo>
                    <a:pt x="55275" y="0"/>
                  </a:moveTo>
                  <a:lnTo>
                    <a:pt x="0" y="0"/>
                  </a:lnTo>
                  <a:lnTo>
                    <a:pt x="105525" y="281823"/>
                  </a:lnTo>
                  <a:lnTo>
                    <a:pt x="139451" y="281823"/>
                  </a:lnTo>
                  <a:lnTo>
                    <a:pt x="165750" y="208129"/>
                  </a:lnTo>
                  <a:lnTo>
                    <a:pt x="126467" y="208129"/>
                  </a:lnTo>
                  <a:lnTo>
                    <a:pt x="55275" y="0"/>
                  </a:lnTo>
                  <a:close/>
                </a:path>
                <a:path w="1613535" h="281939">
                  <a:moveTo>
                    <a:pt x="227368" y="163314"/>
                  </a:moveTo>
                  <a:lnTo>
                    <a:pt x="181743" y="163314"/>
                  </a:lnTo>
                  <a:lnTo>
                    <a:pt x="223616" y="281823"/>
                  </a:lnTo>
                  <a:lnTo>
                    <a:pt x="260473" y="281823"/>
                  </a:lnTo>
                  <a:lnTo>
                    <a:pt x="287684" y="205197"/>
                  </a:lnTo>
                  <a:lnTo>
                    <a:pt x="244976" y="205197"/>
                  </a:lnTo>
                  <a:lnTo>
                    <a:pt x="227368" y="163314"/>
                  </a:lnTo>
                  <a:close/>
                </a:path>
                <a:path w="1613535" h="281939">
                  <a:moveTo>
                    <a:pt x="506541" y="110551"/>
                  </a:moveTo>
                  <a:lnTo>
                    <a:pt x="436416" y="110551"/>
                  </a:lnTo>
                  <a:lnTo>
                    <a:pt x="447031" y="112384"/>
                  </a:lnTo>
                  <a:lnTo>
                    <a:pt x="454469" y="117985"/>
                  </a:lnTo>
                  <a:lnTo>
                    <a:pt x="458846" y="127514"/>
                  </a:lnTo>
                  <a:lnTo>
                    <a:pt x="460279" y="141126"/>
                  </a:lnTo>
                  <a:lnTo>
                    <a:pt x="460279" y="157450"/>
                  </a:lnTo>
                  <a:lnTo>
                    <a:pt x="405003" y="173366"/>
                  </a:lnTo>
                  <a:lnTo>
                    <a:pt x="386606" y="179930"/>
                  </a:lnTo>
                  <a:lnTo>
                    <a:pt x="358104" y="208967"/>
                  </a:lnTo>
                  <a:lnTo>
                    <a:pt x="354753" y="221940"/>
                  </a:lnTo>
                  <a:lnTo>
                    <a:pt x="354753" y="228642"/>
                  </a:lnTo>
                  <a:lnTo>
                    <a:pt x="358935" y="249961"/>
                  </a:lnTo>
                  <a:lnTo>
                    <a:pt x="370615" y="266646"/>
                  </a:lnTo>
                  <a:lnTo>
                    <a:pt x="388498" y="277519"/>
                  </a:lnTo>
                  <a:lnTo>
                    <a:pt x="411285" y="281405"/>
                  </a:lnTo>
                  <a:lnTo>
                    <a:pt x="425506" y="280032"/>
                  </a:lnTo>
                  <a:lnTo>
                    <a:pt x="438980" y="275756"/>
                  </a:lnTo>
                  <a:lnTo>
                    <a:pt x="452216" y="268338"/>
                  </a:lnTo>
                  <a:lnTo>
                    <a:pt x="465724" y="257541"/>
                  </a:lnTo>
                  <a:lnTo>
                    <a:pt x="522577" y="257541"/>
                  </a:lnTo>
                  <a:lnTo>
                    <a:pt x="525760" y="242463"/>
                  </a:lnTo>
                  <a:lnTo>
                    <a:pt x="426782" y="242463"/>
                  </a:lnTo>
                  <a:lnTo>
                    <a:pt x="418340" y="241089"/>
                  </a:lnTo>
                  <a:lnTo>
                    <a:pt x="412018" y="237123"/>
                  </a:lnTo>
                  <a:lnTo>
                    <a:pt x="408053" y="230801"/>
                  </a:lnTo>
                  <a:lnTo>
                    <a:pt x="406678" y="222359"/>
                  </a:lnTo>
                  <a:lnTo>
                    <a:pt x="406678" y="217344"/>
                  </a:lnTo>
                  <a:lnTo>
                    <a:pt x="407516" y="213574"/>
                  </a:lnTo>
                  <a:lnTo>
                    <a:pt x="410448" y="206035"/>
                  </a:lnTo>
                  <a:lnTo>
                    <a:pt x="460279" y="189701"/>
                  </a:lnTo>
                  <a:lnTo>
                    <a:pt x="510528" y="189701"/>
                  </a:lnTo>
                  <a:lnTo>
                    <a:pt x="510468" y="137775"/>
                  </a:lnTo>
                  <a:lnTo>
                    <a:pt x="506541" y="110551"/>
                  </a:lnTo>
                  <a:close/>
                </a:path>
                <a:path w="1613535" h="281939">
                  <a:moveTo>
                    <a:pt x="522577" y="257541"/>
                  </a:moveTo>
                  <a:lnTo>
                    <a:pt x="465724" y="257541"/>
                  </a:lnTo>
                  <a:lnTo>
                    <a:pt x="472445" y="268124"/>
                  </a:lnTo>
                  <a:lnTo>
                    <a:pt x="480540" y="274661"/>
                  </a:lnTo>
                  <a:lnTo>
                    <a:pt x="491698" y="277979"/>
                  </a:lnTo>
                  <a:lnTo>
                    <a:pt x="507607" y="278902"/>
                  </a:lnTo>
                  <a:lnTo>
                    <a:pt x="518067" y="278902"/>
                  </a:lnTo>
                  <a:lnTo>
                    <a:pt x="522577" y="257541"/>
                  </a:lnTo>
                  <a:close/>
                </a:path>
                <a:path w="1613535" h="281939">
                  <a:moveTo>
                    <a:pt x="510528" y="189701"/>
                  </a:moveTo>
                  <a:lnTo>
                    <a:pt x="460279" y="189701"/>
                  </a:lnTo>
                  <a:lnTo>
                    <a:pt x="460279" y="227804"/>
                  </a:lnTo>
                  <a:lnTo>
                    <a:pt x="453158" y="233249"/>
                  </a:lnTo>
                  <a:lnTo>
                    <a:pt x="450645" y="234924"/>
                  </a:lnTo>
                  <a:lnTo>
                    <a:pt x="447305" y="236600"/>
                  </a:lnTo>
                  <a:lnTo>
                    <a:pt x="440604" y="240369"/>
                  </a:lnTo>
                  <a:lnTo>
                    <a:pt x="433065" y="242463"/>
                  </a:lnTo>
                  <a:lnTo>
                    <a:pt x="525760" y="242463"/>
                  </a:lnTo>
                  <a:lnTo>
                    <a:pt x="526025" y="241207"/>
                  </a:lnTo>
                  <a:lnTo>
                    <a:pt x="517950" y="239747"/>
                  </a:lnTo>
                  <a:lnTo>
                    <a:pt x="513251" y="236443"/>
                  </a:lnTo>
                  <a:lnTo>
                    <a:pt x="511065" y="230075"/>
                  </a:lnTo>
                  <a:lnTo>
                    <a:pt x="510655" y="221940"/>
                  </a:lnTo>
                  <a:lnTo>
                    <a:pt x="510528" y="189701"/>
                  </a:lnTo>
                  <a:close/>
                </a:path>
                <a:path w="1613535" h="281939">
                  <a:moveTo>
                    <a:pt x="163314" y="0"/>
                  </a:moveTo>
                  <a:lnTo>
                    <a:pt x="115996" y="0"/>
                  </a:lnTo>
                  <a:lnTo>
                    <a:pt x="160801" y="115996"/>
                  </a:lnTo>
                  <a:lnTo>
                    <a:pt x="126467" y="208129"/>
                  </a:lnTo>
                  <a:lnTo>
                    <a:pt x="165750" y="208129"/>
                  </a:lnTo>
                  <a:lnTo>
                    <a:pt x="181743" y="163314"/>
                  </a:lnTo>
                  <a:lnTo>
                    <a:pt x="227368" y="163314"/>
                  </a:lnTo>
                  <a:lnTo>
                    <a:pt x="205187" y="110551"/>
                  </a:lnTo>
                  <a:lnTo>
                    <a:pt x="226338" y="55275"/>
                  </a:lnTo>
                  <a:lnTo>
                    <a:pt x="184256" y="55275"/>
                  </a:lnTo>
                  <a:lnTo>
                    <a:pt x="163314" y="0"/>
                  </a:lnTo>
                  <a:close/>
                </a:path>
                <a:path w="1613535" h="281939">
                  <a:moveTo>
                    <a:pt x="360554" y="0"/>
                  </a:moveTo>
                  <a:lnTo>
                    <a:pt x="310723" y="0"/>
                  </a:lnTo>
                  <a:lnTo>
                    <a:pt x="244976" y="205197"/>
                  </a:lnTo>
                  <a:lnTo>
                    <a:pt x="287684" y="205197"/>
                  </a:lnTo>
                  <a:lnTo>
                    <a:pt x="360554" y="0"/>
                  </a:lnTo>
                  <a:close/>
                </a:path>
                <a:path w="1613535" h="281939">
                  <a:moveTo>
                    <a:pt x="443117" y="76217"/>
                  </a:moveTo>
                  <a:lnTo>
                    <a:pt x="381867" y="90348"/>
                  </a:lnTo>
                  <a:lnTo>
                    <a:pt x="360299" y="129818"/>
                  </a:lnTo>
                  <a:lnTo>
                    <a:pt x="360198" y="135681"/>
                  </a:lnTo>
                  <a:lnTo>
                    <a:pt x="360617" y="137775"/>
                  </a:lnTo>
                  <a:lnTo>
                    <a:pt x="362711" y="143639"/>
                  </a:lnTo>
                  <a:lnTo>
                    <a:pt x="410448" y="133168"/>
                  </a:lnTo>
                  <a:lnTo>
                    <a:pt x="409610" y="130655"/>
                  </a:lnTo>
                  <a:lnTo>
                    <a:pt x="409191" y="129818"/>
                  </a:lnTo>
                  <a:lnTo>
                    <a:pt x="409191" y="128142"/>
                  </a:lnTo>
                  <a:lnTo>
                    <a:pt x="411325" y="121330"/>
                  </a:lnTo>
                  <a:lnTo>
                    <a:pt x="417149" y="115734"/>
                  </a:lnTo>
                  <a:lnTo>
                    <a:pt x="425801" y="111945"/>
                  </a:lnTo>
                  <a:lnTo>
                    <a:pt x="436416" y="110551"/>
                  </a:lnTo>
                  <a:lnTo>
                    <a:pt x="506541" y="110551"/>
                  </a:lnTo>
                  <a:lnTo>
                    <a:pt x="494253" y="91185"/>
                  </a:lnTo>
                  <a:lnTo>
                    <a:pt x="473259" y="79893"/>
                  </a:lnTo>
                  <a:lnTo>
                    <a:pt x="443117" y="76217"/>
                  </a:lnTo>
                  <a:close/>
                </a:path>
                <a:path w="1613535" h="281939">
                  <a:moveTo>
                    <a:pt x="247489" y="0"/>
                  </a:moveTo>
                  <a:lnTo>
                    <a:pt x="202684" y="0"/>
                  </a:lnTo>
                  <a:lnTo>
                    <a:pt x="184256" y="55275"/>
                  </a:lnTo>
                  <a:lnTo>
                    <a:pt x="226338" y="55275"/>
                  </a:lnTo>
                  <a:lnTo>
                    <a:pt x="247489" y="0"/>
                  </a:lnTo>
                  <a:close/>
                </a:path>
                <a:path w="1613535" h="281939">
                  <a:moveTo>
                    <a:pt x="705906" y="110551"/>
                  </a:moveTo>
                  <a:lnTo>
                    <a:pt x="635781" y="110551"/>
                  </a:lnTo>
                  <a:lnTo>
                    <a:pt x="646397" y="112384"/>
                  </a:lnTo>
                  <a:lnTo>
                    <a:pt x="653834" y="117985"/>
                  </a:lnTo>
                  <a:lnTo>
                    <a:pt x="658211" y="127514"/>
                  </a:lnTo>
                  <a:lnTo>
                    <a:pt x="659644" y="141126"/>
                  </a:lnTo>
                  <a:lnTo>
                    <a:pt x="659644" y="157450"/>
                  </a:lnTo>
                  <a:lnTo>
                    <a:pt x="604369" y="173366"/>
                  </a:lnTo>
                  <a:lnTo>
                    <a:pt x="585972" y="179930"/>
                  </a:lnTo>
                  <a:lnTo>
                    <a:pt x="557469" y="208967"/>
                  </a:lnTo>
                  <a:lnTo>
                    <a:pt x="554119" y="221940"/>
                  </a:lnTo>
                  <a:lnTo>
                    <a:pt x="554119" y="228642"/>
                  </a:lnTo>
                  <a:lnTo>
                    <a:pt x="558300" y="249961"/>
                  </a:lnTo>
                  <a:lnTo>
                    <a:pt x="569981" y="266646"/>
                  </a:lnTo>
                  <a:lnTo>
                    <a:pt x="587863" y="277519"/>
                  </a:lnTo>
                  <a:lnTo>
                    <a:pt x="610651" y="281405"/>
                  </a:lnTo>
                  <a:lnTo>
                    <a:pt x="624870" y="280032"/>
                  </a:lnTo>
                  <a:lnTo>
                    <a:pt x="638341" y="275756"/>
                  </a:lnTo>
                  <a:lnTo>
                    <a:pt x="651577" y="268338"/>
                  </a:lnTo>
                  <a:lnTo>
                    <a:pt x="665089" y="257541"/>
                  </a:lnTo>
                  <a:lnTo>
                    <a:pt x="721943" y="257541"/>
                  </a:lnTo>
                  <a:lnTo>
                    <a:pt x="725126" y="242463"/>
                  </a:lnTo>
                  <a:lnTo>
                    <a:pt x="626148" y="242463"/>
                  </a:lnTo>
                  <a:lnTo>
                    <a:pt x="617706" y="241089"/>
                  </a:lnTo>
                  <a:lnTo>
                    <a:pt x="611384" y="237123"/>
                  </a:lnTo>
                  <a:lnTo>
                    <a:pt x="607418" y="230801"/>
                  </a:lnTo>
                  <a:lnTo>
                    <a:pt x="606044" y="222359"/>
                  </a:lnTo>
                  <a:lnTo>
                    <a:pt x="606044" y="217344"/>
                  </a:lnTo>
                  <a:lnTo>
                    <a:pt x="606882" y="213574"/>
                  </a:lnTo>
                  <a:lnTo>
                    <a:pt x="609813" y="206035"/>
                  </a:lnTo>
                  <a:lnTo>
                    <a:pt x="659644" y="189701"/>
                  </a:lnTo>
                  <a:lnTo>
                    <a:pt x="709894" y="189701"/>
                  </a:lnTo>
                  <a:lnTo>
                    <a:pt x="709834" y="137775"/>
                  </a:lnTo>
                  <a:lnTo>
                    <a:pt x="705906" y="110551"/>
                  </a:lnTo>
                  <a:close/>
                </a:path>
                <a:path w="1613535" h="281939">
                  <a:moveTo>
                    <a:pt x="721943" y="257541"/>
                  </a:moveTo>
                  <a:lnTo>
                    <a:pt x="665089" y="257541"/>
                  </a:lnTo>
                  <a:lnTo>
                    <a:pt x="671810" y="268124"/>
                  </a:lnTo>
                  <a:lnTo>
                    <a:pt x="679904" y="274661"/>
                  </a:lnTo>
                  <a:lnTo>
                    <a:pt x="691059" y="277979"/>
                  </a:lnTo>
                  <a:lnTo>
                    <a:pt x="706962" y="278902"/>
                  </a:lnTo>
                  <a:lnTo>
                    <a:pt x="717433" y="278902"/>
                  </a:lnTo>
                  <a:lnTo>
                    <a:pt x="721943" y="257541"/>
                  </a:lnTo>
                  <a:close/>
                </a:path>
                <a:path w="1613535" h="281939">
                  <a:moveTo>
                    <a:pt x="709894" y="189701"/>
                  </a:moveTo>
                  <a:lnTo>
                    <a:pt x="659644" y="189701"/>
                  </a:lnTo>
                  <a:lnTo>
                    <a:pt x="659644" y="227804"/>
                  </a:lnTo>
                  <a:lnTo>
                    <a:pt x="652524" y="233249"/>
                  </a:lnTo>
                  <a:lnTo>
                    <a:pt x="650011" y="234924"/>
                  </a:lnTo>
                  <a:lnTo>
                    <a:pt x="646660" y="236600"/>
                  </a:lnTo>
                  <a:lnTo>
                    <a:pt x="639970" y="240369"/>
                  </a:lnTo>
                  <a:lnTo>
                    <a:pt x="632431" y="242463"/>
                  </a:lnTo>
                  <a:lnTo>
                    <a:pt x="725126" y="242463"/>
                  </a:lnTo>
                  <a:lnTo>
                    <a:pt x="725391" y="241207"/>
                  </a:lnTo>
                  <a:lnTo>
                    <a:pt x="717315" y="239747"/>
                  </a:lnTo>
                  <a:lnTo>
                    <a:pt x="712617" y="236443"/>
                  </a:lnTo>
                  <a:lnTo>
                    <a:pt x="710431" y="230075"/>
                  </a:lnTo>
                  <a:lnTo>
                    <a:pt x="710021" y="221940"/>
                  </a:lnTo>
                  <a:lnTo>
                    <a:pt x="709894" y="189701"/>
                  </a:lnTo>
                  <a:close/>
                </a:path>
                <a:path w="1613535" h="281939">
                  <a:moveTo>
                    <a:pt x="642472" y="76217"/>
                  </a:moveTo>
                  <a:lnTo>
                    <a:pt x="581232" y="90348"/>
                  </a:lnTo>
                  <a:lnTo>
                    <a:pt x="559665" y="129818"/>
                  </a:lnTo>
                  <a:lnTo>
                    <a:pt x="559564" y="135681"/>
                  </a:lnTo>
                  <a:lnTo>
                    <a:pt x="559982" y="137775"/>
                  </a:lnTo>
                  <a:lnTo>
                    <a:pt x="562077" y="143639"/>
                  </a:lnTo>
                  <a:lnTo>
                    <a:pt x="609813" y="133168"/>
                  </a:lnTo>
                  <a:lnTo>
                    <a:pt x="608976" y="130655"/>
                  </a:lnTo>
                  <a:lnTo>
                    <a:pt x="608557" y="129818"/>
                  </a:lnTo>
                  <a:lnTo>
                    <a:pt x="608557" y="128142"/>
                  </a:lnTo>
                  <a:lnTo>
                    <a:pt x="610690" y="121330"/>
                  </a:lnTo>
                  <a:lnTo>
                    <a:pt x="616515" y="115734"/>
                  </a:lnTo>
                  <a:lnTo>
                    <a:pt x="625166" y="111945"/>
                  </a:lnTo>
                  <a:lnTo>
                    <a:pt x="635781" y="110551"/>
                  </a:lnTo>
                  <a:lnTo>
                    <a:pt x="705906" y="110551"/>
                  </a:lnTo>
                  <a:lnTo>
                    <a:pt x="693617" y="91185"/>
                  </a:lnTo>
                  <a:lnTo>
                    <a:pt x="672620" y="79893"/>
                  </a:lnTo>
                  <a:lnTo>
                    <a:pt x="642472" y="76217"/>
                  </a:lnTo>
                  <a:close/>
                </a:path>
                <a:path w="1613535" h="281939">
                  <a:moveTo>
                    <a:pt x="807504" y="81662"/>
                  </a:moveTo>
                  <a:lnTo>
                    <a:pt x="764374" y="81662"/>
                  </a:lnTo>
                  <a:lnTo>
                    <a:pt x="764374" y="276389"/>
                  </a:lnTo>
                  <a:lnTo>
                    <a:pt x="814205" y="276389"/>
                  </a:lnTo>
                  <a:lnTo>
                    <a:pt x="814205" y="187188"/>
                  </a:lnTo>
                  <a:lnTo>
                    <a:pt x="815003" y="176769"/>
                  </a:lnTo>
                  <a:lnTo>
                    <a:pt x="839592" y="139137"/>
                  </a:lnTo>
                  <a:lnTo>
                    <a:pt x="851890" y="135262"/>
                  </a:lnTo>
                  <a:lnTo>
                    <a:pt x="868889" y="135262"/>
                  </a:lnTo>
                  <a:lnTo>
                    <a:pt x="872457" y="124373"/>
                  </a:lnTo>
                  <a:lnTo>
                    <a:pt x="809598" y="124373"/>
                  </a:lnTo>
                  <a:lnTo>
                    <a:pt x="807504" y="81662"/>
                  </a:lnTo>
                  <a:close/>
                </a:path>
                <a:path w="1613535" h="281939">
                  <a:moveTo>
                    <a:pt x="868889" y="135262"/>
                  </a:moveTo>
                  <a:lnTo>
                    <a:pt x="857335" y="135262"/>
                  </a:lnTo>
                  <a:lnTo>
                    <a:pt x="861523" y="136938"/>
                  </a:lnTo>
                  <a:lnTo>
                    <a:pt x="866968" y="141126"/>
                  </a:lnTo>
                  <a:lnTo>
                    <a:pt x="868889" y="135262"/>
                  </a:lnTo>
                  <a:close/>
                </a:path>
                <a:path w="1613535" h="281939">
                  <a:moveTo>
                    <a:pt x="855659" y="78730"/>
                  </a:moveTo>
                  <a:lnTo>
                    <a:pt x="844752" y="81210"/>
                  </a:lnTo>
                  <a:lnTo>
                    <a:pt x="834042" y="89147"/>
                  </a:lnTo>
                  <a:lnTo>
                    <a:pt x="822626" y="103286"/>
                  </a:lnTo>
                  <a:lnTo>
                    <a:pt x="809598" y="124373"/>
                  </a:lnTo>
                  <a:lnTo>
                    <a:pt x="872457" y="124373"/>
                  </a:lnTo>
                  <a:lnTo>
                    <a:pt x="882884" y="92552"/>
                  </a:lnTo>
                  <a:lnTo>
                    <a:pt x="876745" y="86505"/>
                  </a:lnTo>
                  <a:lnTo>
                    <a:pt x="870214" y="82185"/>
                  </a:lnTo>
                  <a:lnTo>
                    <a:pt x="863211" y="79594"/>
                  </a:lnTo>
                  <a:lnTo>
                    <a:pt x="855659" y="78730"/>
                  </a:lnTo>
                  <a:close/>
                </a:path>
                <a:path w="1613535" h="281939">
                  <a:moveTo>
                    <a:pt x="959949" y="81662"/>
                  </a:moveTo>
                  <a:lnTo>
                    <a:pt x="909700" y="81662"/>
                  </a:lnTo>
                  <a:lnTo>
                    <a:pt x="909700" y="276389"/>
                  </a:lnTo>
                  <a:lnTo>
                    <a:pt x="959949" y="276389"/>
                  </a:lnTo>
                  <a:lnTo>
                    <a:pt x="959949" y="159126"/>
                  </a:lnTo>
                  <a:lnTo>
                    <a:pt x="966651" y="152016"/>
                  </a:lnTo>
                  <a:lnTo>
                    <a:pt x="981696" y="136820"/>
                  </a:lnTo>
                  <a:lnTo>
                    <a:pt x="994346" y="126257"/>
                  </a:lnTo>
                  <a:lnTo>
                    <a:pt x="1004876" y="120093"/>
                  </a:lnTo>
                  <a:lnTo>
                    <a:pt x="1013560" y="118090"/>
                  </a:lnTo>
                  <a:lnTo>
                    <a:pt x="1198273" y="118090"/>
                  </a:lnTo>
                  <a:lnTo>
                    <a:pt x="1197988" y="115996"/>
                  </a:lnTo>
                  <a:lnTo>
                    <a:pt x="1078459" y="115996"/>
                  </a:lnTo>
                  <a:lnTo>
                    <a:pt x="1077710" y="113902"/>
                  </a:lnTo>
                  <a:lnTo>
                    <a:pt x="959949" y="113902"/>
                  </a:lnTo>
                  <a:lnTo>
                    <a:pt x="959949" y="81662"/>
                  </a:lnTo>
                  <a:close/>
                </a:path>
                <a:path w="1613535" h="281939">
                  <a:moveTo>
                    <a:pt x="1134164" y="118090"/>
                  </a:moveTo>
                  <a:lnTo>
                    <a:pt x="1013560" y="118090"/>
                  </a:lnTo>
                  <a:lnTo>
                    <a:pt x="1021231" y="119844"/>
                  </a:lnTo>
                  <a:lnTo>
                    <a:pt x="1026273" y="125524"/>
                  </a:lnTo>
                  <a:lnTo>
                    <a:pt x="1029040" y="135760"/>
                  </a:lnTo>
                  <a:lnTo>
                    <a:pt x="1029826" y="150114"/>
                  </a:lnTo>
                  <a:lnTo>
                    <a:pt x="1029884" y="276389"/>
                  </a:lnTo>
                  <a:lnTo>
                    <a:pt x="1080134" y="276389"/>
                  </a:lnTo>
                  <a:lnTo>
                    <a:pt x="1080134" y="159544"/>
                  </a:lnTo>
                  <a:lnTo>
                    <a:pt x="1088622" y="150114"/>
                  </a:lnTo>
                  <a:lnTo>
                    <a:pt x="1122279" y="121755"/>
                  </a:lnTo>
                  <a:lnTo>
                    <a:pt x="1128791" y="119019"/>
                  </a:lnTo>
                  <a:lnTo>
                    <a:pt x="1134164" y="118090"/>
                  </a:lnTo>
                  <a:close/>
                </a:path>
                <a:path w="1613535" h="281939">
                  <a:moveTo>
                    <a:pt x="1198273" y="118090"/>
                  </a:moveTo>
                  <a:lnTo>
                    <a:pt x="1134164" y="118090"/>
                  </a:lnTo>
                  <a:lnTo>
                    <a:pt x="1141592" y="119844"/>
                  </a:lnTo>
                  <a:lnTo>
                    <a:pt x="1146510" y="125524"/>
                  </a:lnTo>
                  <a:lnTo>
                    <a:pt x="1149232" y="135760"/>
                  </a:lnTo>
                  <a:lnTo>
                    <a:pt x="1150011" y="150114"/>
                  </a:lnTo>
                  <a:lnTo>
                    <a:pt x="1150069" y="276389"/>
                  </a:lnTo>
                  <a:lnTo>
                    <a:pt x="1200329" y="276389"/>
                  </a:lnTo>
                  <a:lnTo>
                    <a:pt x="1200215" y="132331"/>
                  </a:lnTo>
                  <a:lnTo>
                    <a:pt x="1198273" y="118090"/>
                  </a:lnTo>
                  <a:close/>
                </a:path>
                <a:path w="1613535" h="281939">
                  <a:moveTo>
                    <a:pt x="1147556" y="77892"/>
                  </a:moveTo>
                  <a:lnTo>
                    <a:pt x="1128990" y="80255"/>
                  </a:lnTo>
                  <a:lnTo>
                    <a:pt x="1111441" y="87367"/>
                  </a:lnTo>
                  <a:lnTo>
                    <a:pt x="1094675" y="99268"/>
                  </a:lnTo>
                  <a:lnTo>
                    <a:pt x="1078459" y="115996"/>
                  </a:lnTo>
                  <a:lnTo>
                    <a:pt x="1197988" y="115996"/>
                  </a:lnTo>
                  <a:lnTo>
                    <a:pt x="1197031" y="108982"/>
                  </a:lnTo>
                  <a:lnTo>
                    <a:pt x="1187136" y="91709"/>
                  </a:lnTo>
                  <a:lnTo>
                    <a:pt x="1170644" y="81346"/>
                  </a:lnTo>
                  <a:lnTo>
                    <a:pt x="1147556" y="77892"/>
                  </a:lnTo>
                  <a:close/>
                </a:path>
                <a:path w="1613535" h="281939">
                  <a:moveTo>
                    <a:pt x="1027371" y="77892"/>
                  </a:moveTo>
                  <a:lnTo>
                    <a:pt x="1009714" y="79928"/>
                  </a:lnTo>
                  <a:lnTo>
                    <a:pt x="993193" y="86320"/>
                  </a:lnTo>
                  <a:lnTo>
                    <a:pt x="976905" y="97501"/>
                  </a:lnTo>
                  <a:lnTo>
                    <a:pt x="959949" y="113902"/>
                  </a:lnTo>
                  <a:lnTo>
                    <a:pt x="1077710" y="113902"/>
                  </a:lnTo>
                  <a:lnTo>
                    <a:pt x="1072601" y="99622"/>
                  </a:lnTo>
                  <a:lnTo>
                    <a:pt x="1062029" y="87681"/>
                  </a:lnTo>
                  <a:lnTo>
                    <a:pt x="1046899" y="80373"/>
                  </a:lnTo>
                  <a:lnTo>
                    <a:pt x="1027371" y="77892"/>
                  </a:lnTo>
                  <a:close/>
                </a:path>
                <a:path w="1613535" h="281939">
                  <a:moveTo>
                    <a:pt x="1335634" y="76217"/>
                  </a:moveTo>
                  <a:lnTo>
                    <a:pt x="1296893" y="84441"/>
                  </a:lnTo>
                  <a:lnTo>
                    <a:pt x="1265965" y="107152"/>
                  </a:lnTo>
                  <a:lnTo>
                    <a:pt x="1245479" y="141405"/>
                  </a:lnTo>
                  <a:lnTo>
                    <a:pt x="1238067" y="184256"/>
                  </a:lnTo>
                  <a:lnTo>
                    <a:pt x="1244661" y="224587"/>
                  </a:lnTo>
                  <a:lnTo>
                    <a:pt x="1263504" y="255339"/>
                  </a:lnTo>
                  <a:lnTo>
                    <a:pt x="1293182" y="274941"/>
                  </a:lnTo>
                  <a:lnTo>
                    <a:pt x="1332284" y="281823"/>
                  </a:lnTo>
                  <a:lnTo>
                    <a:pt x="1348952" y="280961"/>
                  </a:lnTo>
                  <a:lnTo>
                    <a:pt x="1396355" y="268012"/>
                  </a:lnTo>
                  <a:lnTo>
                    <a:pt x="1417297" y="257541"/>
                  </a:lnTo>
                  <a:lnTo>
                    <a:pt x="1409399" y="241207"/>
                  </a:lnTo>
                  <a:lnTo>
                    <a:pt x="1338566" y="241207"/>
                  </a:lnTo>
                  <a:lnTo>
                    <a:pt x="1325169" y="239545"/>
                  </a:lnTo>
                  <a:lnTo>
                    <a:pt x="1292145" y="211860"/>
                  </a:lnTo>
                  <a:lnTo>
                    <a:pt x="1288316" y="186769"/>
                  </a:lnTo>
                  <a:lnTo>
                    <a:pt x="1417297" y="186769"/>
                  </a:lnTo>
                  <a:lnTo>
                    <a:pt x="1417297" y="165408"/>
                  </a:lnTo>
                  <a:lnTo>
                    <a:pt x="1415636" y="155366"/>
                  </a:lnTo>
                  <a:lnTo>
                    <a:pt x="1290829" y="155366"/>
                  </a:lnTo>
                  <a:lnTo>
                    <a:pt x="1295953" y="137756"/>
                  </a:lnTo>
                  <a:lnTo>
                    <a:pt x="1304807" y="124739"/>
                  </a:lnTo>
                  <a:lnTo>
                    <a:pt x="1317035" y="116670"/>
                  </a:lnTo>
                  <a:lnTo>
                    <a:pt x="1332284" y="113902"/>
                  </a:lnTo>
                  <a:lnTo>
                    <a:pt x="1402194" y="113902"/>
                  </a:lnTo>
                  <a:lnTo>
                    <a:pt x="1394528" y="101027"/>
                  </a:lnTo>
                  <a:lnTo>
                    <a:pt x="1368714" y="82733"/>
                  </a:lnTo>
                  <a:lnTo>
                    <a:pt x="1335634" y="76217"/>
                  </a:lnTo>
                  <a:close/>
                </a:path>
                <a:path w="1613535" h="281939">
                  <a:moveTo>
                    <a:pt x="1398868" y="219427"/>
                  </a:moveTo>
                  <a:lnTo>
                    <a:pt x="1361602" y="237856"/>
                  </a:lnTo>
                  <a:lnTo>
                    <a:pt x="1346105" y="241207"/>
                  </a:lnTo>
                  <a:lnTo>
                    <a:pt x="1409399" y="241207"/>
                  </a:lnTo>
                  <a:lnTo>
                    <a:pt x="1398868" y="219427"/>
                  </a:lnTo>
                  <a:close/>
                </a:path>
                <a:path w="1613535" h="281939">
                  <a:moveTo>
                    <a:pt x="1402194" y="113902"/>
                  </a:moveTo>
                  <a:lnTo>
                    <a:pt x="1332284" y="113902"/>
                  </a:lnTo>
                  <a:lnTo>
                    <a:pt x="1347434" y="116199"/>
                  </a:lnTo>
                  <a:lnTo>
                    <a:pt x="1357990" y="123483"/>
                  </a:lnTo>
                  <a:lnTo>
                    <a:pt x="1364383" y="136342"/>
                  </a:lnTo>
                  <a:lnTo>
                    <a:pt x="1367047" y="155366"/>
                  </a:lnTo>
                  <a:lnTo>
                    <a:pt x="1415636" y="155366"/>
                  </a:lnTo>
                  <a:lnTo>
                    <a:pt x="1411310" y="129213"/>
                  </a:lnTo>
                  <a:lnTo>
                    <a:pt x="1402194" y="113902"/>
                  </a:lnTo>
                  <a:close/>
                </a:path>
                <a:path w="1613535" h="281939">
                  <a:moveTo>
                    <a:pt x="1531649" y="76217"/>
                  </a:moveTo>
                  <a:lnTo>
                    <a:pt x="1492906" y="84441"/>
                  </a:lnTo>
                  <a:lnTo>
                    <a:pt x="1461975" y="107152"/>
                  </a:lnTo>
                  <a:lnTo>
                    <a:pt x="1441486" y="141405"/>
                  </a:lnTo>
                  <a:lnTo>
                    <a:pt x="1434071" y="184256"/>
                  </a:lnTo>
                  <a:lnTo>
                    <a:pt x="1440668" y="224587"/>
                  </a:lnTo>
                  <a:lnTo>
                    <a:pt x="1459514" y="255339"/>
                  </a:lnTo>
                  <a:lnTo>
                    <a:pt x="1489196" y="274941"/>
                  </a:lnTo>
                  <a:lnTo>
                    <a:pt x="1528299" y="281823"/>
                  </a:lnTo>
                  <a:lnTo>
                    <a:pt x="1544965" y="280961"/>
                  </a:lnTo>
                  <a:lnTo>
                    <a:pt x="1592370" y="268012"/>
                  </a:lnTo>
                  <a:lnTo>
                    <a:pt x="1613312" y="257541"/>
                  </a:lnTo>
                  <a:lnTo>
                    <a:pt x="1605414" y="241207"/>
                  </a:lnTo>
                  <a:lnTo>
                    <a:pt x="1534581" y="241207"/>
                  </a:lnTo>
                  <a:lnTo>
                    <a:pt x="1521178" y="239545"/>
                  </a:lnTo>
                  <a:lnTo>
                    <a:pt x="1488160" y="211860"/>
                  </a:lnTo>
                  <a:lnTo>
                    <a:pt x="1484331" y="186769"/>
                  </a:lnTo>
                  <a:lnTo>
                    <a:pt x="1613312" y="186769"/>
                  </a:lnTo>
                  <a:lnTo>
                    <a:pt x="1613312" y="165408"/>
                  </a:lnTo>
                  <a:lnTo>
                    <a:pt x="1611650" y="155366"/>
                  </a:lnTo>
                  <a:lnTo>
                    <a:pt x="1486844" y="155366"/>
                  </a:lnTo>
                  <a:lnTo>
                    <a:pt x="1491967" y="137756"/>
                  </a:lnTo>
                  <a:lnTo>
                    <a:pt x="1500818" y="124739"/>
                  </a:lnTo>
                  <a:lnTo>
                    <a:pt x="1513045" y="116670"/>
                  </a:lnTo>
                  <a:lnTo>
                    <a:pt x="1528299" y="113902"/>
                  </a:lnTo>
                  <a:lnTo>
                    <a:pt x="1598206" y="113902"/>
                  </a:lnTo>
                  <a:lnTo>
                    <a:pt x="1590539" y="101027"/>
                  </a:lnTo>
                  <a:lnTo>
                    <a:pt x="1564725" y="82733"/>
                  </a:lnTo>
                  <a:lnTo>
                    <a:pt x="1531649" y="76217"/>
                  </a:lnTo>
                  <a:close/>
                </a:path>
                <a:path w="1613535" h="281939">
                  <a:moveTo>
                    <a:pt x="1594883" y="219427"/>
                  </a:moveTo>
                  <a:lnTo>
                    <a:pt x="1557607" y="237856"/>
                  </a:lnTo>
                  <a:lnTo>
                    <a:pt x="1542120" y="241207"/>
                  </a:lnTo>
                  <a:lnTo>
                    <a:pt x="1605414" y="241207"/>
                  </a:lnTo>
                  <a:lnTo>
                    <a:pt x="1594883" y="219427"/>
                  </a:lnTo>
                  <a:close/>
                </a:path>
                <a:path w="1613535" h="281939">
                  <a:moveTo>
                    <a:pt x="1598206" y="113902"/>
                  </a:moveTo>
                  <a:lnTo>
                    <a:pt x="1528299" y="113902"/>
                  </a:lnTo>
                  <a:lnTo>
                    <a:pt x="1543447" y="116199"/>
                  </a:lnTo>
                  <a:lnTo>
                    <a:pt x="1553999" y="123483"/>
                  </a:lnTo>
                  <a:lnTo>
                    <a:pt x="1560389" y="136342"/>
                  </a:lnTo>
                  <a:lnTo>
                    <a:pt x="1563051" y="155366"/>
                  </a:lnTo>
                  <a:lnTo>
                    <a:pt x="1611650" y="155366"/>
                  </a:lnTo>
                  <a:lnTo>
                    <a:pt x="1607324" y="129213"/>
                  </a:lnTo>
                  <a:lnTo>
                    <a:pt x="1598206" y="113902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003027" y="3244344"/>
              <a:ext cx="4430776" cy="416259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11465213" y="5581462"/>
              <a:ext cx="1131570" cy="1613535"/>
            </a:xfrm>
            <a:custGeom>
              <a:avLst/>
              <a:gdLst/>
              <a:ahLst/>
              <a:cxnLst/>
              <a:rect l="l" t="t" r="r" b="b"/>
              <a:pathLst>
                <a:path w="1131570" h="1613534">
                  <a:moveTo>
                    <a:pt x="820603" y="62"/>
                  </a:moveTo>
                  <a:lnTo>
                    <a:pt x="89850" y="0"/>
                  </a:lnTo>
                  <a:lnTo>
                    <a:pt x="26395" y="26446"/>
                  </a:lnTo>
                  <a:lnTo>
                    <a:pt x="0" y="89913"/>
                  </a:lnTo>
                  <a:lnTo>
                    <a:pt x="0" y="1523450"/>
                  </a:lnTo>
                  <a:lnTo>
                    <a:pt x="7090" y="1558340"/>
                  </a:lnTo>
                  <a:lnTo>
                    <a:pt x="26395" y="1586909"/>
                  </a:lnTo>
                  <a:lnTo>
                    <a:pt x="54965" y="1606212"/>
                  </a:lnTo>
                  <a:lnTo>
                    <a:pt x="89850" y="1613301"/>
                  </a:lnTo>
                  <a:lnTo>
                    <a:pt x="1041643" y="1613301"/>
                  </a:lnTo>
                  <a:lnTo>
                    <a:pt x="1076534" y="1606212"/>
                  </a:lnTo>
                  <a:lnTo>
                    <a:pt x="1105107" y="1586909"/>
                  </a:lnTo>
                  <a:lnTo>
                    <a:pt x="1124414" y="1558340"/>
                  </a:lnTo>
                  <a:lnTo>
                    <a:pt x="1131504" y="1523450"/>
                  </a:lnTo>
                  <a:lnTo>
                    <a:pt x="1131504" y="310953"/>
                  </a:lnTo>
                  <a:lnTo>
                    <a:pt x="820603" y="62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2285807" y="5581542"/>
              <a:ext cx="311150" cy="311150"/>
            </a:xfrm>
            <a:custGeom>
              <a:avLst/>
              <a:gdLst/>
              <a:ahLst/>
              <a:cxnLst/>
              <a:rect l="l" t="t" r="r" b="b"/>
              <a:pathLst>
                <a:path w="311150" h="311150">
                  <a:moveTo>
                    <a:pt x="0" y="0"/>
                  </a:moveTo>
                  <a:lnTo>
                    <a:pt x="0" y="270400"/>
                  </a:lnTo>
                  <a:lnTo>
                    <a:pt x="3185" y="286153"/>
                  </a:lnTo>
                  <a:lnTo>
                    <a:pt x="11870" y="299024"/>
                  </a:lnTo>
                  <a:lnTo>
                    <a:pt x="24741" y="307706"/>
                  </a:lnTo>
                  <a:lnTo>
                    <a:pt x="40490" y="310891"/>
                  </a:lnTo>
                  <a:lnTo>
                    <a:pt x="310891" y="3108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A7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1682984" y="6052965"/>
              <a:ext cx="682625" cy="677545"/>
            </a:xfrm>
            <a:custGeom>
              <a:avLst/>
              <a:gdLst/>
              <a:ahLst/>
              <a:cxnLst/>
              <a:rect l="l" t="t" r="r" b="b"/>
              <a:pathLst>
                <a:path w="682625" h="677545">
                  <a:moveTo>
                    <a:pt x="383247" y="0"/>
                  </a:moveTo>
                  <a:lnTo>
                    <a:pt x="50" y="0"/>
                  </a:lnTo>
                  <a:lnTo>
                    <a:pt x="50" y="89852"/>
                  </a:lnTo>
                  <a:lnTo>
                    <a:pt x="383247" y="89852"/>
                  </a:lnTo>
                  <a:lnTo>
                    <a:pt x="383247" y="0"/>
                  </a:lnTo>
                  <a:close/>
                </a:path>
                <a:path w="682625" h="677545">
                  <a:moveTo>
                    <a:pt x="682231" y="587171"/>
                  </a:moveTo>
                  <a:lnTo>
                    <a:pt x="0" y="587171"/>
                  </a:lnTo>
                  <a:lnTo>
                    <a:pt x="0" y="677024"/>
                  </a:lnTo>
                  <a:lnTo>
                    <a:pt x="682231" y="677024"/>
                  </a:lnTo>
                  <a:lnTo>
                    <a:pt x="682231" y="587171"/>
                  </a:lnTo>
                  <a:close/>
                </a:path>
                <a:path w="682625" h="677545">
                  <a:moveTo>
                    <a:pt x="682231" y="296278"/>
                  </a:moveTo>
                  <a:lnTo>
                    <a:pt x="0" y="296278"/>
                  </a:lnTo>
                  <a:lnTo>
                    <a:pt x="0" y="386130"/>
                  </a:lnTo>
                  <a:lnTo>
                    <a:pt x="682231" y="386130"/>
                  </a:lnTo>
                  <a:lnTo>
                    <a:pt x="682231" y="2962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2779940" y="5581462"/>
              <a:ext cx="1131570" cy="1613535"/>
            </a:xfrm>
            <a:custGeom>
              <a:avLst/>
              <a:gdLst/>
              <a:ahLst/>
              <a:cxnLst/>
              <a:rect l="l" t="t" r="r" b="b"/>
              <a:pathLst>
                <a:path w="1131569" h="1613534">
                  <a:moveTo>
                    <a:pt x="820613" y="62"/>
                  </a:moveTo>
                  <a:lnTo>
                    <a:pt x="89861" y="0"/>
                  </a:lnTo>
                  <a:lnTo>
                    <a:pt x="26397" y="26446"/>
                  </a:lnTo>
                  <a:lnTo>
                    <a:pt x="0" y="89913"/>
                  </a:lnTo>
                  <a:lnTo>
                    <a:pt x="0" y="1523450"/>
                  </a:lnTo>
                  <a:lnTo>
                    <a:pt x="7090" y="1558340"/>
                  </a:lnTo>
                  <a:lnTo>
                    <a:pt x="26397" y="1586909"/>
                  </a:lnTo>
                  <a:lnTo>
                    <a:pt x="54970" y="1606212"/>
                  </a:lnTo>
                  <a:lnTo>
                    <a:pt x="89861" y="1613301"/>
                  </a:lnTo>
                  <a:lnTo>
                    <a:pt x="1041654" y="1613301"/>
                  </a:lnTo>
                  <a:lnTo>
                    <a:pt x="1076543" y="1606212"/>
                  </a:lnTo>
                  <a:lnTo>
                    <a:pt x="1105112" y="1586909"/>
                  </a:lnTo>
                  <a:lnTo>
                    <a:pt x="1124415" y="1558340"/>
                  </a:lnTo>
                  <a:lnTo>
                    <a:pt x="1131504" y="1523450"/>
                  </a:lnTo>
                  <a:lnTo>
                    <a:pt x="1131504" y="310953"/>
                  </a:lnTo>
                  <a:lnTo>
                    <a:pt x="820613" y="62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3600545" y="5581547"/>
              <a:ext cx="311150" cy="311150"/>
            </a:xfrm>
            <a:custGeom>
              <a:avLst/>
              <a:gdLst/>
              <a:ahLst/>
              <a:cxnLst/>
              <a:rect l="l" t="t" r="r" b="b"/>
              <a:pathLst>
                <a:path w="311150" h="311150">
                  <a:moveTo>
                    <a:pt x="0" y="0"/>
                  </a:moveTo>
                  <a:lnTo>
                    <a:pt x="0" y="271028"/>
                  </a:lnTo>
                  <a:lnTo>
                    <a:pt x="3355" y="286559"/>
                  </a:lnTo>
                  <a:lnTo>
                    <a:pt x="12070" y="299229"/>
                  </a:lnTo>
                  <a:lnTo>
                    <a:pt x="24872" y="307763"/>
                  </a:lnTo>
                  <a:lnTo>
                    <a:pt x="40490" y="310891"/>
                  </a:lnTo>
                  <a:lnTo>
                    <a:pt x="310891" y="3108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A7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2997726" y="6052965"/>
              <a:ext cx="682625" cy="677545"/>
            </a:xfrm>
            <a:custGeom>
              <a:avLst/>
              <a:gdLst/>
              <a:ahLst/>
              <a:cxnLst/>
              <a:rect l="l" t="t" r="r" b="b"/>
              <a:pathLst>
                <a:path w="682625" h="677545">
                  <a:moveTo>
                    <a:pt x="383247" y="0"/>
                  </a:moveTo>
                  <a:lnTo>
                    <a:pt x="50" y="0"/>
                  </a:lnTo>
                  <a:lnTo>
                    <a:pt x="50" y="89852"/>
                  </a:lnTo>
                  <a:lnTo>
                    <a:pt x="383247" y="89852"/>
                  </a:lnTo>
                  <a:lnTo>
                    <a:pt x="383247" y="0"/>
                  </a:lnTo>
                  <a:close/>
                </a:path>
                <a:path w="682625" h="677545">
                  <a:moveTo>
                    <a:pt x="682180" y="587171"/>
                  </a:moveTo>
                  <a:lnTo>
                    <a:pt x="0" y="587171"/>
                  </a:lnTo>
                  <a:lnTo>
                    <a:pt x="0" y="677024"/>
                  </a:lnTo>
                  <a:lnTo>
                    <a:pt x="682180" y="677024"/>
                  </a:lnTo>
                  <a:lnTo>
                    <a:pt x="682180" y="587171"/>
                  </a:lnTo>
                  <a:close/>
                </a:path>
                <a:path w="682625" h="677545">
                  <a:moveTo>
                    <a:pt x="682180" y="296278"/>
                  </a:moveTo>
                  <a:lnTo>
                    <a:pt x="0" y="296278"/>
                  </a:lnTo>
                  <a:lnTo>
                    <a:pt x="0" y="386130"/>
                  </a:lnTo>
                  <a:lnTo>
                    <a:pt x="682180" y="386130"/>
                  </a:lnTo>
                  <a:lnTo>
                    <a:pt x="682180" y="2962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4094673" y="5581462"/>
              <a:ext cx="1131570" cy="1613535"/>
            </a:xfrm>
            <a:custGeom>
              <a:avLst/>
              <a:gdLst/>
              <a:ahLst/>
              <a:cxnLst/>
              <a:rect l="l" t="t" r="r" b="b"/>
              <a:pathLst>
                <a:path w="1131569" h="1613534">
                  <a:moveTo>
                    <a:pt x="820613" y="62"/>
                  </a:moveTo>
                  <a:lnTo>
                    <a:pt x="89861" y="0"/>
                  </a:lnTo>
                  <a:lnTo>
                    <a:pt x="26393" y="26446"/>
                  </a:lnTo>
                  <a:lnTo>
                    <a:pt x="0" y="89913"/>
                  </a:lnTo>
                  <a:lnTo>
                    <a:pt x="0" y="1523450"/>
                  </a:lnTo>
                  <a:lnTo>
                    <a:pt x="7089" y="1558340"/>
                  </a:lnTo>
                  <a:lnTo>
                    <a:pt x="26393" y="1586909"/>
                  </a:lnTo>
                  <a:lnTo>
                    <a:pt x="54965" y="1606212"/>
                  </a:lnTo>
                  <a:lnTo>
                    <a:pt x="89861" y="1613301"/>
                  </a:lnTo>
                  <a:lnTo>
                    <a:pt x="1041654" y="1613301"/>
                  </a:lnTo>
                  <a:lnTo>
                    <a:pt x="1076539" y="1606212"/>
                  </a:lnTo>
                  <a:lnTo>
                    <a:pt x="1105109" y="1586909"/>
                  </a:lnTo>
                  <a:lnTo>
                    <a:pt x="1124414" y="1558340"/>
                  </a:lnTo>
                  <a:lnTo>
                    <a:pt x="1131504" y="1523450"/>
                  </a:lnTo>
                  <a:lnTo>
                    <a:pt x="1131504" y="310953"/>
                  </a:lnTo>
                  <a:lnTo>
                    <a:pt x="820613" y="62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4915277" y="5581547"/>
              <a:ext cx="311150" cy="311150"/>
            </a:xfrm>
            <a:custGeom>
              <a:avLst/>
              <a:gdLst/>
              <a:ahLst/>
              <a:cxnLst/>
              <a:rect l="l" t="t" r="r" b="b"/>
              <a:pathLst>
                <a:path w="311150" h="311150">
                  <a:moveTo>
                    <a:pt x="0" y="0"/>
                  </a:moveTo>
                  <a:lnTo>
                    <a:pt x="0" y="271028"/>
                  </a:lnTo>
                  <a:lnTo>
                    <a:pt x="3355" y="286559"/>
                  </a:lnTo>
                  <a:lnTo>
                    <a:pt x="12070" y="299229"/>
                  </a:lnTo>
                  <a:lnTo>
                    <a:pt x="24872" y="307763"/>
                  </a:lnTo>
                  <a:lnTo>
                    <a:pt x="40490" y="310891"/>
                  </a:lnTo>
                  <a:lnTo>
                    <a:pt x="310891" y="3108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A7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4312417" y="6052965"/>
              <a:ext cx="682625" cy="677545"/>
            </a:xfrm>
            <a:custGeom>
              <a:avLst/>
              <a:gdLst/>
              <a:ahLst/>
              <a:cxnLst/>
              <a:rect l="l" t="t" r="r" b="b"/>
              <a:pathLst>
                <a:path w="682625" h="677545">
                  <a:moveTo>
                    <a:pt x="383260" y="0"/>
                  </a:moveTo>
                  <a:lnTo>
                    <a:pt x="50" y="0"/>
                  </a:lnTo>
                  <a:lnTo>
                    <a:pt x="50" y="89852"/>
                  </a:lnTo>
                  <a:lnTo>
                    <a:pt x="383260" y="89852"/>
                  </a:lnTo>
                  <a:lnTo>
                    <a:pt x="383260" y="0"/>
                  </a:lnTo>
                  <a:close/>
                </a:path>
                <a:path w="682625" h="677545">
                  <a:moveTo>
                    <a:pt x="682231" y="587171"/>
                  </a:moveTo>
                  <a:lnTo>
                    <a:pt x="0" y="587171"/>
                  </a:lnTo>
                  <a:lnTo>
                    <a:pt x="0" y="677024"/>
                  </a:lnTo>
                  <a:lnTo>
                    <a:pt x="682231" y="677024"/>
                  </a:lnTo>
                  <a:lnTo>
                    <a:pt x="682231" y="587171"/>
                  </a:lnTo>
                  <a:close/>
                </a:path>
                <a:path w="682625" h="677545">
                  <a:moveTo>
                    <a:pt x="682231" y="296278"/>
                  </a:moveTo>
                  <a:lnTo>
                    <a:pt x="0" y="296278"/>
                  </a:lnTo>
                  <a:lnTo>
                    <a:pt x="0" y="386130"/>
                  </a:lnTo>
                  <a:lnTo>
                    <a:pt x="682231" y="386130"/>
                  </a:lnTo>
                  <a:lnTo>
                    <a:pt x="682231" y="2962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1837696" y="7361472"/>
              <a:ext cx="2955290" cy="1047115"/>
            </a:xfrm>
            <a:custGeom>
              <a:avLst/>
              <a:gdLst/>
              <a:ahLst/>
              <a:cxnLst/>
              <a:rect l="l" t="t" r="r" b="b"/>
              <a:pathLst>
                <a:path w="2955290" h="1047115">
                  <a:moveTo>
                    <a:pt x="412750" y="998004"/>
                  </a:moveTo>
                  <a:lnTo>
                    <a:pt x="411429" y="975334"/>
                  </a:lnTo>
                  <a:lnTo>
                    <a:pt x="345846" y="730453"/>
                  </a:lnTo>
                  <a:lnTo>
                    <a:pt x="337045" y="711809"/>
                  </a:lnTo>
                  <a:lnTo>
                    <a:pt x="324497" y="703783"/>
                  </a:lnTo>
                  <a:lnTo>
                    <a:pt x="309905" y="706716"/>
                  </a:lnTo>
                  <a:lnTo>
                    <a:pt x="294919" y="720928"/>
                  </a:lnTo>
                  <a:lnTo>
                    <a:pt x="207886" y="839724"/>
                  </a:lnTo>
                  <a:lnTo>
                    <a:pt x="179311" y="798322"/>
                  </a:lnTo>
                  <a:lnTo>
                    <a:pt x="153720" y="755421"/>
                  </a:lnTo>
                  <a:lnTo>
                    <a:pt x="131152" y="711187"/>
                  </a:lnTo>
                  <a:lnTo>
                    <a:pt x="111633" y="665784"/>
                  </a:lnTo>
                  <a:lnTo>
                    <a:pt x="95199" y="619353"/>
                  </a:lnTo>
                  <a:lnTo>
                    <a:pt x="81864" y="572046"/>
                  </a:lnTo>
                  <a:lnTo>
                    <a:pt x="71653" y="524040"/>
                  </a:lnTo>
                  <a:lnTo>
                    <a:pt x="64604" y="475475"/>
                  </a:lnTo>
                  <a:lnTo>
                    <a:pt x="60744" y="426516"/>
                  </a:lnTo>
                  <a:lnTo>
                    <a:pt x="60096" y="377329"/>
                  </a:lnTo>
                  <a:lnTo>
                    <a:pt x="62699" y="328041"/>
                  </a:lnTo>
                  <a:lnTo>
                    <a:pt x="68567" y="278841"/>
                  </a:lnTo>
                  <a:lnTo>
                    <a:pt x="77724" y="229870"/>
                  </a:lnTo>
                  <a:lnTo>
                    <a:pt x="90220" y="181279"/>
                  </a:lnTo>
                  <a:lnTo>
                    <a:pt x="106057" y="133235"/>
                  </a:lnTo>
                  <a:lnTo>
                    <a:pt x="125285" y="85902"/>
                  </a:lnTo>
                  <a:lnTo>
                    <a:pt x="70535" y="61518"/>
                  </a:lnTo>
                  <a:lnTo>
                    <a:pt x="51549" y="107873"/>
                  </a:lnTo>
                  <a:lnTo>
                    <a:pt x="35572" y="154876"/>
                  </a:lnTo>
                  <a:lnTo>
                    <a:pt x="22567" y="202387"/>
                  </a:lnTo>
                  <a:lnTo>
                    <a:pt x="12534" y="250291"/>
                  </a:lnTo>
                  <a:lnTo>
                    <a:pt x="5448" y="298450"/>
                  </a:lnTo>
                  <a:lnTo>
                    <a:pt x="1270" y="346735"/>
                  </a:lnTo>
                  <a:lnTo>
                    <a:pt x="0" y="395033"/>
                  </a:lnTo>
                  <a:lnTo>
                    <a:pt x="1600" y="443204"/>
                  </a:lnTo>
                  <a:lnTo>
                    <a:pt x="6045" y="491121"/>
                  </a:lnTo>
                  <a:lnTo>
                    <a:pt x="13335" y="538670"/>
                  </a:lnTo>
                  <a:lnTo>
                    <a:pt x="23418" y="585711"/>
                  </a:lnTo>
                  <a:lnTo>
                    <a:pt x="36296" y="632117"/>
                  </a:lnTo>
                  <a:lnTo>
                    <a:pt x="51943" y="677773"/>
                  </a:lnTo>
                  <a:lnTo>
                    <a:pt x="70332" y="722541"/>
                  </a:lnTo>
                  <a:lnTo>
                    <a:pt x="91440" y="766292"/>
                  </a:lnTo>
                  <a:lnTo>
                    <a:pt x="115239" y="808913"/>
                  </a:lnTo>
                  <a:lnTo>
                    <a:pt x="141732" y="850265"/>
                  </a:lnTo>
                  <a:lnTo>
                    <a:pt x="170865" y="890219"/>
                  </a:lnTo>
                  <a:lnTo>
                    <a:pt x="89471" y="1001268"/>
                  </a:lnTo>
                  <a:lnTo>
                    <a:pt x="80429" y="1019835"/>
                  </a:lnTo>
                  <a:lnTo>
                    <a:pt x="82016" y="1034643"/>
                  </a:lnTo>
                  <a:lnTo>
                    <a:pt x="93421" y="1044181"/>
                  </a:lnTo>
                  <a:lnTo>
                    <a:pt x="113842" y="1046975"/>
                  </a:lnTo>
                  <a:lnTo>
                    <a:pt x="367106" y="1035837"/>
                  </a:lnTo>
                  <a:lnTo>
                    <a:pt x="389115" y="1030224"/>
                  </a:lnTo>
                  <a:lnTo>
                    <a:pt x="404825" y="1016952"/>
                  </a:lnTo>
                  <a:lnTo>
                    <a:pt x="412750" y="998004"/>
                  </a:lnTo>
                  <a:close/>
                </a:path>
                <a:path w="2955290" h="1047115">
                  <a:moveTo>
                    <a:pt x="1707540" y="750900"/>
                  </a:moveTo>
                  <a:lnTo>
                    <a:pt x="1706384" y="736066"/>
                  </a:lnTo>
                  <a:lnTo>
                    <a:pt x="1695259" y="726173"/>
                  </a:lnTo>
                  <a:lnTo>
                    <a:pt x="1674914" y="722757"/>
                  </a:lnTo>
                  <a:lnTo>
                    <a:pt x="1531086" y="724674"/>
                  </a:lnTo>
                  <a:lnTo>
                    <a:pt x="1531086" y="46101"/>
                  </a:lnTo>
                  <a:lnTo>
                    <a:pt x="1471180" y="46101"/>
                  </a:lnTo>
                  <a:lnTo>
                    <a:pt x="1471180" y="725512"/>
                  </a:lnTo>
                  <a:lnTo>
                    <a:pt x="1327353" y="727430"/>
                  </a:lnTo>
                  <a:lnTo>
                    <a:pt x="1307096" y="731380"/>
                  </a:lnTo>
                  <a:lnTo>
                    <a:pt x="1296238" y="741565"/>
                  </a:lnTo>
                  <a:lnTo>
                    <a:pt x="1295476" y="756450"/>
                  </a:lnTo>
                  <a:lnTo>
                    <a:pt x="1305547" y="774446"/>
                  </a:lnTo>
                  <a:lnTo>
                    <a:pt x="1466926" y="969911"/>
                  </a:lnTo>
                  <a:lnTo>
                    <a:pt x="1484630" y="984148"/>
                  </a:lnTo>
                  <a:lnTo>
                    <a:pt x="1504670" y="988707"/>
                  </a:lnTo>
                  <a:lnTo>
                    <a:pt x="1524596" y="983627"/>
                  </a:lnTo>
                  <a:lnTo>
                    <a:pt x="1541932" y="968959"/>
                  </a:lnTo>
                  <a:lnTo>
                    <a:pt x="1697977" y="769188"/>
                  </a:lnTo>
                  <a:lnTo>
                    <a:pt x="1707540" y="750900"/>
                  </a:lnTo>
                  <a:close/>
                </a:path>
                <a:path w="2955290" h="1047115">
                  <a:moveTo>
                    <a:pt x="2954807" y="333463"/>
                  </a:moveTo>
                  <a:lnTo>
                    <a:pt x="2953537" y="285178"/>
                  </a:lnTo>
                  <a:lnTo>
                    <a:pt x="2949359" y="236893"/>
                  </a:lnTo>
                  <a:lnTo>
                    <a:pt x="2942272" y="188734"/>
                  </a:lnTo>
                  <a:lnTo>
                    <a:pt x="2932239" y="140843"/>
                  </a:lnTo>
                  <a:lnTo>
                    <a:pt x="2919247" y="93345"/>
                  </a:lnTo>
                  <a:lnTo>
                    <a:pt x="2903270" y="46355"/>
                  </a:lnTo>
                  <a:lnTo>
                    <a:pt x="2884284" y="0"/>
                  </a:lnTo>
                  <a:lnTo>
                    <a:pt x="2829522" y="24333"/>
                  </a:lnTo>
                  <a:lnTo>
                    <a:pt x="2848749" y="71666"/>
                  </a:lnTo>
                  <a:lnTo>
                    <a:pt x="2864599" y="119710"/>
                  </a:lnTo>
                  <a:lnTo>
                    <a:pt x="2877083" y="168300"/>
                  </a:lnTo>
                  <a:lnTo>
                    <a:pt x="2886252" y="217271"/>
                  </a:lnTo>
                  <a:lnTo>
                    <a:pt x="2892120" y="266484"/>
                  </a:lnTo>
                  <a:lnTo>
                    <a:pt x="2894711" y="315760"/>
                  </a:lnTo>
                  <a:lnTo>
                    <a:pt x="2894063" y="364959"/>
                  </a:lnTo>
                  <a:lnTo>
                    <a:pt x="2890202" y="413931"/>
                  </a:lnTo>
                  <a:lnTo>
                    <a:pt x="2883154" y="462483"/>
                  </a:lnTo>
                  <a:lnTo>
                    <a:pt x="2872943" y="510501"/>
                  </a:lnTo>
                  <a:lnTo>
                    <a:pt x="2859608" y="557796"/>
                  </a:lnTo>
                  <a:lnTo>
                    <a:pt x="2843161" y="604227"/>
                  </a:lnTo>
                  <a:lnTo>
                    <a:pt x="2823641" y="649630"/>
                  </a:lnTo>
                  <a:lnTo>
                    <a:pt x="2801074" y="693864"/>
                  </a:lnTo>
                  <a:lnTo>
                    <a:pt x="2775496" y="736752"/>
                  </a:lnTo>
                  <a:lnTo>
                    <a:pt x="2746908" y="778141"/>
                  </a:lnTo>
                  <a:lnTo>
                    <a:pt x="2659875" y="659358"/>
                  </a:lnTo>
                  <a:lnTo>
                    <a:pt x="2644902" y="645147"/>
                  </a:lnTo>
                  <a:lnTo>
                    <a:pt x="2608961" y="668870"/>
                  </a:lnTo>
                  <a:lnTo>
                    <a:pt x="2543302" y="913752"/>
                  </a:lnTo>
                  <a:lnTo>
                    <a:pt x="2542019" y="936421"/>
                  </a:lnTo>
                  <a:lnTo>
                    <a:pt x="2549956" y="955382"/>
                  </a:lnTo>
                  <a:lnTo>
                    <a:pt x="2565666" y="968654"/>
                  </a:lnTo>
                  <a:lnTo>
                    <a:pt x="2587688" y="974267"/>
                  </a:lnTo>
                  <a:lnTo>
                    <a:pt x="2840913" y="985405"/>
                  </a:lnTo>
                  <a:lnTo>
                    <a:pt x="2861335" y="982611"/>
                  </a:lnTo>
                  <a:lnTo>
                    <a:pt x="2872752" y="973074"/>
                  </a:lnTo>
                  <a:lnTo>
                    <a:pt x="2874365" y="958265"/>
                  </a:lnTo>
                  <a:lnTo>
                    <a:pt x="2865348" y="939711"/>
                  </a:lnTo>
                  <a:lnTo>
                    <a:pt x="2783941" y="828636"/>
                  </a:lnTo>
                  <a:lnTo>
                    <a:pt x="2813075" y="788682"/>
                  </a:lnTo>
                  <a:lnTo>
                    <a:pt x="2839555" y="747331"/>
                  </a:lnTo>
                  <a:lnTo>
                    <a:pt x="2863367" y="704723"/>
                  </a:lnTo>
                  <a:lnTo>
                    <a:pt x="2884474" y="660958"/>
                  </a:lnTo>
                  <a:lnTo>
                    <a:pt x="2902864" y="616191"/>
                  </a:lnTo>
                  <a:lnTo>
                    <a:pt x="2918510" y="570547"/>
                  </a:lnTo>
                  <a:lnTo>
                    <a:pt x="2931388" y="524129"/>
                  </a:lnTo>
                  <a:lnTo>
                    <a:pt x="2941472" y="477088"/>
                  </a:lnTo>
                  <a:lnTo>
                    <a:pt x="2948762" y="429552"/>
                  </a:lnTo>
                  <a:lnTo>
                    <a:pt x="2953207" y="381635"/>
                  </a:lnTo>
                  <a:lnTo>
                    <a:pt x="2954807" y="333463"/>
                  </a:lnTo>
                  <a:close/>
                </a:path>
              </a:pathLst>
            </a:custGeom>
            <a:solidFill>
              <a:srgbClr val="C3BC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2645269" y="8561812"/>
              <a:ext cx="1400816" cy="1233491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12732820" y="8736913"/>
              <a:ext cx="1226185" cy="87630"/>
            </a:xfrm>
            <a:custGeom>
              <a:avLst/>
              <a:gdLst/>
              <a:ahLst/>
              <a:cxnLst/>
              <a:rect l="l" t="t" r="r" b="b"/>
              <a:pathLst>
                <a:path w="1226184" h="87629">
                  <a:moveTo>
                    <a:pt x="1138216" y="0"/>
                  </a:moveTo>
                  <a:lnTo>
                    <a:pt x="87578" y="0"/>
                  </a:lnTo>
                  <a:lnTo>
                    <a:pt x="53499" y="6876"/>
                  </a:lnTo>
                  <a:lnTo>
                    <a:pt x="25660" y="25636"/>
                  </a:lnTo>
                  <a:lnTo>
                    <a:pt x="6885" y="53472"/>
                  </a:lnTo>
                  <a:lnTo>
                    <a:pt x="0" y="87578"/>
                  </a:lnTo>
                  <a:lnTo>
                    <a:pt x="1225732" y="87578"/>
                  </a:lnTo>
                  <a:lnTo>
                    <a:pt x="1218856" y="53472"/>
                  </a:lnTo>
                  <a:lnTo>
                    <a:pt x="1200103" y="25636"/>
                  </a:lnTo>
                  <a:lnTo>
                    <a:pt x="1172286" y="6876"/>
                  </a:lnTo>
                  <a:lnTo>
                    <a:pt x="11382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257343" y="2614425"/>
              <a:ext cx="3110230" cy="319405"/>
            </a:xfrm>
            <a:custGeom>
              <a:avLst/>
              <a:gdLst/>
              <a:ahLst/>
              <a:cxnLst/>
              <a:rect l="l" t="t" r="r" b="b"/>
              <a:pathLst>
                <a:path w="3110229" h="319405">
                  <a:moveTo>
                    <a:pt x="57788" y="34334"/>
                  </a:moveTo>
                  <a:lnTo>
                    <a:pt x="0" y="34334"/>
                  </a:lnTo>
                  <a:lnTo>
                    <a:pt x="102593" y="318670"/>
                  </a:lnTo>
                  <a:lnTo>
                    <a:pt x="139451" y="318670"/>
                  </a:lnTo>
                  <a:lnTo>
                    <a:pt x="169970" y="234087"/>
                  </a:lnTo>
                  <a:lnTo>
                    <a:pt x="123954" y="234087"/>
                  </a:lnTo>
                  <a:lnTo>
                    <a:pt x="123535" y="229898"/>
                  </a:lnTo>
                  <a:lnTo>
                    <a:pt x="122278" y="225291"/>
                  </a:lnTo>
                  <a:lnTo>
                    <a:pt x="121022" y="221103"/>
                  </a:lnTo>
                  <a:lnTo>
                    <a:pt x="57788" y="34334"/>
                  </a:lnTo>
                  <a:close/>
                </a:path>
                <a:path w="3110229" h="319405">
                  <a:moveTo>
                    <a:pt x="242044" y="34334"/>
                  </a:moveTo>
                  <a:lnTo>
                    <a:pt x="186769" y="34334"/>
                  </a:lnTo>
                  <a:lnTo>
                    <a:pt x="126467" y="221103"/>
                  </a:lnTo>
                  <a:lnTo>
                    <a:pt x="124373" y="227385"/>
                  </a:lnTo>
                  <a:lnTo>
                    <a:pt x="124014" y="229898"/>
                  </a:lnTo>
                  <a:lnTo>
                    <a:pt x="123954" y="234087"/>
                  </a:lnTo>
                  <a:lnTo>
                    <a:pt x="169970" y="234087"/>
                  </a:lnTo>
                  <a:lnTo>
                    <a:pt x="242044" y="34334"/>
                  </a:lnTo>
                  <a:close/>
                </a:path>
                <a:path w="3110229" h="319405">
                  <a:moveTo>
                    <a:pt x="319969" y="115996"/>
                  </a:moveTo>
                  <a:lnTo>
                    <a:pt x="270138" y="115996"/>
                  </a:lnTo>
                  <a:lnTo>
                    <a:pt x="270138" y="310723"/>
                  </a:lnTo>
                  <a:lnTo>
                    <a:pt x="319969" y="310723"/>
                  </a:lnTo>
                  <a:lnTo>
                    <a:pt x="319969" y="115996"/>
                  </a:lnTo>
                  <a:close/>
                </a:path>
                <a:path w="3110229" h="319405">
                  <a:moveTo>
                    <a:pt x="295268" y="12135"/>
                  </a:moveTo>
                  <a:lnTo>
                    <a:pt x="284280" y="14786"/>
                  </a:lnTo>
                  <a:lnTo>
                    <a:pt x="275216" y="22030"/>
                  </a:lnTo>
                  <a:lnTo>
                    <a:pt x="269058" y="32809"/>
                  </a:lnTo>
                  <a:lnTo>
                    <a:pt x="266787" y="46061"/>
                  </a:lnTo>
                  <a:lnTo>
                    <a:pt x="269058" y="59307"/>
                  </a:lnTo>
                  <a:lnTo>
                    <a:pt x="275216" y="70082"/>
                  </a:lnTo>
                  <a:lnTo>
                    <a:pt x="284280" y="77326"/>
                  </a:lnTo>
                  <a:lnTo>
                    <a:pt x="295268" y="79976"/>
                  </a:lnTo>
                  <a:lnTo>
                    <a:pt x="306189" y="77326"/>
                  </a:lnTo>
                  <a:lnTo>
                    <a:pt x="315105" y="70082"/>
                  </a:lnTo>
                  <a:lnTo>
                    <a:pt x="321116" y="59307"/>
                  </a:lnTo>
                  <a:lnTo>
                    <a:pt x="323319" y="46061"/>
                  </a:lnTo>
                  <a:lnTo>
                    <a:pt x="321116" y="32809"/>
                  </a:lnTo>
                  <a:lnTo>
                    <a:pt x="315105" y="22030"/>
                  </a:lnTo>
                  <a:lnTo>
                    <a:pt x="306189" y="14786"/>
                  </a:lnTo>
                  <a:lnTo>
                    <a:pt x="295268" y="12135"/>
                  </a:lnTo>
                  <a:close/>
                </a:path>
                <a:path w="3110229" h="319405">
                  <a:moveTo>
                    <a:pt x="513241" y="144885"/>
                  </a:moveTo>
                  <a:lnTo>
                    <a:pt x="443106" y="144885"/>
                  </a:lnTo>
                  <a:lnTo>
                    <a:pt x="453726" y="146718"/>
                  </a:lnTo>
                  <a:lnTo>
                    <a:pt x="461163" y="152319"/>
                  </a:lnTo>
                  <a:lnTo>
                    <a:pt x="465538" y="161848"/>
                  </a:lnTo>
                  <a:lnTo>
                    <a:pt x="466970" y="175460"/>
                  </a:lnTo>
                  <a:lnTo>
                    <a:pt x="466970" y="191784"/>
                  </a:lnTo>
                  <a:lnTo>
                    <a:pt x="411694" y="207700"/>
                  </a:lnTo>
                  <a:lnTo>
                    <a:pt x="393297" y="214264"/>
                  </a:lnTo>
                  <a:lnTo>
                    <a:pt x="364795" y="243301"/>
                  </a:lnTo>
                  <a:lnTo>
                    <a:pt x="361444" y="256274"/>
                  </a:lnTo>
                  <a:lnTo>
                    <a:pt x="361444" y="262976"/>
                  </a:lnTo>
                  <a:lnTo>
                    <a:pt x="365626" y="284295"/>
                  </a:lnTo>
                  <a:lnTo>
                    <a:pt x="377306" y="300980"/>
                  </a:lnTo>
                  <a:lnTo>
                    <a:pt x="395189" y="311853"/>
                  </a:lnTo>
                  <a:lnTo>
                    <a:pt x="417976" y="315739"/>
                  </a:lnTo>
                  <a:lnTo>
                    <a:pt x="432197" y="314366"/>
                  </a:lnTo>
                  <a:lnTo>
                    <a:pt x="445670" y="310090"/>
                  </a:lnTo>
                  <a:lnTo>
                    <a:pt x="458907" y="302672"/>
                  </a:lnTo>
                  <a:lnTo>
                    <a:pt x="472414" y="291875"/>
                  </a:lnTo>
                  <a:lnTo>
                    <a:pt x="529272" y="291875"/>
                  </a:lnTo>
                  <a:lnTo>
                    <a:pt x="532451" y="276797"/>
                  </a:lnTo>
                  <a:lnTo>
                    <a:pt x="433473" y="276797"/>
                  </a:lnTo>
                  <a:lnTo>
                    <a:pt x="425031" y="275423"/>
                  </a:lnTo>
                  <a:lnTo>
                    <a:pt x="418709" y="271457"/>
                  </a:lnTo>
                  <a:lnTo>
                    <a:pt x="414743" y="265135"/>
                  </a:lnTo>
                  <a:lnTo>
                    <a:pt x="413369" y="256693"/>
                  </a:lnTo>
                  <a:lnTo>
                    <a:pt x="413369" y="251678"/>
                  </a:lnTo>
                  <a:lnTo>
                    <a:pt x="414207" y="247908"/>
                  </a:lnTo>
                  <a:lnTo>
                    <a:pt x="417139" y="240369"/>
                  </a:lnTo>
                  <a:lnTo>
                    <a:pt x="466970" y="224035"/>
                  </a:lnTo>
                  <a:lnTo>
                    <a:pt x="517230" y="224035"/>
                  </a:lnTo>
                  <a:lnTo>
                    <a:pt x="517169" y="172109"/>
                  </a:lnTo>
                  <a:lnTo>
                    <a:pt x="513241" y="144885"/>
                  </a:lnTo>
                  <a:close/>
                </a:path>
                <a:path w="3110229" h="319405">
                  <a:moveTo>
                    <a:pt x="529272" y="291875"/>
                  </a:moveTo>
                  <a:lnTo>
                    <a:pt x="472414" y="291875"/>
                  </a:lnTo>
                  <a:lnTo>
                    <a:pt x="479135" y="302458"/>
                  </a:lnTo>
                  <a:lnTo>
                    <a:pt x="487231" y="308995"/>
                  </a:lnTo>
                  <a:lnTo>
                    <a:pt x="498389" y="312313"/>
                  </a:lnTo>
                  <a:lnTo>
                    <a:pt x="514298" y="313236"/>
                  </a:lnTo>
                  <a:lnTo>
                    <a:pt x="524769" y="313236"/>
                  </a:lnTo>
                  <a:lnTo>
                    <a:pt x="529272" y="291875"/>
                  </a:lnTo>
                  <a:close/>
                </a:path>
                <a:path w="3110229" h="319405">
                  <a:moveTo>
                    <a:pt x="517230" y="224035"/>
                  </a:moveTo>
                  <a:lnTo>
                    <a:pt x="466970" y="224035"/>
                  </a:lnTo>
                  <a:lnTo>
                    <a:pt x="466970" y="262138"/>
                  </a:lnTo>
                  <a:lnTo>
                    <a:pt x="459860" y="267583"/>
                  </a:lnTo>
                  <a:lnTo>
                    <a:pt x="457347" y="269258"/>
                  </a:lnTo>
                  <a:lnTo>
                    <a:pt x="453996" y="270934"/>
                  </a:lnTo>
                  <a:lnTo>
                    <a:pt x="447295" y="274703"/>
                  </a:lnTo>
                  <a:lnTo>
                    <a:pt x="439756" y="276797"/>
                  </a:lnTo>
                  <a:lnTo>
                    <a:pt x="532451" y="276797"/>
                  </a:lnTo>
                  <a:lnTo>
                    <a:pt x="532716" y="275541"/>
                  </a:lnTo>
                  <a:lnTo>
                    <a:pt x="524647" y="274081"/>
                  </a:lnTo>
                  <a:lnTo>
                    <a:pt x="519951" y="270777"/>
                  </a:lnTo>
                  <a:lnTo>
                    <a:pt x="517766" y="264409"/>
                  </a:lnTo>
                  <a:lnTo>
                    <a:pt x="517356" y="256274"/>
                  </a:lnTo>
                  <a:lnTo>
                    <a:pt x="517230" y="224035"/>
                  </a:lnTo>
                  <a:close/>
                </a:path>
                <a:path w="3110229" h="319405">
                  <a:moveTo>
                    <a:pt x="449808" y="110551"/>
                  </a:moveTo>
                  <a:lnTo>
                    <a:pt x="388562" y="124682"/>
                  </a:lnTo>
                  <a:lnTo>
                    <a:pt x="366990" y="164152"/>
                  </a:lnTo>
                  <a:lnTo>
                    <a:pt x="366889" y="170015"/>
                  </a:lnTo>
                  <a:lnTo>
                    <a:pt x="367308" y="172109"/>
                  </a:lnTo>
                  <a:lnTo>
                    <a:pt x="369402" y="177973"/>
                  </a:lnTo>
                  <a:lnTo>
                    <a:pt x="417139" y="167502"/>
                  </a:lnTo>
                  <a:lnTo>
                    <a:pt x="416301" y="164989"/>
                  </a:lnTo>
                  <a:lnTo>
                    <a:pt x="415882" y="164152"/>
                  </a:lnTo>
                  <a:lnTo>
                    <a:pt x="415882" y="162476"/>
                  </a:lnTo>
                  <a:lnTo>
                    <a:pt x="418016" y="155664"/>
                  </a:lnTo>
                  <a:lnTo>
                    <a:pt x="423840" y="150068"/>
                  </a:lnTo>
                  <a:lnTo>
                    <a:pt x="432492" y="146279"/>
                  </a:lnTo>
                  <a:lnTo>
                    <a:pt x="443106" y="144885"/>
                  </a:lnTo>
                  <a:lnTo>
                    <a:pt x="513241" y="144885"/>
                  </a:lnTo>
                  <a:lnTo>
                    <a:pt x="500949" y="125519"/>
                  </a:lnTo>
                  <a:lnTo>
                    <a:pt x="479951" y="114227"/>
                  </a:lnTo>
                  <a:lnTo>
                    <a:pt x="449808" y="110551"/>
                  </a:lnTo>
                  <a:close/>
                </a:path>
                <a:path w="3110229" h="319405">
                  <a:moveTo>
                    <a:pt x="705716" y="115996"/>
                  </a:moveTo>
                  <a:lnTo>
                    <a:pt x="652953" y="115996"/>
                  </a:lnTo>
                  <a:lnTo>
                    <a:pt x="714931" y="310723"/>
                  </a:lnTo>
                  <a:lnTo>
                    <a:pt x="765180" y="310723"/>
                  </a:lnTo>
                  <a:lnTo>
                    <a:pt x="779855" y="258787"/>
                  </a:lnTo>
                  <a:lnTo>
                    <a:pt x="742155" y="258787"/>
                  </a:lnTo>
                  <a:lnTo>
                    <a:pt x="741736" y="253353"/>
                  </a:lnTo>
                  <a:lnTo>
                    <a:pt x="705716" y="115996"/>
                  </a:lnTo>
                  <a:close/>
                </a:path>
                <a:path w="3110229" h="319405">
                  <a:moveTo>
                    <a:pt x="839285" y="198067"/>
                  </a:moveTo>
                  <a:lnTo>
                    <a:pt x="797012" y="198067"/>
                  </a:lnTo>
                  <a:lnTo>
                    <a:pt x="828833" y="310723"/>
                  </a:lnTo>
                  <a:lnTo>
                    <a:pt x="878674" y="310723"/>
                  </a:lnTo>
                  <a:lnTo>
                    <a:pt x="895204" y="258787"/>
                  </a:lnTo>
                  <a:lnTo>
                    <a:pt x="852707" y="258787"/>
                  </a:lnTo>
                  <a:lnTo>
                    <a:pt x="852707" y="252934"/>
                  </a:lnTo>
                  <a:lnTo>
                    <a:pt x="839285" y="198067"/>
                  </a:lnTo>
                  <a:close/>
                </a:path>
                <a:path w="3110229" h="319405">
                  <a:moveTo>
                    <a:pt x="819210" y="115996"/>
                  </a:moveTo>
                  <a:lnTo>
                    <a:pt x="768950" y="115996"/>
                  </a:lnTo>
                  <a:lnTo>
                    <a:pt x="774814" y="138603"/>
                  </a:lnTo>
                  <a:lnTo>
                    <a:pt x="742574" y="253353"/>
                  </a:lnTo>
                  <a:lnTo>
                    <a:pt x="742155" y="258787"/>
                  </a:lnTo>
                  <a:lnTo>
                    <a:pt x="779855" y="258787"/>
                  </a:lnTo>
                  <a:lnTo>
                    <a:pt x="797012" y="198067"/>
                  </a:lnTo>
                  <a:lnTo>
                    <a:pt x="839285" y="198067"/>
                  </a:lnTo>
                  <a:lnTo>
                    <a:pt x="819210" y="115996"/>
                  </a:lnTo>
                  <a:close/>
                </a:path>
                <a:path w="3110229" h="319405">
                  <a:moveTo>
                    <a:pt x="940651" y="115996"/>
                  </a:moveTo>
                  <a:lnTo>
                    <a:pt x="890810" y="115996"/>
                  </a:lnTo>
                  <a:lnTo>
                    <a:pt x="853544" y="252934"/>
                  </a:lnTo>
                  <a:lnTo>
                    <a:pt x="852707" y="258787"/>
                  </a:lnTo>
                  <a:lnTo>
                    <a:pt x="895204" y="258787"/>
                  </a:lnTo>
                  <a:lnTo>
                    <a:pt x="940651" y="115996"/>
                  </a:lnTo>
                  <a:close/>
                </a:path>
                <a:path w="3110229" h="319405">
                  <a:moveTo>
                    <a:pt x="1051664" y="110551"/>
                  </a:moveTo>
                  <a:lnTo>
                    <a:pt x="1012923" y="118775"/>
                  </a:lnTo>
                  <a:lnTo>
                    <a:pt x="981994" y="141486"/>
                  </a:lnTo>
                  <a:lnTo>
                    <a:pt x="961509" y="175739"/>
                  </a:lnTo>
                  <a:lnTo>
                    <a:pt x="954096" y="218590"/>
                  </a:lnTo>
                  <a:lnTo>
                    <a:pt x="960691" y="258921"/>
                  </a:lnTo>
                  <a:lnTo>
                    <a:pt x="979534" y="289673"/>
                  </a:lnTo>
                  <a:lnTo>
                    <a:pt x="1009212" y="309275"/>
                  </a:lnTo>
                  <a:lnTo>
                    <a:pt x="1048313" y="316157"/>
                  </a:lnTo>
                  <a:lnTo>
                    <a:pt x="1064980" y="315295"/>
                  </a:lnTo>
                  <a:lnTo>
                    <a:pt x="1112384" y="302346"/>
                  </a:lnTo>
                  <a:lnTo>
                    <a:pt x="1133326" y="291875"/>
                  </a:lnTo>
                  <a:lnTo>
                    <a:pt x="1125428" y="275541"/>
                  </a:lnTo>
                  <a:lnTo>
                    <a:pt x="1054596" y="275541"/>
                  </a:lnTo>
                  <a:lnTo>
                    <a:pt x="1041195" y="273879"/>
                  </a:lnTo>
                  <a:lnTo>
                    <a:pt x="1008174" y="246194"/>
                  </a:lnTo>
                  <a:lnTo>
                    <a:pt x="1004346" y="221103"/>
                  </a:lnTo>
                  <a:lnTo>
                    <a:pt x="1133326" y="221103"/>
                  </a:lnTo>
                  <a:lnTo>
                    <a:pt x="1133326" y="199742"/>
                  </a:lnTo>
                  <a:lnTo>
                    <a:pt x="1131665" y="189701"/>
                  </a:lnTo>
                  <a:lnTo>
                    <a:pt x="1006859" y="189701"/>
                  </a:lnTo>
                  <a:lnTo>
                    <a:pt x="1011983" y="172090"/>
                  </a:lnTo>
                  <a:lnTo>
                    <a:pt x="1020836" y="159073"/>
                  </a:lnTo>
                  <a:lnTo>
                    <a:pt x="1033064" y="151004"/>
                  </a:lnTo>
                  <a:lnTo>
                    <a:pt x="1048313" y="148236"/>
                  </a:lnTo>
                  <a:lnTo>
                    <a:pt x="1118221" y="148236"/>
                  </a:lnTo>
                  <a:lnTo>
                    <a:pt x="1110553" y="135361"/>
                  </a:lnTo>
                  <a:lnTo>
                    <a:pt x="1084739" y="117067"/>
                  </a:lnTo>
                  <a:lnTo>
                    <a:pt x="1051664" y="110551"/>
                  </a:lnTo>
                  <a:close/>
                </a:path>
                <a:path w="3110229" h="319405">
                  <a:moveTo>
                    <a:pt x="1114897" y="253761"/>
                  </a:moveTo>
                  <a:lnTo>
                    <a:pt x="1077632" y="272190"/>
                  </a:lnTo>
                  <a:lnTo>
                    <a:pt x="1062135" y="275541"/>
                  </a:lnTo>
                  <a:lnTo>
                    <a:pt x="1125428" y="275541"/>
                  </a:lnTo>
                  <a:lnTo>
                    <a:pt x="1114897" y="253761"/>
                  </a:lnTo>
                  <a:close/>
                </a:path>
                <a:path w="3110229" h="319405">
                  <a:moveTo>
                    <a:pt x="1118221" y="148236"/>
                  </a:moveTo>
                  <a:lnTo>
                    <a:pt x="1048313" y="148236"/>
                  </a:lnTo>
                  <a:lnTo>
                    <a:pt x="1063463" y="150533"/>
                  </a:lnTo>
                  <a:lnTo>
                    <a:pt x="1074019" y="157817"/>
                  </a:lnTo>
                  <a:lnTo>
                    <a:pt x="1080413" y="170676"/>
                  </a:lnTo>
                  <a:lnTo>
                    <a:pt x="1083076" y="189701"/>
                  </a:lnTo>
                  <a:lnTo>
                    <a:pt x="1131665" y="189701"/>
                  </a:lnTo>
                  <a:lnTo>
                    <a:pt x="1127338" y="163547"/>
                  </a:lnTo>
                  <a:lnTo>
                    <a:pt x="1118221" y="148236"/>
                  </a:lnTo>
                  <a:close/>
                </a:path>
                <a:path w="3110229" h="319405">
                  <a:moveTo>
                    <a:pt x="1215428" y="5434"/>
                  </a:moveTo>
                  <a:lnTo>
                    <a:pt x="1165598" y="5434"/>
                  </a:lnTo>
                  <a:lnTo>
                    <a:pt x="1165598" y="310713"/>
                  </a:lnTo>
                  <a:lnTo>
                    <a:pt x="1215428" y="310713"/>
                  </a:lnTo>
                  <a:lnTo>
                    <a:pt x="1215428" y="5434"/>
                  </a:lnTo>
                  <a:close/>
                </a:path>
                <a:path w="3110229" h="319405">
                  <a:moveTo>
                    <a:pt x="1316787" y="5434"/>
                  </a:moveTo>
                  <a:lnTo>
                    <a:pt x="1266956" y="5434"/>
                  </a:lnTo>
                  <a:lnTo>
                    <a:pt x="1266956" y="310723"/>
                  </a:lnTo>
                  <a:lnTo>
                    <a:pt x="1316787" y="310723"/>
                  </a:lnTo>
                  <a:lnTo>
                    <a:pt x="1316787" y="210632"/>
                  </a:lnTo>
                  <a:lnTo>
                    <a:pt x="1367070" y="210632"/>
                  </a:lnTo>
                  <a:lnTo>
                    <a:pt x="1363686" y="205606"/>
                  </a:lnTo>
                  <a:lnTo>
                    <a:pt x="1367935" y="200161"/>
                  </a:lnTo>
                  <a:lnTo>
                    <a:pt x="1316787" y="200161"/>
                  </a:lnTo>
                  <a:lnTo>
                    <a:pt x="1316787" y="5434"/>
                  </a:lnTo>
                  <a:close/>
                </a:path>
                <a:path w="3110229" h="319405">
                  <a:moveTo>
                    <a:pt x="1367070" y="210632"/>
                  </a:moveTo>
                  <a:lnTo>
                    <a:pt x="1316787" y="210632"/>
                  </a:lnTo>
                  <a:lnTo>
                    <a:pt x="1377507" y="310723"/>
                  </a:lnTo>
                  <a:lnTo>
                    <a:pt x="1434458" y="310723"/>
                  </a:lnTo>
                  <a:lnTo>
                    <a:pt x="1367070" y="210632"/>
                  </a:lnTo>
                  <a:close/>
                </a:path>
                <a:path w="3110229" h="319405">
                  <a:moveTo>
                    <a:pt x="1433621" y="115996"/>
                  </a:moveTo>
                  <a:lnTo>
                    <a:pt x="1377507" y="115996"/>
                  </a:lnTo>
                  <a:lnTo>
                    <a:pt x="1316787" y="200161"/>
                  </a:lnTo>
                  <a:lnTo>
                    <a:pt x="1367935" y="200161"/>
                  </a:lnTo>
                  <a:lnTo>
                    <a:pt x="1433621" y="115996"/>
                  </a:lnTo>
                  <a:close/>
                </a:path>
                <a:path w="3110229" h="319405">
                  <a:moveTo>
                    <a:pt x="1539188" y="110551"/>
                  </a:moveTo>
                  <a:lnTo>
                    <a:pt x="1500441" y="118775"/>
                  </a:lnTo>
                  <a:lnTo>
                    <a:pt x="1469510" y="141486"/>
                  </a:lnTo>
                  <a:lnTo>
                    <a:pt x="1449023" y="175739"/>
                  </a:lnTo>
                  <a:lnTo>
                    <a:pt x="1441610" y="218590"/>
                  </a:lnTo>
                  <a:lnTo>
                    <a:pt x="1448207" y="258921"/>
                  </a:lnTo>
                  <a:lnTo>
                    <a:pt x="1467053" y="289673"/>
                  </a:lnTo>
                  <a:lnTo>
                    <a:pt x="1496735" y="309275"/>
                  </a:lnTo>
                  <a:lnTo>
                    <a:pt x="1535838" y="316157"/>
                  </a:lnTo>
                  <a:lnTo>
                    <a:pt x="1552500" y="315295"/>
                  </a:lnTo>
                  <a:lnTo>
                    <a:pt x="1599909" y="302346"/>
                  </a:lnTo>
                  <a:lnTo>
                    <a:pt x="1620840" y="291875"/>
                  </a:lnTo>
                  <a:lnTo>
                    <a:pt x="1612947" y="275541"/>
                  </a:lnTo>
                  <a:lnTo>
                    <a:pt x="1542120" y="275541"/>
                  </a:lnTo>
                  <a:lnTo>
                    <a:pt x="1528717" y="273879"/>
                  </a:lnTo>
                  <a:lnTo>
                    <a:pt x="1495688" y="246194"/>
                  </a:lnTo>
                  <a:lnTo>
                    <a:pt x="1491860" y="221103"/>
                  </a:lnTo>
                  <a:lnTo>
                    <a:pt x="1620840" y="221103"/>
                  </a:lnTo>
                  <a:lnTo>
                    <a:pt x="1620840" y="199742"/>
                  </a:lnTo>
                  <a:lnTo>
                    <a:pt x="1619179" y="189701"/>
                  </a:lnTo>
                  <a:lnTo>
                    <a:pt x="1494373" y="189701"/>
                  </a:lnTo>
                  <a:lnTo>
                    <a:pt x="1499497" y="172090"/>
                  </a:lnTo>
                  <a:lnTo>
                    <a:pt x="1508351" y="159073"/>
                  </a:lnTo>
                  <a:lnTo>
                    <a:pt x="1520583" y="151004"/>
                  </a:lnTo>
                  <a:lnTo>
                    <a:pt x="1535838" y="148236"/>
                  </a:lnTo>
                  <a:lnTo>
                    <a:pt x="1605738" y="148236"/>
                  </a:lnTo>
                  <a:lnTo>
                    <a:pt x="1598073" y="135361"/>
                  </a:lnTo>
                  <a:lnTo>
                    <a:pt x="1572262" y="117067"/>
                  </a:lnTo>
                  <a:lnTo>
                    <a:pt x="1539188" y="110551"/>
                  </a:lnTo>
                  <a:close/>
                </a:path>
                <a:path w="3110229" h="319405">
                  <a:moveTo>
                    <a:pt x="1602422" y="253761"/>
                  </a:moveTo>
                  <a:lnTo>
                    <a:pt x="1565146" y="272190"/>
                  </a:lnTo>
                  <a:lnTo>
                    <a:pt x="1549649" y="275541"/>
                  </a:lnTo>
                  <a:lnTo>
                    <a:pt x="1612947" y="275541"/>
                  </a:lnTo>
                  <a:lnTo>
                    <a:pt x="1602422" y="253761"/>
                  </a:lnTo>
                  <a:close/>
                </a:path>
                <a:path w="3110229" h="319405">
                  <a:moveTo>
                    <a:pt x="1605738" y="148236"/>
                  </a:moveTo>
                  <a:lnTo>
                    <a:pt x="1535838" y="148236"/>
                  </a:lnTo>
                  <a:lnTo>
                    <a:pt x="1550982" y="150533"/>
                  </a:lnTo>
                  <a:lnTo>
                    <a:pt x="1561534" y="157817"/>
                  </a:lnTo>
                  <a:lnTo>
                    <a:pt x="1567927" y="170676"/>
                  </a:lnTo>
                  <a:lnTo>
                    <a:pt x="1570590" y="189701"/>
                  </a:lnTo>
                  <a:lnTo>
                    <a:pt x="1619179" y="189701"/>
                  </a:lnTo>
                  <a:lnTo>
                    <a:pt x="1614854" y="163547"/>
                  </a:lnTo>
                  <a:lnTo>
                    <a:pt x="1605738" y="148236"/>
                  </a:lnTo>
                  <a:close/>
                </a:path>
                <a:path w="3110229" h="319405">
                  <a:moveTo>
                    <a:pt x="1812677" y="115996"/>
                  </a:moveTo>
                  <a:lnTo>
                    <a:pt x="1762428" y="115996"/>
                  </a:lnTo>
                  <a:lnTo>
                    <a:pt x="1762428" y="310723"/>
                  </a:lnTo>
                  <a:lnTo>
                    <a:pt x="1812677" y="310723"/>
                  </a:lnTo>
                  <a:lnTo>
                    <a:pt x="1812677" y="193460"/>
                  </a:lnTo>
                  <a:lnTo>
                    <a:pt x="1819379" y="186350"/>
                  </a:lnTo>
                  <a:lnTo>
                    <a:pt x="1834424" y="171154"/>
                  </a:lnTo>
                  <a:lnTo>
                    <a:pt x="1847074" y="160591"/>
                  </a:lnTo>
                  <a:lnTo>
                    <a:pt x="1857604" y="154427"/>
                  </a:lnTo>
                  <a:lnTo>
                    <a:pt x="1866288" y="152424"/>
                  </a:lnTo>
                  <a:lnTo>
                    <a:pt x="2051001" y="152424"/>
                  </a:lnTo>
                  <a:lnTo>
                    <a:pt x="2050716" y="150330"/>
                  </a:lnTo>
                  <a:lnTo>
                    <a:pt x="1931197" y="150330"/>
                  </a:lnTo>
                  <a:lnTo>
                    <a:pt x="1930447" y="148236"/>
                  </a:lnTo>
                  <a:lnTo>
                    <a:pt x="1812677" y="148236"/>
                  </a:lnTo>
                  <a:lnTo>
                    <a:pt x="1812677" y="115996"/>
                  </a:lnTo>
                  <a:close/>
                </a:path>
                <a:path w="3110229" h="319405">
                  <a:moveTo>
                    <a:pt x="1986892" y="152424"/>
                  </a:moveTo>
                  <a:lnTo>
                    <a:pt x="1866288" y="152424"/>
                  </a:lnTo>
                  <a:lnTo>
                    <a:pt x="1873959" y="154178"/>
                  </a:lnTo>
                  <a:lnTo>
                    <a:pt x="1879001" y="159859"/>
                  </a:lnTo>
                  <a:lnTo>
                    <a:pt x="1881768" y="170094"/>
                  </a:lnTo>
                  <a:lnTo>
                    <a:pt x="1882554" y="184448"/>
                  </a:lnTo>
                  <a:lnTo>
                    <a:pt x="1882612" y="310723"/>
                  </a:lnTo>
                  <a:lnTo>
                    <a:pt x="1932873" y="310723"/>
                  </a:lnTo>
                  <a:lnTo>
                    <a:pt x="1932873" y="193878"/>
                  </a:lnTo>
                  <a:lnTo>
                    <a:pt x="1941354" y="184448"/>
                  </a:lnTo>
                  <a:lnTo>
                    <a:pt x="1975007" y="156089"/>
                  </a:lnTo>
                  <a:lnTo>
                    <a:pt x="1981519" y="153353"/>
                  </a:lnTo>
                  <a:lnTo>
                    <a:pt x="1986892" y="152424"/>
                  </a:lnTo>
                  <a:close/>
                </a:path>
                <a:path w="3110229" h="319405">
                  <a:moveTo>
                    <a:pt x="2051001" y="152424"/>
                  </a:moveTo>
                  <a:lnTo>
                    <a:pt x="1986892" y="152424"/>
                  </a:lnTo>
                  <a:lnTo>
                    <a:pt x="1994325" y="154178"/>
                  </a:lnTo>
                  <a:lnTo>
                    <a:pt x="1999242" y="159859"/>
                  </a:lnTo>
                  <a:lnTo>
                    <a:pt x="2001961" y="170094"/>
                  </a:lnTo>
                  <a:lnTo>
                    <a:pt x="2002739" y="184448"/>
                  </a:lnTo>
                  <a:lnTo>
                    <a:pt x="2002797" y="310723"/>
                  </a:lnTo>
                  <a:lnTo>
                    <a:pt x="2053057" y="310723"/>
                  </a:lnTo>
                  <a:lnTo>
                    <a:pt x="2052943" y="166665"/>
                  </a:lnTo>
                  <a:lnTo>
                    <a:pt x="2051001" y="152424"/>
                  </a:lnTo>
                  <a:close/>
                </a:path>
                <a:path w="3110229" h="319405">
                  <a:moveTo>
                    <a:pt x="2000284" y="112226"/>
                  </a:moveTo>
                  <a:lnTo>
                    <a:pt x="1981718" y="114589"/>
                  </a:lnTo>
                  <a:lnTo>
                    <a:pt x="1964170" y="121701"/>
                  </a:lnTo>
                  <a:lnTo>
                    <a:pt x="1947408" y="133602"/>
                  </a:lnTo>
                  <a:lnTo>
                    <a:pt x="1931197" y="150330"/>
                  </a:lnTo>
                  <a:lnTo>
                    <a:pt x="2050716" y="150330"/>
                  </a:lnTo>
                  <a:lnTo>
                    <a:pt x="2049759" y="143316"/>
                  </a:lnTo>
                  <a:lnTo>
                    <a:pt x="2039864" y="126043"/>
                  </a:lnTo>
                  <a:lnTo>
                    <a:pt x="2023372" y="115680"/>
                  </a:lnTo>
                  <a:lnTo>
                    <a:pt x="2000284" y="112226"/>
                  </a:lnTo>
                  <a:close/>
                </a:path>
                <a:path w="3110229" h="319405">
                  <a:moveTo>
                    <a:pt x="1880099" y="112226"/>
                  </a:moveTo>
                  <a:lnTo>
                    <a:pt x="1862442" y="114262"/>
                  </a:lnTo>
                  <a:lnTo>
                    <a:pt x="1845921" y="120654"/>
                  </a:lnTo>
                  <a:lnTo>
                    <a:pt x="1829633" y="131835"/>
                  </a:lnTo>
                  <a:lnTo>
                    <a:pt x="1812677" y="148236"/>
                  </a:lnTo>
                  <a:lnTo>
                    <a:pt x="1930447" y="148236"/>
                  </a:lnTo>
                  <a:lnTo>
                    <a:pt x="1925334" y="133956"/>
                  </a:lnTo>
                  <a:lnTo>
                    <a:pt x="1914758" y="122015"/>
                  </a:lnTo>
                  <a:lnTo>
                    <a:pt x="1899628" y="114707"/>
                  </a:lnTo>
                  <a:lnTo>
                    <a:pt x="1880099" y="112226"/>
                  </a:lnTo>
                  <a:close/>
                </a:path>
                <a:path w="3110229" h="319405">
                  <a:moveTo>
                    <a:pt x="2247608" y="144885"/>
                  </a:moveTo>
                  <a:lnTo>
                    <a:pt x="2177483" y="144885"/>
                  </a:lnTo>
                  <a:lnTo>
                    <a:pt x="2188098" y="146718"/>
                  </a:lnTo>
                  <a:lnTo>
                    <a:pt x="2195536" y="152319"/>
                  </a:lnTo>
                  <a:lnTo>
                    <a:pt x="2199913" y="161848"/>
                  </a:lnTo>
                  <a:lnTo>
                    <a:pt x="2201346" y="175460"/>
                  </a:lnTo>
                  <a:lnTo>
                    <a:pt x="2201346" y="191784"/>
                  </a:lnTo>
                  <a:lnTo>
                    <a:pt x="2146070" y="207700"/>
                  </a:lnTo>
                  <a:lnTo>
                    <a:pt x="2127674" y="214264"/>
                  </a:lnTo>
                  <a:lnTo>
                    <a:pt x="2099171" y="243301"/>
                  </a:lnTo>
                  <a:lnTo>
                    <a:pt x="2095821" y="256274"/>
                  </a:lnTo>
                  <a:lnTo>
                    <a:pt x="2095821" y="262976"/>
                  </a:lnTo>
                  <a:lnTo>
                    <a:pt x="2100002" y="284295"/>
                  </a:lnTo>
                  <a:lnTo>
                    <a:pt x="2111683" y="300980"/>
                  </a:lnTo>
                  <a:lnTo>
                    <a:pt x="2129565" y="311853"/>
                  </a:lnTo>
                  <a:lnTo>
                    <a:pt x="2152353" y="315739"/>
                  </a:lnTo>
                  <a:lnTo>
                    <a:pt x="2166572" y="314366"/>
                  </a:lnTo>
                  <a:lnTo>
                    <a:pt x="2180043" y="310090"/>
                  </a:lnTo>
                  <a:lnTo>
                    <a:pt x="2193279" y="302672"/>
                  </a:lnTo>
                  <a:lnTo>
                    <a:pt x="2206791" y="291875"/>
                  </a:lnTo>
                  <a:lnTo>
                    <a:pt x="2263644" y="291875"/>
                  </a:lnTo>
                  <a:lnTo>
                    <a:pt x="2266828" y="276797"/>
                  </a:lnTo>
                  <a:lnTo>
                    <a:pt x="2167850" y="276797"/>
                  </a:lnTo>
                  <a:lnTo>
                    <a:pt x="2159408" y="275423"/>
                  </a:lnTo>
                  <a:lnTo>
                    <a:pt x="2153086" y="271457"/>
                  </a:lnTo>
                  <a:lnTo>
                    <a:pt x="2149120" y="265135"/>
                  </a:lnTo>
                  <a:lnTo>
                    <a:pt x="2147746" y="256693"/>
                  </a:lnTo>
                  <a:lnTo>
                    <a:pt x="2147746" y="251678"/>
                  </a:lnTo>
                  <a:lnTo>
                    <a:pt x="2148583" y="247908"/>
                  </a:lnTo>
                  <a:lnTo>
                    <a:pt x="2151515" y="240369"/>
                  </a:lnTo>
                  <a:lnTo>
                    <a:pt x="2201346" y="224035"/>
                  </a:lnTo>
                  <a:lnTo>
                    <a:pt x="2251596" y="224035"/>
                  </a:lnTo>
                  <a:lnTo>
                    <a:pt x="2251535" y="172109"/>
                  </a:lnTo>
                  <a:lnTo>
                    <a:pt x="2247608" y="144885"/>
                  </a:lnTo>
                  <a:close/>
                </a:path>
                <a:path w="3110229" h="319405">
                  <a:moveTo>
                    <a:pt x="2263644" y="291875"/>
                  </a:moveTo>
                  <a:lnTo>
                    <a:pt x="2206791" y="291875"/>
                  </a:lnTo>
                  <a:lnTo>
                    <a:pt x="2213512" y="302458"/>
                  </a:lnTo>
                  <a:lnTo>
                    <a:pt x="2221606" y="308995"/>
                  </a:lnTo>
                  <a:lnTo>
                    <a:pt x="2232761" y="312313"/>
                  </a:lnTo>
                  <a:lnTo>
                    <a:pt x="2248664" y="313236"/>
                  </a:lnTo>
                  <a:lnTo>
                    <a:pt x="2259135" y="313236"/>
                  </a:lnTo>
                  <a:lnTo>
                    <a:pt x="2263644" y="291875"/>
                  </a:lnTo>
                  <a:close/>
                </a:path>
                <a:path w="3110229" h="319405">
                  <a:moveTo>
                    <a:pt x="2251596" y="224035"/>
                  </a:moveTo>
                  <a:lnTo>
                    <a:pt x="2201346" y="224035"/>
                  </a:lnTo>
                  <a:lnTo>
                    <a:pt x="2201346" y="262138"/>
                  </a:lnTo>
                  <a:lnTo>
                    <a:pt x="2194226" y="267583"/>
                  </a:lnTo>
                  <a:lnTo>
                    <a:pt x="2191713" y="269258"/>
                  </a:lnTo>
                  <a:lnTo>
                    <a:pt x="2188362" y="270934"/>
                  </a:lnTo>
                  <a:lnTo>
                    <a:pt x="2181671" y="274703"/>
                  </a:lnTo>
                  <a:lnTo>
                    <a:pt x="2174132" y="276797"/>
                  </a:lnTo>
                  <a:lnTo>
                    <a:pt x="2266828" y="276797"/>
                  </a:lnTo>
                  <a:lnTo>
                    <a:pt x="2267093" y="275541"/>
                  </a:lnTo>
                  <a:lnTo>
                    <a:pt x="2259017" y="274081"/>
                  </a:lnTo>
                  <a:lnTo>
                    <a:pt x="2254318" y="270777"/>
                  </a:lnTo>
                  <a:lnTo>
                    <a:pt x="2252132" y="264409"/>
                  </a:lnTo>
                  <a:lnTo>
                    <a:pt x="2251723" y="256274"/>
                  </a:lnTo>
                  <a:lnTo>
                    <a:pt x="2251596" y="224035"/>
                  </a:lnTo>
                  <a:close/>
                </a:path>
                <a:path w="3110229" h="319405">
                  <a:moveTo>
                    <a:pt x="2184184" y="110551"/>
                  </a:moveTo>
                  <a:lnTo>
                    <a:pt x="2122935" y="124682"/>
                  </a:lnTo>
                  <a:lnTo>
                    <a:pt x="2101366" y="164152"/>
                  </a:lnTo>
                  <a:lnTo>
                    <a:pt x="2101265" y="170015"/>
                  </a:lnTo>
                  <a:lnTo>
                    <a:pt x="2101684" y="172109"/>
                  </a:lnTo>
                  <a:lnTo>
                    <a:pt x="2103778" y="177973"/>
                  </a:lnTo>
                  <a:lnTo>
                    <a:pt x="2151515" y="167502"/>
                  </a:lnTo>
                  <a:lnTo>
                    <a:pt x="2150677" y="164989"/>
                  </a:lnTo>
                  <a:lnTo>
                    <a:pt x="2150259" y="164152"/>
                  </a:lnTo>
                  <a:lnTo>
                    <a:pt x="2150259" y="162476"/>
                  </a:lnTo>
                  <a:lnTo>
                    <a:pt x="2152392" y="155664"/>
                  </a:lnTo>
                  <a:lnTo>
                    <a:pt x="2158217" y="150068"/>
                  </a:lnTo>
                  <a:lnTo>
                    <a:pt x="2166868" y="146279"/>
                  </a:lnTo>
                  <a:lnTo>
                    <a:pt x="2177483" y="144885"/>
                  </a:lnTo>
                  <a:lnTo>
                    <a:pt x="2247608" y="144885"/>
                  </a:lnTo>
                  <a:lnTo>
                    <a:pt x="2235320" y="125519"/>
                  </a:lnTo>
                  <a:lnTo>
                    <a:pt x="2214326" y="114227"/>
                  </a:lnTo>
                  <a:lnTo>
                    <a:pt x="2184184" y="110551"/>
                  </a:lnTo>
                  <a:close/>
                </a:path>
                <a:path w="3110229" h="319405">
                  <a:moveTo>
                    <a:pt x="2360514" y="115996"/>
                  </a:moveTo>
                  <a:lnTo>
                    <a:pt x="2310264" y="115996"/>
                  </a:lnTo>
                  <a:lnTo>
                    <a:pt x="2310264" y="310723"/>
                  </a:lnTo>
                  <a:lnTo>
                    <a:pt x="2360514" y="310723"/>
                  </a:lnTo>
                  <a:lnTo>
                    <a:pt x="2360514" y="193460"/>
                  </a:lnTo>
                  <a:lnTo>
                    <a:pt x="2367215" y="186350"/>
                  </a:lnTo>
                  <a:lnTo>
                    <a:pt x="2382255" y="171154"/>
                  </a:lnTo>
                  <a:lnTo>
                    <a:pt x="2394902" y="160591"/>
                  </a:lnTo>
                  <a:lnTo>
                    <a:pt x="2405430" y="154427"/>
                  </a:lnTo>
                  <a:lnTo>
                    <a:pt x="2414114" y="152424"/>
                  </a:lnTo>
                  <a:lnTo>
                    <a:pt x="2478643" y="152424"/>
                  </a:lnTo>
                  <a:lnTo>
                    <a:pt x="2478072" y="148236"/>
                  </a:lnTo>
                  <a:lnTo>
                    <a:pt x="2360514" y="148236"/>
                  </a:lnTo>
                  <a:lnTo>
                    <a:pt x="2360514" y="115996"/>
                  </a:lnTo>
                  <a:close/>
                </a:path>
                <a:path w="3110229" h="319405">
                  <a:moveTo>
                    <a:pt x="2478643" y="152424"/>
                  </a:moveTo>
                  <a:lnTo>
                    <a:pt x="2414114" y="152424"/>
                  </a:lnTo>
                  <a:lnTo>
                    <a:pt x="2421791" y="154178"/>
                  </a:lnTo>
                  <a:lnTo>
                    <a:pt x="2426837" y="159859"/>
                  </a:lnTo>
                  <a:lnTo>
                    <a:pt x="2429605" y="170094"/>
                  </a:lnTo>
                  <a:lnTo>
                    <a:pt x="2430449" y="185512"/>
                  </a:lnTo>
                  <a:lnTo>
                    <a:pt x="2430449" y="310723"/>
                  </a:lnTo>
                  <a:lnTo>
                    <a:pt x="2480699" y="310723"/>
                  </a:lnTo>
                  <a:lnTo>
                    <a:pt x="2480699" y="167502"/>
                  </a:lnTo>
                  <a:lnTo>
                    <a:pt x="2478643" y="152424"/>
                  </a:lnTo>
                  <a:close/>
                </a:path>
                <a:path w="3110229" h="319405">
                  <a:moveTo>
                    <a:pt x="2427936" y="112226"/>
                  </a:moveTo>
                  <a:lnTo>
                    <a:pt x="2410273" y="114262"/>
                  </a:lnTo>
                  <a:lnTo>
                    <a:pt x="2393750" y="120654"/>
                  </a:lnTo>
                  <a:lnTo>
                    <a:pt x="2377464" y="131835"/>
                  </a:lnTo>
                  <a:lnTo>
                    <a:pt x="2360514" y="148236"/>
                  </a:lnTo>
                  <a:lnTo>
                    <a:pt x="2478072" y="148236"/>
                  </a:lnTo>
                  <a:lnTo>
                    <a:pt x="2477401" y="143316"/>
                  </a:lnTo>
                  <a:lnTo>
                    <a:pt x="2467507" y="126043"/>
                  </a:lnTo>
                  <a:lnTo>
                    <a:pt x="2451018" y="115680"/>
                  </a:lnTo>
                  <a:lnTo>
                    <a:pt x="2427936" y="112226"/>
                  </a:lnTo>
                  <a:close/>
                </a:path>
                <a:path w="3110229" h="319405">
                  <a:moveTo>
                    <a:pt x="2585429" y="115996"/>
                  </a:moveTo>
                  <a:lnTo>
                    <a:pt x="2535598" y="115996"/>
                  </a:lnTo>
                  <a:lnTo>
                    <a:pt x="2535598" y="310723"/>
                  </a:lnTo>
                  <a:lnTo>
                    <a:pt x="2585429" y="310723"/>
                  </a:lnTo>
                  <a:lnTo>
                    <a:pt x="2585429" y="115996"/>
                  </a:lnTo>
                  <a:close/>
                </a:path>
                <a:path w="3110229" h="319405">
                  <a:moveTo>
                    <a:pt x="2560717" y="12135"/>
                  </a:moveTo>
                  <a:lnTo>
                    <a:pt x="2549731" y="14786"/>
                  </a:lnTo>
                  <a:lnTo>
                    <a:pt x="2540671" y="22030"/>
                  </a:lnTo>
                  <a:lnTo>
                    <a:pt x="2534516" y="32809"/>
                  </a:lnTo>
                  <a:lnTo>
                    <a:pt x="2532247" y="46061"/>
                  </a:lnTo>
                  <a:lnTo>
                    <a:pt x="2534516" y="59307"/>
                  </a:lnTo>
                  <a:lnTo>
                    <a:pt x="2540671" y="70082"/>
                  </a:lnTo>
                  <a:lnTo>
                    <a:pt x="2549731" y="77326"/>
                  </a:lnTo>
                  <a:lnTo>
                    <a:pt x="2560717" y="79976"/>
                  </a:lnTo>
                  <a:lnTo>
                    <a:pt x="2571640" y="77326"/>
                  </a:lnTo>
                  <a:lnTo>
                    <a:pt x="2580560" y="70082"/>
                  </a:lnTo>
                  <a:lnTo>
                    <a:pt x="2586574" y="59307"/>
                  </a:lnTo>
                  <a:lnTo>
                    <a:pt x="2588779" y="46061"/>
                  </a:lnTo>
                  <a:lnTo>
                    <a:pt x="2586574" y="32809"/>
                  </a:lnTo>
                  <a:lnTo>
                    <a:pt x="2580560" y="22030"/>
                  </a:lnTo>
                  <a:lnTo>
                    <a:pt x="2571640" y="14786"/>
                  </a:lnTo>
                  <a:lnTo>
                    <a:pt x="2560717" y="12135"/>
                  </a:lnTo>
                  <a:close/>
                </a:path>
                <a:path w="3110229" h="319405">
                  <a:moveTo>
                    <a:pt x="2719445" y="110551"/>
                  </a:moveTo>
                  <a:lnTo>
                    <a:pt x="2680704" y="118775"/>
                  </a:lnTo>
                  <a:lnTo>
                    <a:pt x="2649776" y="141486"/>
                  </a:lnTo>
                  <a:lnTo>
                    <a:pt x="2629291" y="175739"/>
                  </a:lnTo>
                  <a:lnTo>
                    <a:pt x="2621878" y="218590"/>
                  </a:lnTo>
                  <a:lnTo>
                    <a:pt x="2628473" y="258921"/>
                  </a:lnTo>
                  <a:lnTo>
                    <a:pt x="2647315" y="289673"/>
                  </a:lnTo>
                  <a:lnTo>
                    <a:pt x="2676994" y="309275"/>
                  </a:lnTo>
                  <a:lnTo>
                    <a:pt x="2716095" y="316157"/>
                  </a:lnTo>
                  <a:lnTo>
                    <a:pt x="2732762" y="315295"/>
                  </a:lnTo>
                  <a:lnTo>
                    <a:pt x="2780166" y="302346"/>
                  </a:lnTo>
                  <a:lnTo>
                    <a:pt x="2801108" y="291875"/>
                  </a:lnTo>
                  <a:lnTo>
                    <a:pt x="2793210" y="275541"/>
                  </a:lnTo>
                  <a:lnTo>
                    <a:pt x="2722377" y="275541"/>
                  </a:lnTo>
                  <a:lnTo>
                    <a:pt x="2708976" y="273879"/>
                  </a:lnTo>
                  <a:lnTo>
                    <a:pt x="2675956" y="246194"/>
                  </a:lnTo>
                  <a:lnTo>
                    <a:pt x="2672128" y="221103"/>
                  </a:lnTo>
                  <a:lnTo>
                    <a:pt x="2801108" y="221103"/>
                  </a:lnTo>
                  <a:lnTo>
                    <a:pt x="2801108" y="199742"/>
                  </a:lnTo>
                  <a:lnTo>
                    <a:pt x="2799447" y="189701"/>
                  </a:lnTo>
                  <a:lnTo>
                    <a:pt x="2674641" y="189701"/>
                  </a:lnTo>
                  <a:lnTo>
                    <a:pt x="2679763" y="172090"/>
                  </a:lnTo>
                  <a:lnTo>
                    <a:pt x="2688614" y="159073"/>
                  </a:lnTo>
                  <a:lnTo>
                    <a:pt x="2700842" y="151004"/>
                  </a:lnTo>
                  <a:lnTo>
                    <a:pt x="2716095" y="148236"/>
                  </a:lnTo>
                  <a:lnTo>
                    <a:pt x="2786002" y="148236"/>
                  </a:lnTo>
                  <a:lnTo>
                    <a:pt x="2778335" y="135361"/>
                  </a:lnTo>
                  <a:lnTo>
                    <a:pt x="2752521" y="117067"/>
                  </a:lnTo>
                  <a:lnTo>
                    <a:pt x="2719445" y="110551"/>
                  </a:lnTo>
                  <a:close/>
                </a:path>
                <a:path w="3110229" h="319405">
                  <a:moveTo>
                    <a:pt x="2782679" y="253761"/>
                  </a:moveTo>
                  <a:lnTo>
                    <a:pt x="2745413" y="272190"/>
                  </a:lnTo>
                  <a:lnTo>
                    <a:pt x="2729916" y="275541"/>
                  </a:lnTo>
                  <a:lnTo>
                    <a:pt x="2793210" y="275541"/>
                  </a:lnTo>
                  <a:lnTo>
                    <a:pt x="2782679" y="253761"/>
                  </a:lnTo>
                  <a:close/>
                </a:path>
                <a:path w="3110229" h="319405">
                  <a:moveTo>
                    <a:pt x="2786002" y="148236"/>
                  </a:moveTo>
                  <a:lnTo>
                    <a:pt x="2716095" y="148236"/>
                  </a:lnTo>
                  <a:lnTo>
                    <a:pt x="2731245" y="150533"/>
                  </a:lnTo>
                  <a:lnTo>
                    <a:pt x="2741801" y="157817"/>
                  </a:lnTo>
                  <a:lnTo>
                    <a:pt x="2748195" y="170676"/>
                  </a:lnTo>
                  <a:lnTo>
                    <a:pt x="2750858" y="189701"/>
                  </a:lnTo>
                  <a:lnTo>
                    <a:pt x="2799447" y="189701"/>
                  </a:lnTo>
                  <a:lnTo>
                    <a:pt x="2795120" y="163547"/>
                  </a:lnTo>
                  <a:lnTo>
                    <a:pt x="2786002" y="148236"/>
                  </a:lnTo>
                  <a:close/>
                </a:path>
                <a:path w="3110229" h="319405">
                  <a:moveTo>
                    <a:pt x="2876928" y="115996"/>
                  </a:moveTo>
                  <a:lnTo>
                    <a:pt x="2833798" y="115996"/>
                  </a:lnTo>
                  <a:lnTo>
                    <a:pt x="2833798" y="310723"/>
                  </a:lnTo>
                  <a:lnTo>
                    <a:pt x="2883629" y="310723"/>
                  </a:lnTo>
                  <a:lnTo>
                    <a:pt x="2883629" y="221522"/>
                  </a:lnTo>
                  <a:lnTo>
                    <a:pt x="2884427" y="211103"/>
                  </a:lnTo>
                  <a:lnTo>
                    <a:pt x="2909020" y="173471"/>
                  </a:lnTo>
                  <a:lnTo>
                    <a:pt x="2921314" y="169596"/>
                  </a:lnTo>
                  <a:lnTo>
                    <a:pt x="2938313" y="169596"/>
                  </a:lnTo>
                  <a:lnTo>
                    <a:pt x="2941881" y="158707"/>
                  </a:lnTo>
                  <a:lnTo>
                    <a:pt x="2879022" y="158707"/>
                  </a:lnTo>
                  <a:lnTo>
                    <a:pt x="2876928" y="115996"/>
                  </a:lnTo>
                  <a:close/>
                </a:path>
                <a:path w="3110229" h="319405">
                  <a:moveTo>
                    <a:pt x="2938313" y="169596"/>
                  </a:moveTo>
                  <a:lnTo>
                    <a:pt x="2926759" y="169596"/>
                  </a:lnTo>
                  <a:lnTo>
                    <a:pt x="2930947" y="171272"/>
                  </a:lnTo>
                  <a:lnTo>
                    <a:pt x="2936392" y="175460"/>
                  </a:lnTo>
                  <a:lnTo>
                    <a:pt x="2938313" y="169596"/>
                  </a:lnTo>
                  <a:close/>
                </a:path>
                <a:path w="3110229" h="319405">
                  <a:moveTo>
                    <a:pt x="2925083" y="113064"/>
                  </a:moveTo>
                  <a:lnTo>
                    <a:pt x="2914180" y="115544"/>
                  </a:lnTo>
                  <a:lnTo>
                    <a:pt x="2903470" y="123481"/>
                  </a:lnTo>
                  <a:lnTo>
                    <a:pt x="2892051" y="137620"/>
                  </a:lnTo>
                  <a:lnTo>
                    <a:pt x="2879022" y="158707"/>
                  </a:lnTo>
                  <a:lnTo>
                    <a:pt x="2941881" y="158707"/>
                  </a:lnTo>
                  <a:lnTo>
                    <a:pt x="2952308" y="126886"/>
                  </a:lnTo>
                  <a:lnTo>
                    <a:pt x="2946169" y="120839"/>
                  </a:lnTo>
                  <a:lnTo>
                    <a:pt x="2939638" y="116520"/>
                  </a:lnTo>
                  <a:lnTo>
                    <a:pt x="2932635" y="113928"/>
                  </a:lnTo>
                  <a:lnTo>
                    <a:pt x="2925083" y="113064"/>
                  </a:lnTo>
                  <a:close/>
                </a:path>
                <a:path w="3110229" h="319405">
                  <a:moveTo>
                    <a:pt x="2984568" y="0"/>
                  </a:moveTo>
                  <a:lnTo>
                    <a:pt x="2974097" y="47317"/>
                  </a:lnTo>
                  <a:lnTo>
                    <a:pt x="3009867" y="55162"/>
                  </a:lnTo>
                  <a:lnTo>
                    <a:pt x="3036289" y="70191"/>
                  </a:lnTo>
                  <a:lnTo>
                    <a:pt x="3052659" y="91895"/>
                  </a:lnTo>
                  <a:lnTo>
                    <a:pt x="3058273" y="119765"/>
                  </a:lnTo>
                  <a:lnTo>
                    <a:pt x="3058273" y="127723"/>
                  </a:lnTo>
                  <a:lnTo>
                    <a:pt x="3057435" y="133995"/>
                  </a:lnTo>
                  <a:lnTo>
                    <a:pt x="3055341" y="144885"/>
                  </a:lnTo>
                  <a:lnTo>
                    <a:pt x="2987081" y="144885"/>
                  </a:lnTo>
                  <a:lnTo>
                    <a:pt x="2987081" y="225710"/>
                  </a:lnTo>
                  <a:lnTo>
                    <a:pt x="3036912" y="225710"/>
                  </a:lnTo>
                  <a:lnTo>
                    <a:pt x="3036912" y="185931"/>
                  </a:lnTo>
                  <a:lnTo>
                    <a:pt x="3047802" y="185931"/>
                  </a:lnTo>
                  <a:lnTo>
                    <a:pt x="3088848" y="174622"/>
                  </a:lnTo>
                  <a:lnTo>
                    <a:pt x="3108804" y="139052"/>
                  </a:lnTo>
                  <a:lnTo>
                    <a:pt x="3110198" y="123954"/>
                  </a:lnTo>
                  <a:lnTo>
                    <a:pt x="3106018" y="92628"/>
                  </a:lnTo>
                  <a:lnTo>
                    <a:pt x="3075044" y="38618"/>
                  </a:lnTo>
                  <a:lnTo>
                    <a:pt x="3036336" y="11653"/>
                  </a:lnTo>
                  <a:lnTo>
                    <a:pt x="3005909" y="2943"/>
                  </a:lnTo>
                  <a:lnTo>
                    <a:pt x="2984568" y="0"/>
                  </a:lnTo>
                  <a:close/>
                </a:path>
                <a:path w="3110229" h="319405">
                  <a:moveTo>
                    <a:pt x="3010955" y="252097"/>
                  </a:moveTo>
                  <a:lnTo>
                    <a:pt x="2997945" y="254739"/>
                  </a:lnTo>
                  <a:lnTo>
                    <a:pt x="2987291" y="261934"/>
                  </a:lnTo>
                  <a:lnTo>
                    <a:pt x="2980092" y="272584"/>
                  </a:lnTo>
                  <a:lnTo>
                    <a:pt x="2977448" y="285593"/>
                  </a:lnTo>
                  <a:lnTo>
                    <a:pt x="2980092" y="298601"/>
                  </a:lnTo>
                  <a:lnTo>
                    <a:pt x="2987291" y="309252"/>
                  </a:lnTo>
                  <a:lnTo>
                    <a:pt x="2997945" y="316447"/>
                  </a:lnTo>
                  <a:lnTo>
                    <a:pt x="3010955" y="319089"/>
                  </a:lnTo>
                  <a:lnTo>
                    <a:pt x="3023721" y="316447"/>
                  </a:lnTo>
                  <a:lnTo>
                    <a:pt x="3034247" y="309252"/>
                  </a:lnTo>
                  <a:lnTo>
                    <a:pt x="3041397" y="298601"/>
                  </a:lnTo>
                  <a:lnTo>
                    <a:pt x="3044032" y="285593"/>
                  </a:lnTo>
                  <a:lnTo>
                    <a:pt x="3041397" y="272584"/>
                  </a:lnTo>
                  <a:lnTo>
                    <a:pt x="3034247" y="261934"/>
                  </a:lnTo>
                  <a:lnTo>
                    <a:pt x="3023721" y="254739"/>
                  </a:lnTo>
                  <a:lnTo>
                    <a:pt x="3010955" y="252097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81217" y="3243925"/>
              <a:ext cx="8530305" cy="41667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64860" y="3876374"/>
              <a:ext cx="4220520" cy="41122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57344" y="5127437"/>
              <a:ext cx="6647221" cy="41247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81217" y="5756937"/>
              <a:ext cx="8998521" cy="41667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523640" y="5595899"/>
              <a:ext cx="4387691" cy="396988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897536" y="5318131"/>
              <a:ext cx="2173313" cy="178994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1841932" y="5770934"/>
              <a:ext cx="419734" cy="692785"/>
            </a:xfrm>
            <a:custGeom>
              <a:avLst/>
              <a:gdLst/>
              <a:ahLst/>
              <a:cxnLst/>
              <a:rect l="l" t="t" r="r" b="b"/>
              <a:pathLst>
                <a:path w="419734" h="692785">
                  <a:moveTo>
                    <a:pt x="251322" y="595688"/>
                  </a:moveTo>
                  <a:lnTo>
                    <a:pt x="158654" y="595688"/>
                  </a:lnTo>
                  <a:lnTo>
                    <a:pt x="158654" y="692471"/>
                  </a:lnTo>
                  <a:lnTo>
                    <a:pt x="251322" y="692471"/>
                  </a:lnTo>
                  <a:lnTo>
                    <a:pt x="251322" y="595688"/>
                  </a:lnTo>
                  <a:close/>
                </a:path>
                <a:path w="419734" h="692785">
                  <a:moveTo>
                    <a:pt x="381583" y="72584"/>
                  </a:moveTo>
                  <a:lnTo>
                    <a:pt x="212035" y="72584"/>
                  </a:lnTo>
                  <a:lnTo>
                    <a:pt x="241824" y="74674"/>
                  </a:lnTo>
                  <a:lnTo>
                    <a:pt x="267076" y="80950"/>
                  </a:lnTo>
                  <a:lnTo>
                    <a:pt x="303969" y="106091"/>
                  </a:lnTo>
                  <a:lnTo>
                    <a:pt x="324822" y="142617"/>
                  </a:lnTo>
                  <a:lnTo>
                    <a:pt x="331759" y="185198"/>
                  </a:lnTo>
                  <a:lnTo>
                    <a:pt x="330561" y="201333"/>
                  </a:lnTo>
                  <a:lnTo>
                    <a:pt x="312472" y="248023"/>
                  </a:lnTo>
                  <a:lnTo>
                    <a:pt x="284766" y="281090"/>
                  </a:lnTo>
                  <a:lnTo>
                    <a:pt x="246788" y="317896"/>
                  </a:lnTo>
                  <a:lnTo>
                    <a:pt x="221933" y="343407"/>
                  </a:lnTo>
                  <a:lnTo>
                    <a:pt x="186739" y="390060"/>
                  </a:lnTo>
                  <a:lnTo>
                    <a:pt x="169432" y="433122"/>
                  </a:lnTo>
                  <a:lnTo>
                    <a:pt x="161479" y="486756"/>
                  </a:lnTo>
                  <a:lnTo>
                    <a:pt x="160487" y="518413"/>
                  </a:lnTo>
                  <a:lnTo>
                    <a:pt x="243416" y="518413"/>
                  </a:lnTo>
                  <a:lnTo>
                    <a:pt x="244281" y="490893"/>
                  </a:lnTo>
                  <a:lnTo>
                    <a:pt x="246870" y="466949"/>
                  </a:lnTo>
                  <a:lnTo>
                    <a:pt x="257196" y="429777"/>
                  </a:lnTo>
                  <a:lnTo>
                    <a:pt x="278907" y="396448"/>
                  </a:lnTo>
                  <a:lnTo>
                    <a:pt x="316513" y="356460"/>
                  </a:lnTo>
                  <a:lnTo>
                    <a:pt x="345213" y="328470"/>
                  </a:lnTo>
                  <a:lnTo>
                    <a:pt x="368619" y="304103"/>
                  </a:lnTo>
                  <a:lnTo>
                    <a:pt x="399506" y="266211"/>
                  </a:lnTo>
                  <a:lnTo>
                    <a:pt x="414705" y="230799"/>
                  </a:lnTo>
                  <a:lnTo>
                    <a:pt x="419735" y="186151"/>
                  </a:lnTo>
                  <a:lnTo>
                    <a:pt x="416246" y="147260"/>
                  </a:lnTo>
                  <a:lnTo>
                    <a:pt x="405780" y="111987"/>
                  </a:lnTo>
                  <a:lnTo>
                    <a:pt x="388345" y="80344"/>
                  </a:lnTo>
                  <a:lnTo>
                    <a:pt x="381583" y="72584"/>
                  </a:lnTo>
                  <a:close/>
                </a:path>
                <a:path w="419734" h="692785">
                  <a:moveTo>
                    <a:pt x="215260" y="0"/>
                  </a:moveTo>
                  <a:lnTo>
                    <a:pt x="167780" y="3821"/>
                  </a:lnTo>
                  <a:lnTo>
                    <a:pt x="125649" y="15292"/>
                  </a:lnTo>
                  <a:lnTo>
                    <a:pt x="88879" y="34420"/>
                  </a:lnTo>
                  <a:lnTo>
                    <a:pt x="57485" y="61212"/>
                  </a:lnTo>
                  <a:lnTo>
                    <a:pt x="32326" y="94258"/>
                  </a:lnTo>
                  <a:lnTo>
                    <a:pt x="14363" y="132240"/>
                  </a:lnTo>
                  <a:lnTo>
                    <a:pt x="3589" y="175145"/>
                  </a:lnTo>
                  <a:lnTo>
                    <a:pt x="0" y="222956"/>
                  </a:lnTo>
                  <a:lnTo>
                    <a:pt x="82845" y="222956"/>
                  </a:lnTo>
                  <a:lnTo>
                    <a:pt x="84933" y="194444"/>
                  </a:lnTo>
                  <a:lnTo>
                    <a:pt x="88879" y="169498"/>
                  </a:lnTo>
                  <a:lnTo>
                    <a:pt x="102279" y="130278"/>
                  </a:lnTo>
                  <a:lnTo>
                    <a:pt x="144945" y="87024"/>
                  </a:lnTo>
                  <a:lnTo>
                    <a:pt x="212035" y="72584"/>
                  </a:lnTo>
                  <a:lnTo>
                    <a:pt x="381583" y="72584"/>
                  </a:lnTo>
                  <a:lnTo>
                    <a:pt x="363947" y="52343"/>
                  </a:lnTo>
                  <a:lnTo>
                    <a:pt x="333702" y="29442"/>
                  </a:lnTo>
                  <a:lnTo>
                    <a:pt x="298839" y="13084"/>
                  </a:lnTo>
                  <a:lnTo>
                    <a:pt x="259357" y="3271"/>
                  </a:lnTo>
                  <a:lnTo>
                    <a:pt x="2152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171571" y="1183202"/>
              <a:ext cx="1618725" cy="76835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317537" y="1541405"/>
              <a:ext cx="213853" cy="11108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551554" y="1541405"/>
              <a:ext cx="103850" cy="11108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6685536" y="1541381"/>
              <a:ext cx="58419" cy="108585"/>
            </a:xfrm>
            <a:custGeom>
              <a:avLst/>
              <a:gdLst/>
              <a:ahLst/>
              <a:cxnLst/>
              <a:rect l="l" t="t" r="r" b="b"/>
              <a:pathLst>
                <a:path w="58419" h="108585">
                  <a:moveTo>
                    <a:pt x="48815" y="0"/>
                  </a:moveTo>
                  <a:lnTo>
                    <a:pt x="44836" y="0"/>
                  </a:lnTo>
                  <a:lnTo>
                    <a:pt x="39049" y="1061"/>
                  </a:lnTo>
                  <a:lnTo>
                    <a:pt x="33050" y="4654"/>
                  </a:lnTo>
                  <a:lnTo>
                    <a:pt x="26090" y="11388"/>
                  </a:lnTo>
                  <a:lnTo>
                    <a:pt x="17423" y="21873"/>
                  </a:lnTo>
                  <a:lnTo>
                    <a:pt x="17423" y="2837"/>
                  </a:lnTo>
                  <a:lnTo>
                    <a:pt x="0" y="2837"/>
                  </a:lnTo>
                  <a:lnTo>
                    <a:pt x="0" y="108080"/>
                  </a:lnTo>
                  <a:lnTo>
                    <a:pt x="17423" y="108080"/>
                  </a:lnTo>
                  <a:lnTo>
                    <a:pt x="17423" y="45349"/>
                  </a:lnTo>
                  <a:lnTo>
                    <a:pt x="24620" y="33365"/>
                  </a:lnTo>
                  <a:lnTo>
                    <a:pt x="31174" y="24703"/>
                  </a:lnTo>
                  <a:lnTo>
                    <a:pt x="37072" y="19445"/>
                  </a:lnTo>
                  <a:lnTo>
                    <a:pt x="42302" y="17674"/>
                  </a:lnTo>
                  <a:lnTo>
                    <a:pt x="44365" y="17674"/>
                  </a:lnTo>
                  <a:lnTo>
                    <a:pt x="46228" y="18858"/>
                  </a:lnTo>
                  <a:lnTo>
                    <a:pt x="49747" y="21873"/>
                  </a:lnTo>
                  <a:lnTo>
                    <a:pt x="58333" y="7235"/>
                  </a:lnTo>
                  <a:lnTo>
                    <a:pt x="53673" y="2575"/>
                  </a:lnTo>
                  <a:lnTo>
                    <a:pt x="488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763021" y="1480043"/>
              <a:ext cx="93389" cy="17242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876577" y="1541396"/>
              <a:ext cx="90353" cy="11108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995650" y="1541381"/>
              <a:ext cx="158785" cy="11110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7180655" y="1496102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2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20" y="22805"/>
                  </a:lnTo>
                  <a:lnTo>
                    <a:pt x="17643" y="2280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7230675" y="1480043"/>
              <a:ext cx="96405" cy="17242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7363478" y="1496102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3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30" y="22805"/>
                  </a:lnTo>
                  <a:lnTo>
                    <a:pt x="17643" y="2280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7423513" y="1541385"/>
              <a:ext cx="87557" cy="10808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7541737" y="1541415"/>
              <a:ext cx="101986" cy="166832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6769426" y="888788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097" y="233181"/>
                  </a:lnTo>
                  <a:lnTo>
                    <a:pt x="9559" y="274555"/>
                  </a:lnTo>
                  <a:lnTo>
                    <a:pt x="40916" y="336553"/>
                  </a:lnTo>
                  <a:lnTo>
                    <a:pt x="73964" y="372179"/>
                  </a:lnTo>
                  <a:lnTo>
                    <a:pt x="114389" y="399442"/>
                  </a:lnTo>
                  <a:lnTo>
                    <a:pt x="160724" y="416876"/>
                  </a:lnTo>
                  <a:lnTo>
                    <a:pt x="211501" y="423013"/>
                  </a:lnTo>
                  <a:lnTo>
                    <a:pt x="262278" y="416876"/>
                  </a:lnTo>
                  <a:lnTo>
                    <a:pt x="308613" y="399442"/>
                  </a:lnTo>
                  <a:lnTo>
                    <a:pt x="349038" y="372179"/>
                  </a:lnTo>
                  <a:lnTo>
                    <a:pt x="382086" y="336553"/>
                  </a:lnTo>
                  <a:lnTo>
                    <a:pt x="406291" y="294032"/>
                  </a:lnTo>
                  <a:lnTo>
                    <a:pt x="416653" y="262107"/>
                  </a:lnTo>
                  <a:lnTo>
                    <a:pt x="215532" y="262107"/>
                  </a:lnTo>
                  <a:lnTo>
                    <a:pt x="215532" y="174256"/>
                  </a:lnTo>
                  <a:lnTo>
                    <a:pt x="191627" y="174256"/>
                  </a:lnTo>
                  <a:lnTo>
                    <a:pt x="191627" y="160885"/>
                  </a:lnTo>
                  <a:lnTo>
                    <a:pt x="416655" y="160885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655" y="160885"/>
                  </a:moveTo>
                  <a:lnTo>
                    <a:pt x="231396" y="160885"/>
                  </a:lnTo>
                  <a:lnTo>
                    <a:pt x="231396" y="262107"/>
                  </a:lnTo>
                  <a:lnTo>
                    <a:pt x="416653" y="262107"/>
                  </a:lnTo>
                  <a:lnTo>
                    <a:pt x="418683" y="254235"/>
                  </a:lnTo>
                  <a:lnTo>
                    <a:pt x="421905" y="233181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655" y="160885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6961054" y="1049673"/>
              <a:ext cx="40005" cy="101600"/>
            </a:xfrm>
            <a:custGeom>
              <a:avLst/>
              <a:gdLst/>
              <a:ahLst/>
              <a:cxnLst/>
              <a:rect l="l" t="t" r="r" b="b"/>
              <a:pathLst>
                <a:path w="40005" h="101600">
                  <a:moveTo>
                    <a:pt x="39763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3901" y="13970"/>
                  </a:lnTo>
                  <a:lnTo>
                    <a:pt x="23901" y="101600"/>
                  </a:lnTo>
                  <a:lnTo>
                    <a:pt x="39763" y="101600"/>
                  </a:lnTo>
                  <a:lnTo>
                    <a:pt x="39763" y="13970"/>
                  </a:lnTo>
                  <a:lnTo>
                    <a:pt x="397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171571" y="3969662"/>
              <a:ext cx="1618725" cy="76835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480685" y="4327814"/>
              <a:ext cx="86217" cy="111085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6598878" y="4327800"/>
              <a:ext cx="87568" cy="10808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6718215" y="4327814"/>
              <a:ext cx="86217" cy="111085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6835445" y="4266488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5">
                  <a:moveTo>
                    <a:pt x="17423" y="0"/>
                  </a:moveTo>
                  <a:lnTo>
                    <a:pt x="0" y="0"/>
                  </a:lnTo>
                  <a:lnTo>
                    <a:pt x="0" y="169408"/>
                  </a:lnTo>
                  <a:lnTo>
                    <a:pt x="17423" y="16940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6873887" y="4327814"/>
              <a:ext cx="182281" cy="16684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7080233" y="4327814"/>
              <a:ext cx="90353" cy="11108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7199345" y="4327800"/>
              <a:ext cx="158785" cy="11110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7386864" y="4327800"/>
              <a:ext cx="87568" cy="108080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6769460" y="3670444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5">
                  <a:moveTo>
                    <a:pt x="211468" y="0"/>
                  </a:moveTo>
                  <a:lnTo>
                    <a:pt x="162978" y="5586"/>
                  </a:lnTo>
                  <a:lnTo>
                    <a:pt x="118462" y="21500"/>
                  </a:lnTo>
                  <a:lnTo>
                    <a:pt x="79192" y="46469"/>
                  </a:lnTo>
                  <a:lnTo>
                    <a:pt x="46436" y="79225"/>
                  </a:lnTo>
                  <a:lnTo>
                    <a:pt x="21467" y="118495"/>
                  </a:lnTo>
                  <a:lnTo>
                    <a:pt x="5553" y="163011"/>
                  </a:lnTo>
                  <a:lnTo>
                    <a:pt x="89" y="210433"/>
                  </a:lnTo>
                  <a:lnTo>
                    <a:pt x="0" y="212116"/>
                  </a:lnTo>
                  <a:lnTo>
                    <a:pt x="1205" y="234531"/>
                  </a:lnTo>
                  <a:lnTo>
                    <a:pt x="10732" y="278301"/>
                  </a:lnTo>
                  <a:lnTo>
                    <a:pt x="43345" y="339835"/>
                  </a:lnTo>
                  <a:lnTo>
                    <a:pt x="76282" y="374160"/>
                  </a:lnTo>
                  <a:lnTo>
                    <a:pt x="116199" y="400382"/>
                  </a:lnTo>
                  <a:lnTo>
                    <a:pt x="161720" y="417126"/>
                  </a:lnTo>
                  <a:lnTo>
                    <a:pt x="211468" y="423013"/>
                  </a:lnTo>
                  <a:lnTo>
                    <a:pt x="261216" y="417126"/>
                  </a:lnTo>
                  <a:lnTo>
                    <a:pt x="306736" y="400382"/>
                  </a:lnTo>
                  <a:lnTo>
                    <a:pt x="346653" y="374160"/>
                  </a:lnTo>
                  <a:lnTo>
                    <a:pt x="379591" y="339835"/>
                  </a:lnTo>
                  <a:lnTo>
                    <a:pt x="404174" y="298786"/>
                  </a:lnTo>
                  <a:lnTo>
                    <a:pt x="409510" y="285174"/>
                  </a:lnTo>
                  <a:lnTo>
                    <a:pt x="176108" y="285174"/>
                  </a:lnTo>
                  <a:lnTo>
                    <a:pt x="176108" y="271646"/>
                  </a:lnTo>
                  <a:lnTo>
                    <a:pt x="213583" y="263813"/>
                  </a:lnTo>
                  <a:lnTo>
                    <a:pt x="231185" y="235856"/>
                  </a:lnTo>
                  <a:lnTo>
                    <a:pt x="229195" y="225015"/>
                  </a:lnTo>
                  <a:lnTo>
                    <a:pt x="223392" y="217039"/>
                  </a:lnTo>
                  <a:lnTo>
                    <a:pt x="214018" y="212116"/>
                  </a:lnTo>
                  <a:lnTo>
                    <a:pt x="201322" y="210433"/>
                  </a:lnTo>
                  <a:lnTo>
                    <a:pt x="190746" y="210433"/>
                  </a:lnTo>
                  <a:lnTo>
                    <a:pt x="190746" y="198800"/>
                  </a:lnTo>
                  <a:lnTo>
                    <a:pt x="205107" y="194195"/>
                  </a:lnTo>
                  <a:lnTo>
                    <a:pt x="215672" y="187482"/>
                  </a:lnTo>
                  <a:lnTo>
                    <a:pt x="222192" y="178855"/>
                  </a:lnTo>
                  <a:lnTo>
                    <a:pt x="224420" y="168507"/>
                  </a:lnTo>
                  <a:lnTo>
                    <a:pt x="224420" y="163440"/>
                  </a:lnTo>
                  <a:lnTo>
                    <a:pt x="185458" y="163440"/>
                  </a:lnTo>
                  <a:lnTo>
                    <a:pt x="176108" y="152864"/>
                  </a:lnTo>
                  <a:lnTo>
                    <a:pt x="211688" y="137849"/>
                  </a:lnTo>
                  <a:lnTo>
                    <a:pt x="408388" y="137849"/>
                  </a:lnTo>
                  <a:lnTo>
                    <a:pt x="401469" y="118495"/>
                  </a:lnTo>
                  <a:lnTo>
                    <a:pt x="376499" y="79225"/>
                  </a:lnTo>
                  <a:lnTo>
                    <a:pt x="343744" y="46469"/>
                  </a:lnTo>
                  <a:lnTo>
                    <a:pt x="304473" y="21500"/>
                  </a:lnTo>
                  <a:lnTo>
                    <a:pt x="259958" y="5586"/>
                  </a:lnTo>
                  <a:lnTo>
                    <a:pt x="211468" y="0"/>
                  </a:lnTo>
                  <a:close/>
                </a:path>
                <a:path w="423544" h="423545">
                  <a:moveTo>
                    <a:pt x="408388" y="137849"/>
                  </a:moveTo>
                  <a:lnTo>
                    <a:pt x="211688" y="137849"/>
                  </a:lnTo>
                  <a:lnTo>
                    <a:pt x="223316" y="139906"/>
                  </a:lnTo>
                  <a:lnTo>
                    <a:pt x="232195" y="145750"/>
                  </a:lnTo>
                  <a:lnTo>
                    <a:pt x="237862" y="154887"/>
                  </a:lnTo>
                  <a:lnTo>
                    <a:pt x="239854" y="166822"/>
                  </a:lnTo>
                  <a:lnTo>
                    <a:pt x="238572" y="177171"/>
                  </a:lnTo>
                  <a:lnTo>
                    <a:pt x="234669" y="186006"/>
                  </a:lnTo>
                  <a:lnTo>
                    <a:pt x="228060" y="193413"/>
                  </a:lnTo>
                  <a:lnTo>
                    <a:pt x="218661" y="199480"/>
                  </a:lnTo>
                  <a:lnTo>
                    <a:pt x="224797" y="201386"/>
                  </a:lnTo>
                  <a:lnTo>
                    <a:pt x="246838" y="234380"/>
                  </a:lnTo>
                  <a:lnTo>
                    <a:pt x="242211" y="255343"/>
                  </a:lnTo>
                  <a:lnTo>
                    <a:pt x="229046" y="271356"/>
                  </a:lnTo>
                  <a:lnTo>
                    <a:pt x="208416" y="281580"/>
                  </a:lnTo>
                  <a:lnTo>
                    <a:pt x="181395" y="285174"/>
                  </a:lnTo>
                  <a:lnTo>
                    <a:pt x="409510" y="285174"/>
                  </a:lnTo>
                  <a:lnTo>
                    <a:pt x="412204" y="278301"/>
                  </a:lnTo>
                  <a:lnTo>
                    <a:pt x="418099" y="256840"/>
                  </a:lnTo>
                  <a:lnTo>
                    <a:pt x="421730" y="234531"/>
                  </a:lnTo>
                  <a:lnTo>
                    <a:pt x="422936" y="212116"/>
                  </a:lnTo>
                  <a:lnTo>
                    <a:pt x="422846" y="210433"/>
                  </a:lnTo>
                  <a:lnTo>
                    <a:pt x="417382" y="163011"/>
                  </a:lnTo>
                  <a:lnTo>
                    <a:pt x="408388" y="137849"/>
                  </a:lnTo>
                  <a:close/>
                </a:path>
                <a:path w="423544" h="423545">
                  <a:moveTo>
                    <a:pt x="218243" y="151848"/>
                  </a:moveTo>
                  <a:lnTo>
                    <a:pt x="208724" y="151848"/>
                  </a:lnTo>
                  <a:lnTo>
                    <a:pt x="203596" y="152380"/>
                  </a:lnTo>
                  <a:lnTo>
                    <a:pt x="198505" y="154232"/>
                  </a:lnTo>
                  <a:lnTo>
                    <a:pt x="192707" y="157790"/>
                  </a:lnTo>
                  <a:lnTo>
                    <a:pt x="185458" y="163440"/>
                  </a:lnTo>
                  <a:lnTo>
                    <a:pt x="224420" y="163440"/>
                  </a:lnTo>
                  <a:lnTo>
                    <a:pt x="224420" y="158361"/>
                  </a:lnTo>
                  <a:lnTo>
                    <a:pt x="218243" y="151848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6945564" y="3808290"/>
              <a:ext cx="70730" cy="147335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4890698" y="2563276"/>
              <a:ext cx="1618757" cy="76835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5150306" y="2766647"/>
              <a:ext cx="1100324" cy="39277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5300076" y="3048332"/>
              <a:ext cx="90353" cy="111085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5419156" y="3048316"/>
              <a:ext cx="87568" cy="108080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15488578" y="2268745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101" y="233217"/>
                  </a:lnTo>
                  <a:lnTo>
                    <a:pt x="9585" y="274646"/>
                  </a:lnTo>
                  <a:lnTo>
                    <a:pt x="40969" y="336636"/>
                  </a:lnTo>
                  <a:lnTo>
                    <a:pt x="74017" y="372231"/>
                  </a:lnTo>
                  <a:lnTo>
                    <a:pt x="114431" y="399467"/>
                  </a:lnTo>
                  <a:lnTo>
                    <a:pt x="160747" y="416882"/>
                  </a:lnTo>
                  <a:lnTo>
                    <a:pt x="211501" y="423013"/>
                  </a:lnTo>
                  <a:lnTo>
                    <a:pt x="262255" y="416882"/>
                  </a:lnTo>
                  <a:lnTo>
                    <a:pt x="308571" y="399467"/>
                  </a:lnTo>
                  <a:lnTo>
                    <a:pt x="348985" y="372231"/>
                  </a:lnTo>
                  <a:lnTo>
                    <a:pt x="382033" y="336636"/>
                  </a:lnTo>
                  <a:lnTo>
                    <a:pt x="406249" y="294148"/>
                  </a:lnTo>
                  <a:lnTo>
                    <a:pt x="409624" y="284965"/>
                  </a:lnTo>
                  <a:lnTo>
                    <a:pt x="224914" y="284965"/>
                  </a:lnTo>
                  <a:lnTo>
                    <a:pt x="224914" y="240505"/>
                  </a:lnTo>
                  <a:lnTo>
                    <a:pt x="158236" y="240505"/>
                  </a:lnTo>
                  <a:lnTo>
                    <a:pt x="158236" y="236495"/>
                  </a:lnTo>
                  <a:lnTo>
                    <a:pt x="232778" y="138058"/>
                  </a:lnTo>
                  <a:lnTo>
                    <a:pt x="408495" y="138058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08495" y="138058"/>
                  </a:moveTo>
                  <a:lnTo>
                    <a:pt x="240181" y="138058"/>
                  </a:lnTo>
                  <a:lnTo>
                    <a:pt x="240181" y="227186"/>
                  </a:lnTo>
                  <a:lnTo>
                    <a:pt x="264756" y="227186"/>
                  </a:lnTo>
                  <a:lnTo>
                    <a:pt x="264756" y="240505"/>
                  </a:lnTo>
                  <a:lnTo>
                    <a:pt x="240181" y="240505"/>
                  </a:lnTo>
                  <a:lnTo>
                    <a:pt x="240181" y="284965"/>
                  </a:lnTo>
                  <a:lnTo>
                    <a:pt x="409624" y="284965"/>
                  </a:lnTo>
                  <a:lnTo>
                    <a:pt x="413417" y="274646"/>
                  </a:lnTo>
                  <a:lnTo>
                    <a:pt x="418670" y="254301"/>
                  </a:lnTo>
                  <a:lnTo>
                    <a:pt x="421901" y="233217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08495" y="138058"/>
                  </a:lnTo>
                  <a:close/>
                </a:path>
                <a:path w="423544" h="423544">
                  <a:moveTo>
                    <a:pt x="225124" y="168979"/>
                  </a:moveTo>
                  <a:lnTo>
                    <a:pt x="221993" y="175324"/>
                  </a:lnTo>
                  <a:lnTo>
                    <a:pt x="185774" y="223804"/>
                  </a:lnTo>
                  <a:lnTo>
                    <a:pt x="181764" y="228244"/>
                  </a:lnTo>
                  <a:lnTo>
                    <a:pt x="187051" y="227186"/>
                  </a:lnTo>
                  <a:lnTo>
                    <a:pt x="224914" y="227186"/>
                  </a:lnTo>
                  <a:lnTo>
                    <a:pt x="224694" y="175533"/>
                  </a:lnTo>
                  <a:lnTo>
                    <a:pt x="225124" y="168979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5646821" y="2406802"/>
              <a:ext cx="106509" cy="146906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7451260" y="2566277"/>
              <a:ext cx="1618778" cy="768772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7823059" y="2797910"/>
              <a:ext cx="206890" cy="166859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8050138" y="2797910"/>
              <a:ext cx="420009" cy="166859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8498883" y="2797898"/>
              <a:ext cx="87557" cy="108080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8619401" y="2797908"/>
              <a:ext cx="76228" cy="111085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7711205" y="3051717"/>
              <a:ext cx="200350" cy="11108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7940317" y="3051697"/>
              <a:ext cx="156502" cy="108086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8118292" y="3051713"/>
              <a:ext cx="86206" cy="111085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8236491" y="3051704"/>
              <a:ext cx="157733" cy="10808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8423537" y="3051717"/>
              <a:ext cx="90353" cy="111085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18541697" y="2990390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4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8588283" y="3051717"/>
              <a:ext cx="90353" cy="111085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8707369" y="3051704"/>
              <a:ext cx="87557" cy="108080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18049141" y="2265337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5586" y="259991"/>
                  </a:lnTo>
                  <a:lnTo>
                    <a:pt x="21500" y="304507"/>
                  </a:lnTo>
                  <a:lnTo>
                    <a:pt x="46469" y="343777"/>
                  </a:lnTo>
                  <a:lnTo>
                    <a:pt x="79225" y="376533"/>
                  </a:lnTo>
                  <a:lnTo>
                    <a:pt x="118495" y="401502"/>
                  </a:lnTo>
                  <a:lnTo>
                    <a:pt x="163011" y="417416"/>
                  </a:lnTo>
                  <a:lnTo>
                    <a:pt x="211501" y="423002"/>
                  </a:lnTo>
                  <a:lnTo>
                    <a:pt x="259995" y="417416"/>
                  </a:lnTo>
                  <a:lnTo>
                    <a:pt x="304513" y="401502"/>
                  </a:lnTo>
                  <a:lnTo>
                    <a:pt x="343786" y="376533"/>
                  </a:lnTo>
                  <a:lnTo>
                    <a:pt x="376542" y="343777"/>
                  </a:lnTo>
                  <a:lnTo>
                    <a:pt x="401512" y="304507"/>
                  </a:lnTo>
                  <a:lnTo>
                    <a:pt x="417426" y="259991"/>
                  </a:lnTo>
                  <a:lnTo>
                    <a:pt x="423013" y="211501"/>
                  </a:lnTo>
                  <a:lnTo>
                    <a:pt x="417426" y="163011"/>
                  </a:lnTo>
                  <a:lnTo>
                    <a:pt x="401512" y="118495"/>
                  </a:lnTo>
                  <a:lnTo>
                    <a:pt x="376542" y="79225"/>
                  </a:lnTo>
                  <a:lnTo>
                    <a:pt x="343786" y="46469"/>
                  </a:lnTo>
                  <a:lnTo>
                    <a:pt x="304513" y="21500"/>
                  </a:lnTo>
                  <a:lnTo>
                    <a:pt x="259995" y="5586"/>
                  </a:lnTo>
                  <a:lnTo>
                    <a:pt x="211501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8218100" y="2425477"/>
              <a:ext cx="85107" cy="102708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15318765" y="1507635"/>
              <a:ext cx="3408679" cy="2887980"/>
            </a:xfrm>
            <a:custGeom>
              <a:avLst/>
              <a:gdLst/>
              <a:ahLst/>
              <a:cxnLst/>
              <a:rect l="l" t="t" r="r" b="b"/>
              <a:pathLst>
                <a:path w="3408680" h="2887979">
                  <a:moveTo>
                    <a:pt x="631964" y="24942"/>
                  </a:moveTo>
                  <a:lnTo>
                    <a:pt x="625779" y="12001"/>
                  </a:lnTo>
                  <a:lnTo>
                    <a:pt x="614464" y="3263"/>
                  </a:lnTo>
                  <a:lnTo>
                    <a:pt x="599071" y="0"/>
                  </a:lnTo>
                  <a:lnTo>
                    <a:pt x="462711" y="2120"/>
                  </a:lnTo>
                  <a:lnTo>
                    <a:pt x="448424" y="4940"/>
                  </a:lnTo>
                  <a:lnTo>
                    <a:pt x="440766" y="12141"/>
                  </a:lnTo>
                  <a:lnTo>
                    <a:pt x="440258" y="22644"/>
                  </a:lnTo>
                  <a:lnTo>
                    <a:pt x="447408" y="35331"/>
                  </a:lnTo>
                  <a:lnTo>
                    <a:pt x="494233" y="91897"/>
                  </a:lnTo>
                  <a:lnTo>
                    <a:pt x="457314" y="126098"/>
                  </a:lnTo>
                  <a:lnTo>
                    <a:pt x="421411" y="161302"/>
                  </a:lnTo>
                  <a:lnTo>
                    <a:pt x="386537" y="197485"/>
                  </a:lnTo>
                  <a:lnTo>
                    <a:pt x="352717" y="234607"/>
                  </a:lnTo>
                  <a:lnTo>
                    <a:pt x="319951" y="272656"/>
                  </a:lnTo>
                  <a:lnTo>
                    <a:pt x="288277" y="311594"/>
                  </a:lnTo>
                  <a:lnTo>
                    <a:pt x="257721" y="351396"/>
                  </a:lnTo>
                  <a:lnTo>
                    <a:pt x="228269" y="392036"/>
                  </a:lnTo>
                  <a:lnTo>
                    <a:pt x="199974" y="433489"/>
                  </a:lnTo>
                  <a:lnTo>
                    <a:pt x="172847" y="475716"/>
                  </a:lnTo>
                  <a:lnTo>
                    <a:pt x="146900" y="518706"/>
                  </a:lnTo>
                  <a:lnTo>
                    <a:pt x="122148" y="562432"/>
                  </a:lnTo>
                  <a:lnTo>
                    <a:pt x="98628" y="606844"/>
                  </a:lnTo>
                  <a:lnTo>
                    <a:pt x="76339" y="651941"/>
                  </a:lnTo>
                  <a:lnTo>
                    <a:pt x="55321" y="697674"/>
                  </a:lnTo>
                  <a:lnTo>
                    <a:pt x="35572" y="744029"/>
                  </a:lnTo>
                  <a:lnTo>
                    <a:pt x="17132" y="790981"/>
                  </a:lnTo>
                  <a:lnTo>
                    <a:pt x="0" y="838504"/>
                  </a:lnTo>
                  <a:lnTo>
                    <a:pt x="40005" y="852373"/>
                  </a:lnTo>
                  <a:lnTo>
                    <a:pt x="56692" y="806069"/>
                  </a:lnTo>
                  <a:lnTo>
                    <a:pt x="74663" y="760310"/>
                  </a:lnTo>
                  <a:lnTo>
                    <a:pt x="93891" y="715124"/>
                  </a:lnTo>
                  <a:lnTo>
                    <a:pt x="114376" y="670547"/>
                  </a:lnTo>
                  <a:lnTo>
                    <a:pt x="136080" y="626605"/>
                  </a:lnTo>
                  <a:lnTo>
                    <a:pt x="158991" y="583311"/>
                  </a:lnTo>
                  <a:lnTo>
                    <a:pt x="183083" y="540689"/>
                  </a:lnTo>
                  <a:lnTo>
                    <a:pt x="208356" y="498792"/>
                  </a:lnTo>
                  <a:lnTo>
                    <a:pt x="234784" y="457619"/>
                  </a:lnTo>
                  <a:lnTo>
                    <a:pt x="262331" y="417207"/>
                  </a:lnTo>
                  <a:lnTo>
                    <a:pt x="291007" y="377583"/>
                  </a:lnTo>
                  <a:lnTo>
                    <a:pt x="320763" y="338785"/>
                  </a:lnTo>
                  <a:lnTo>
                    <a:pt x="351612" y="300812"/>
                  </a:lnTo>
                  <a:lnTo>
                    <a:pt x="383501" y="263715"/>
                  </a:lnTo>
                  <a:lnTo>
                    <a:pt x="416445" y="227507"/>
                  </a:lnTo>
                  <a:lnTo>
                    <a:pt x="450405" y="192214"/>
                  </a:lnTo>
                  <a:lnTo>
                    <a:pt x="485368" y="157873"/>
                  </a:lnTo>
                  <a:lnTo>
                    <a:pt x="521309" y="124498"/>
                  </a:lnTo>
                  <a:lnTo>
                    <a:pt x="575525" y="189928"/>
                  </a:lnTo>
                  <a:lnTo>
                    <a:pt x="581977" y="193586"/>
                  </a:lnTo>
                  <a:lnTo>
                    <a:pt x="587705" y="193586"/>
                  </a:lnTo>
                  <a:lnTo>
                    <a:pt x="593305" y="192303"/>
                  </a:lnTo>
                  <a:lnTo>
                    <a:pt x="598157" y="188480"/>
                  </a:lnTo>
                  <a:lnTo>
                    <a:pt x="602056" y="182194"/>
                  </a:lnTo>
                  <a:lnTo>
                    <a:pt x="604761" y="173482"/>
                  </a:lnTo>
                  <a:lnTo>
                    <a:pt x="631964" y="40792"/>
                  </a:lnTo>
                  <a:lnTo>
                    <a:pt x="631964" y="24942"/>
                  </a:lnTo>
                  <a:close/>
                </a:path>
                <a:path w="3408680" h="2887979">
                  <a:moveTo>
                    <a:pt x="711212" y="2852826"/>
                  </a:moveTo>
                  <a:lnTo>
                    <a:pt x="671347" y="2823946"/>
                  </a:lnTo>
                  <a:lnTo>
                    <a:pt x="632371" y="2793987"/>
                  </a:lnTo>
                  <a:lnTo>
                    <a:pt x="594296" y="2762974"/>
                  </a:lnTo>
                  <a:lnTo>
                    <a:pt x="557149" y="2730931"/>
                  </a:lnTo>
                  <a:lnTo>
                    <a:pt x="520941" y="2697886"/>
                  </a:lnTo>
                  <a:lnTo>
                    <a:pt x="485698" y="2663863"/>
                  </a:lnTo>
                  <a:lnTo>
                    <a:pt x="451446" y="2628887"/>
                  </a:lnTo>
                  <a:lnTo>
                    <a:pt x="418211" y="2592971"/>
                  </a:lnTo>
                  <a:lnTo>
                    <a:pt x="385991" y="2556167"/>
                  </a:lnTo>
                  <a:lnTo>
                    <a:pt x="354812" y="2518486"/>
                  </a:lnTo>
                  <a:lnTo>
                    <a:pt x="324700" y="2479954"/>
                  </a:lnTo>
                  <a:lnTo>
                    <a:pt x="295681" y="2440584"/>
                  </a:lnTo>
                  <a:lnTo>
                    <a:pt x="267766" y="2400427"/>
                  </a:lnTo>
                  <a:lnTo>
                    <a:pt x="240969" y="2359482"/>
                  </a:lnTo>
                  <a:lnTo>
                    <a:pt x="215328" y="2317788"/>
                  </a:lnTo>
                  <a:lnTo>
                    <a:pt x="190855" y="2275370"/>
                  </a:lnTo>
                  <a:lnTo>
                    <a:pt x="167563" y="2232241"/>
                  </a:lnTo>
                  <a:lnTo>
                    <a:pt x="145478" y="2188451"/>
                  </a:lnTo>
                  <a:lnTo>
                    <a:pt x="214388" y="2158415"/>
                  </a:lnTo>
                  <a:lnTo>
                    <a:pt x="226504" y="2150300"/>
                  </a:lnTo>
                  <a:lnTo>
                    <a:pt x="230797" y="2140699"/>
                  </a:lnTo>
                  <a:lnTo>
                    <a:pt x="227215" y="2130818"/>
                  </a:lnTo>
                  <a:lnTo>
                    <a:pt x="215734" y="2121865"/>
                  </a:lnTo>
                  <a:lnTo>
                    <a:pt x="90030" y="2055863"/>
                  </a:lnTo>
                  <a:lnTo>
                    <a:pt x="84162" y="2054428"/>
                  </a:lnTo>
                  <a:lnTo>
                    <a:pt x="78562" y="2054428"/>
                  </a:lnTo>
                  <a:lnTo>
                    <a:pt x="47205" y="2080031"/>
                  </a:lnTo>
                  <a:lnTo>
                    <a:pt x="11684" y="2210778"/>
                  </a:lnTo>
                  <a:lnTo>
                    <a:pt x="10134" y="2222182"/>
                  </a:lnTo>
                  <a:lnTo>
                    <a:pt x="12166" y="2230755"/>
                  </a:lnTo>
                  <a:lnTo>
                    <a:pt x="17411" y="2236152"/>
                  </a:lnTo>
                  <a:lnTo>
                    <a:pt x="25450" y="2238032"/>
                  </a:lnTo>
                  <a:lnTo>
                    <a:pt x="29464" y="2238032"/>
                  </a:lnTo>
                  <a:lnTo>
                    <a:pt x="34137" y="2236965"/>
                  </a:lnTo>
                  <a:lnTo>
                    <a:pt x="106641" y="2205367"/>
                  </a:lnTo>
                  <a:lnTo>
                    <a:pt x="129260" y="2250338"/>
                  </a:lnTo>
                  <a:lnTo>
                    <a:pt x="153111" y="2294610"/>
                  </a:lnTo>
                  <a:lnTo>
                    <a:pt x="178193" y="2338159"/>
                  </a:lnTo>
                  <a:lnTo>
                    <a:pt x="204482" y="2380970"/>
                  </a:lnTo>
                  <a:lnTo>
                    <a:pt x="231940" y="2422995"/>
                  </a:lnTo>
                  <a:lnTo>
                    <a:pt x="260565" y="2464231"/>
                  </a:lnTo>
                  <a:lnTo>
                    <a:pt x="290322" y="2504643"/>
                  </a:lnTo>
                  <a:lnTo>
                    <a:pt x="321195" y="2544216"/>
                  </a:lnTo>
                  <a:lnTo>
                    <a:pt x="353174" y="2582900"/>
                  </a:lnTo>
                  <a:lnTo>
                    <a:pt x="386219" y="2620683"/>
                  </a:lnTo>
                  <a:lnTo>
                    <a:pt x="420319" y="2657551"/>
                  </a:lnTo>
                  <a:lnTo>
                    <a:pt x="455460" y="2693454"/>
                  </a:lnTo>
                  <a:lnTo>
                    <a:pt x="491604" y="2728379"/>
                  </a:lnTo>
                  <a:lnTo>
                    <a:pt x="528751" y="2762300"/>
                  </a:lnTo>
                  <a:lnTo>
                    <a:pt x="566851" y="2795193"/>
                  </a:lnTo>
                  <a:lnTo>
                    <a:pt x="605917" y="2827032"/>
                  </a:lnTo>
                  <a:lnTo>
                    <a:pt x="645909" y="2857792"/>
                  </a:lnTo>
                  <a:lnTo>
                    <a:pt x="686803" y="2887434"/>
                  </a:lnTo>
                  <a:lnTo>
                    <a:pt x="711212" y="2852826"/>
                  </a:lnTo>
                  <a:close/>
                </a:path>
                <a:path w="3408680" h="2887979">
                  <a:moveTo>
                    <a:pt x="3346018" y="2064067"/>
                  </a:moveTo>
                  <a:lnTo>
                    <a:pt x="3306419" y="2049170"/>
                  </a:lnTo>
                  <a:lnTo>
                    <a:pt x="3288449" y="2094992"/>
                  </a:lnTo>
                  <a:lnTo>
                    <a:pt x="3269208" y="2140229"/>
                  </a:lnTo>
                  <a:lnTo>
                    <a:pt x="3248723" y="2184844"/>
                  </a:lnTo>
                  <a:lnTo>
                    <a:pt x="3227006" y="2228824"/>
                  </a:lnTo>
                  <a:lnTo>
                    <a:pt x="3204083" y="2272157"/>
                  </a:lnTo>
                  <a:lnTo>
                    <a:pt x="3179965" y="2314791"/>
                  </a:lnTo>
                  <a:lnTo>
                    <a:pt x="3154692" y="2356701"/>
                  </a:lnTo>
                  <a:lnTo>
                    <a:pt x="3128251" y="2397887"/>
                  </a:lnTo>
                  <a:lnTo>
                    <a:pt x="3100692" y="2438298"/>
                  </a:lnTo>
                  <a:lnTo>
                    <a:pt x="3072028" y="2477922"/>
                  </a:lnTo>
                  <a:lnTo>
                    <a:pt x="3042259" y="2516721"/>
                  </a:lnTo>
                  <a:lnTo>
                    <a:pt x="3011424" y="2554681"/>
                  </a:lnTo>
                  <a:lnTo>
                    <a:pt x="2979534" y="2591778"/>
                  </a:lnTo>
                  <a:lnTo>
                    <a:pt x="2946616" y="2627973"/>
                  </a:lnTo>
                  <a:lnTo>
                    <a:pt x="2912681" y="2663253"/>
                  </a:lnTo>
                  <a:lnTo>
                    <a:pt x="2877743" y="2697594"/>
                  </a:lnTo>
                  <a:lnTo>
                    <a:pt x="2841841" y="2730944"/>
                  </a:lnTo>
                  <a:lnTo>
                    <a:pt x="2804985" y="2763304"/>
                  </a:lnTo>
                  <a:lnTo>
                    <a:pt x="2752445" y="2696197"/>
                  </a:lnTo>
                  <a:lnTo>
                    <a:pt x="2745968" y="2692374"/>
                  </a:lnTo>
                  <a:lnTo>
                    <a:pt x="2740164" y="2692374"/>
                  </a:lnTo>
                  <a:lnTo>
                    <a:pt x="2734653" y="2693619"/>
                  </a:lnTo>
                  <a:lnTo>
                    <a:pt x="2692044" y="2843885"/>
                  </a:lnTo>
                  <a:lnTo>
                    <a:pt x="2691625" y="2859913"/>
                  </a:lnTo>
                  <a:lnTo>
                    <a:pt x="2697632" y="2873121"/>
                  </a:lnTo>
                  <a:lnTo>
                    <a:pt x="2709024" y="2882138"/>
                  </a:lnTo>
                  <a:lnTo>
                    <a:pt x="2724708" y="2885605"/>
                  </a:lnTo>
                  <a:lnTo>
                    <a:pt x="2860840" y="2887243"/>
                  </a:lnTo>
                  <a:lnTo>
                    <a:pt x="2874848" y="2884665"/>
                  </a:lnTo>
                  <a:lnTo>
                    <a:pt x="2882442" y="2877655"/>
                  </a:lnTo>
                  <a:lnTo>
                    <a:pt x="2883116" y="2867228"/>
                  </a:lnTo>
                  <a:lnTo>
                    <a:pt x="2876359" y="2854464"/>
                  </a:lnTo>
                  <a:lnTo>
                    <a:pt x="2831084" y="2796641"/>
                  </a:lnTo>
                  <a:lnTo>
                    <a:pt x="2868955" y="2763469"/>
                  </a:lnTo>
                  <a:lnTo>
                    <a:pt x="2905836" y="2729280"/>
                  </a:lnTo>
                  <a:lnTo>
                    <a:pt x="2941713" y="2694076"/>
                  </a:lnTo>
                  <a:lnTo>
                    <a:pt x="2976575" y="2657906"/>
                  </a:lnTo>
                  <a:lnTo>
                    <a:pt x="3010382" y="2620784"/>
                  </a:lnTo>
                  <a:lnTo>
                    <a:pt x="3043136" y="2582735"/>
                  </a:lnTo>
                  <a:lnTo>
                    <a:pt x="3074809" y="2543797"/>
                  </a:lnTo>
                  <a:lnTo>
                    <a:pt x="3105366" y="2503995"/>
                  </a:lnTo>
                  <a:lnTo>
                    <a:pt x="3134804" y="2463342"/>
                  </a:lnTo>
                  <a:lnTo>
                    <a:pt x="3163112" y="2421877"/>
                  </a:lnTo>
                  <a:lnTo>
                    <a:pt x="3190252" y="2379637"/>
                  </a:lnTo>
                  <a:lnTo>
                    <a:pt x="3216198" y="2336622"/>
                  </a:lnTo>
                  <a:lnTo>
                    <a:pt x="3240963" y="2292870"/>
                  </a:lnTo>
                  <a:lnTo>
                    <a:pt x="3264497" y="2248420"/>
                  </a:lnTo>
                  <a:lnTo>
                    <a:pt x="3286785" y="2203285"/>
                  </a:lnTo>
                  <a:lnTo>
                    <a:pt x="3307816" y="2157501"/>
                  </a:lnTo>
                  <a:lnTo>
                    <a:pt x="3327565" y="2111083"/>
                  </a:lnTo>
                  <a:lnTo>
                    <a:pt x="3346018" y="2064067"/>
                  </a:lnTo>
                  <a:close/>
                </a:path>
                <a:path w="3408680" h="2887979">
                  <a:moveTo>
                    <a:pt x="3408629" y="679462"/>
                  </a:moveTo>
                  <a:lnTo>
                    <a:pt x="3408324" y="669544"/>
                  </a:lnTo>
                  <a:lnTo>
                    <a:pt x="3402596" y="663816"/>
                  </a:lnTo>
                  <a:lnTo>
                    <a:pt x="3389249" y="663816"/>
                  </a:lnTo>
                  <a:lnTo>
                    <a:pt x="3384715" y="664794"/>
                  </a:lnTo>
                  <a:lnTo>
                    <a:pt x="3311766" y="694778"/>
                  </a:lnTo>
                  <a:lnTo>
                    <a:pt x="3290074" y="649363"/>
                  </a:lnTo>
                  <a:lnTo>
                    <a:pt x="3267113" y="604608"/>
                  </a:lnTo>
                  <a:lnTo>
                    <a:pt x="3242932" y="560552"/>
                  </a:lnTo>
                  <a:lnTo>
                    <a:pt x="3217532" y="517207"/>
                  </a:lnTo>
                  <a:lnTo>
                    <a:pt x="3190925" y="474624"/>
                  </a:lnTo>
                  <a:lnTo>
                    <a:pt x="3163163" y="432803"/>
                  </a:lnTo>
                  <a:lnTo>
                    <a:pt x="3134233" y="391795"/>
                  </a:lnTo>
                  <a:lnTo>
                    <a:pt x="3104184" y="351599"/>
                  </a:lnTo>
                  <a:lnTo>
                    <a:pt x="3073019" y="312267"/>
                  </a:lnTo>
                  <a:lnTo>
                    <a:pt x="3040748" y="273812"/>
                  </a:lnTo>
                  <a:lnTo>
                    <a:pt x="3007423" y="236258"/>
                  </a:lnTo>
                  <a:lnTo>
                    <a:pt x="2973032" y="199631"/>
                  </a:lnTo>
                  <a:lnTo>
                    <a:pt x="2937611" y="163969"/>
                  </a:lnTo>
                  <a:lnTo>
                    <a:pt x="2901188" y="129286"/>
                  </a:lnTo>
                  <a:lnTo>
                    <a:pt x="2863761" y="95618"/>
                  </a:lnTo>
                  <a:lnTo>
                    <a:pt x="2825369" y="62979"/>
                  </a:lnTo>
                  <a:lnTo>
                    <a:pt x="2786024" y="31407"/>
                  </a:lnTo>
                  <a:lnTo>
                    <a:pt x="2745740" y="914"/>
                  </a:lnTo>
                  <a:lnTo>
                    <a:pt x="2720695" y="35052"/>
                  </a:lnTo>
                  <a:lnTo>
                    <a:pt x="2759951" y="64757"/>
                  </a:lnTo>
                  <a:lnTo>
                    <a:pt x="2798305" y="95516"/>
                  </a:lnTo>
                  <a:lnTo>
                    <a:pt x="2835719" y="127304"/>
                  </a:lnTo>
                  <a:lnTo>
                    <a:pt x="2872194" y="160108"/>
                  </a:lnTo>
                  <a:lnTo>
                    <a:pt x="2907703" y="193903"/>
                  </a:lnTo>
                  <a:lnTo>
                    <a:pt x="2942234" y="228638"/>
                  </a:lnTo>
                  <a:lnTo>
                    <a:pt x="2975749" y="264325"/>
                  </a:lnTo>
                  <a:lnTo>
                    <a:pt x="3008249" y="300901"/>
                  </a:lnTo>
                  <a:lnTo>
                    <a:pt x="3039694" y="338366"/>
                  </a:lnTo>
                  <a:lnTo>
                    <a:pt x="3070085" y="376694"/>
                  </a:lnTo>
                  <a:lnTo>
                    <a:pt x="3099397" y="415836"/>
                  </a:lnTo>
                  <a:lnTo>
                    <a:pt x="3127591" y="455790"/>
                  </a:lnTo>
                  <a:lnTo>
                    <a:pt x="3154680" y="496519"/>
                  </a:lnTo>
                  <a:lnTo>
                    <a:pt x="3180613" y="537997"/>
                  </a:lnTo>
                  <a:lnTo>
                    <a:pt x="3205391" y="580212"/>
                  </a:lnTo>
                  <a:lnTo>
                    <a:pt x="3228987" y="623125"/>
                  </a:lnTo>
                  <a:lnTo>
                    <a:pt x="3251377" y="666711"/>
                  </a:lnTo>
                  <a:lnTo>
                    <a:pt x="3272561" y="710946"/>
                  </a:lnTo>
                  <a:lnTo>
                    <a:pt x="3203067" y="739533"/>
                  </a:lnTo>
                  <a:lnTo>
                    <a:pt x="3190786" y="747395"/>
                  </a:lnTo>
                  <a:lnTo>
                    <a:pt x="3186303" y="756894"/>
                  </a:lnTo>
                  <a:lnTo>
                    <a:pt x="3189681" y="766838"/>
                  </a:lnTo>
                  <a:lnTo>
                    <a:pt x="3200984" y="776046"/>
                  </a:lnTo>
                  <a:lnTo>
                    <a:pt x="3325584" y="844727"/>
                  </a:lnTo>
                  <a:lnTo>
                    <a:pt x="3331667" y="846277"/>
                  </a:lnTo>
                  <a:lnTo>
                    <a:pt x="3337458" y="846277"/>
                  </a:lnTo>
                  <a:lnTo>
                    <a:pt x="3368586" y="821309"/>
                  </a:lnTo>
                  <a:lnTo>
                    <a:pt x="3407968" y="687616"/>
                  </a:lnTo>
                  <a:lnTo>
                    <a:pt x="3408527" y="684212"/>
                  </a:lnTo>
                  <a:lnTo>
                    <a:pt x="3408629" y="679462"/>
                  </a:lnTo>
                  <a:close/>
                </a:path>
              </a:pathLst>
            </a:custGeom>
            <a:solidFill>
              <a:srgbClr val="EFED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0" y="0"/>
              <a:ext cx="9790430" cy="1570990"/>
            </a:xfrm>
            <a:custGeom>
              <a:avLst/>
              <a:gdLst/>
              <a:ahLst/>
              <a:cxnLst/>
              <a:rect l="l" t="t" r="r" b="b"/>
              <a:pathLst>
                <a:path w="9790430" h="1570990">
                  <a:moveTo>
                    <a:pt x="9790277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9371442" y="1570632"/>
                  </a:lnTo>
                  <a:lnTo>
                    <a:pt x="9790277" y="1151797"/>
                  </a:lnTo>
                  <a:lnTo>
                    <a:pt x="9790277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313041" y="518535"/>
              <a:ext cx="7868116" cy="61879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9790430" cy="1570990"/>
            </a:xfrm>
            <a:custGeom>
              <a:avLst/>
              <a:gdLst/>
              <a:ahLst/>
              <a:cxnLst/>
              <a:rect l="l" t="t" r="r" b="b"/>
              <a:pathLst>
                <a:path w="9790430" h="1570990">
                  <a:moveTo>
                    <a:pt x="9790277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9371442" y="1570632"/>
                  </a:lnTo>
                  <a:lnTo>
                    <a:pt x="9790277" y="1151797"/>
                  </a:lnTo>
                  <a:lnTo>
                    <a:pt x="9790277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3041" y="518535"/>
              <a:ext cx="7868116" cy="61879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59859" y="2616100"/>
              <a:ext cx="9657779" cy="41624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56056" y="3248119"/>
              <a:ext cx="8216995" cy="41247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044751" y="3876368"/>
              <a:ext cx="1797685" cy="411480"/>
            </a:xfrm>
            <a:custGeom>
              <a:avLst/>
              <a:gdLst/>
              <a:ahLst/>
              <a:cxnLst/>
              <a:rect l="l" t="t" r="r" b="b"/>
              <a:pathLst>
                <a:path w="1797685" h="411479">
                  <a:moveTo>
                    <a:pt x="31402" y="0"/>
                  </a:moveTo>
                  <a:lnTo>
                    <a:pt x="0" y="0"/>
                  </a:lnTo>
                  <a:lnTo>
                    <a:pt x="0" y="299833"/>
                  </a:lnTo>
                  <a:lnTo>
                    <a:pt x="37056" y="309257"/>
                  </a:lnTo>
                  <a:lnTo>
                    <a:pt x="57369" y="310723"/>
                  </a:lnTo>
                  <a:lnTo>
                    <a:pt x="103152" y="303016"/>
                  </a:lnTo>
                  <a:lnTo>
                    <a:pt x="136293" y="282253"/>
                  </a:lnTo>
                  <a:lnTo>
                    <a:pt x="59045" y="282253"/>
                  </a:lnTo>
                  <a:lnTo>
                    <a:pt x="51192" y="281925"/>
                  </a:lnTo>
                  <a:lnTo>
                    <a:pt x="44281" y="280891"/>
                  </a:lnTo>
                  <a:lnTo>
                    <a:pt x="37841" y="279072"/>
                  </a:lnTo>
                  <a:lnTo>
                    <a:pt x="31402" y="276389"/>
                  </a:lnTo>
                  <a:lnTo>
                    <a:pt x="31402" y="155366"/>
                  </a:lnTo>
                  <a:lnTo>
                    <a:pt x="42795" y="148593"/>
                  </a:lnTo>
                  <a:lnTo>
                    <a:pt x="54070" y="143901"/>
                  </a:lnTo>
                  <a:lnTo>
                    <a:pt x="65735" y="141172"/>
                  </a:lnTo>
                  <a:lnTo>
                    <a:pt x="78301" y="140288"/>
                  </a:lnTo>
                  <a:lnTo>
                    <a:pt x="149075" y="140288"/>
                  </a:lnTo>
                  <a:lnTo>
                    <a:pt x="146461" y="135628"/>
                  </a:lnTo>
                  <a:lnTo>
                    <a:pt x="130068" y="123535"/>
                  </a:lnTo>
                  <a:lnTo>
                    <a:pt x="31402" y="123535"/>
                  </a:lnTo>
                  <a:lnTo>
                    <a:pt x="31402" y="0"/>
                  </a:lnTo>
                  <a:close/>
                </a:path>
                <a:path w="1797685" h="411479">
                  <a:moveTo>
                    <a:pt x="149075" y="140288"/>
                  </a:moveTo>
                  <a:lnTo>
                    <a:pt x="78301" y="140288"/>
                  </a:lnTo>
                  <a:lnTo>
                    <a:pt x="101847" y="144568"/>
                  </a:lnTo>
                  <a:lnTo>
                    <a:pt x="119347" y="156936"/>
                  </a:lnTo>
                  <a:lnTo>
                    <a:pt x="130249" y="176683"/>
                  </a:lnTo>
                  <a:lnTo>
                    <a:pt x="134006" y="203103"/>
                  </a:lnTo>
                  <a:lnTo>
                    <a:pt x="132501" y="224419"/>
                  </a:lnTo>
                  <a:lnTo>
                    <a:pt x="105525" y="267175"/>
                  </a:lnTo>
                  <a:lnTo>
                    <a:pt x="69935" y="281834"/>
                  </a:lnTo>
                  <a:lnTo>
                    <a:pt x="64490" y="282253"/>
                  </a:lnTo>
                  <a:lnTo>
                    <a:pt x="136293" y="282253"/>
                  </a:lnTo>
                  <a:lnTo>
                    <a:pt x="138138" y="281097"/>
                  </a:lnTo>
                  <a:lnTo>
                    <a:pt x="160482" y="246772"/>
                  </a:lnTo>
                  <a:lnTo>
                    <a:pt x="168340" y="201847"/>
                  </a:lnTo>
                  <a:lnTo>
                    <a:pt x="162622" y="164439"/>
                  </a:lnTo>
                  <a:lnTo>
                    <a:pt x="149075" y="140288"/>
                  </a:lnTo>
                  <a:close/>
                </a:path>
                <a:path w="1797685" h="411479">
                  <a:moveTo>
                    <a:pt x="88772" y="110551"/>
                  </a:moveTo>
                  <a:lnTo>
                    <a:pt x="45642" y="116834"/>
                  </a:lnTo>
                  <a:lnTo>
                    <a:pt x="31402" y="123535"/>
                  </a:lnTo>
                  <a:lnTo>
                    <a:pt x="130068" y="123535"/>
                  </a:lnTo>
                  <a:lnTo>
                    <a:pt x="121348" y="117102"/>
                  </a:lnTo>
                  <a:lnTo>
                    <a:pt x="88772" y="110551"/>
                  </a:lnTo>
                  <a:close/>
                </a:path>
                <a:path w="1797685" h="411479">
                  <a:moveTo>
                    <a:pt x="294001" y="110551"/>
                  </a:moveTo>
                  <a:lnTo>
                    <a:pt x="257210" y="117710"/>
                  </a:lnTo>
                  <a:lnTo>
                    <a:pt x="228939" y="137984"/>
                  </a:lnTo>
                  <a:lnTo>
                    <a:pt x="210796" y="169563"/>
                  </a:lnTo>
                  <a:lnTo>
                    <a:pt x="204391" y="210642"/>
                  </a:lnTo>
                  <a:lnTo>
                    <a:pt x="210777" y="251543"/>
                  </a:lnTo>
                  <a:lnTo>
                    <a:pt x="228782" y="283139"/>
                  </a:lnTo>
                  <a:lnTo>
                    <a:pt x="256680" y="303506"/>
                  </a:lnTo>
                  <a:lnTo>
                    <a:pt x="292745" y="310723"/>
                  </a:lnTo>
                  <a:lnTo>
                    <a:pt x="309956" y="309598"/>
                  </a:lnTo>
                  <a:lnTo>
                    <a:pt x="325831" y="305803"/>
                  </a:lnTo>
                  <a:lnTo>
                    <a:pt x="342333" y="298712"/>
                  </a:lnTo>
                  <a:lnTo>
                    <a:pt x="361423" y="287698"/>
                  </a:lnTo>
                  <a:lnTo>
                    <a:pt x="358442" y="281834"/>
                  </a:lnTo>
                  <a:lnTo>
                    <a:pt x="299446" y="281834"/>
                  </a:lnTo>
                  <a:lnTo>
                    <a:pt x="273510" y="276729"/>
                  </a:lnTo>
                  <a:lnTo>
                    <a:pt x="254011" y="262045"/>
                  </a:lnTo>
                  <a:lnTo>
                    <a:pt x="241735" y="238724"/>
                  </a:lnTo>
                  <a:lnTo>
                    <a:pt x="237469" y="207710"/>
                  </a:lnTo>
                  <a:lnTo>
                    <a:pt x="367287" y="207710"/>
                  </a:lnTo>
                  <a:lnTo>
                    <a:pt x="367287" y="189282"/>
                  </a:lnTo>
                  <a:lnTo>
                    <a:pt x="366476" y="184256"/>
                  </a:lnTo>
                  <a:lnTo>
                    <a:pt x="239982" y="184256"/>
                  </a:lnTo>
                  <a:lnTo>
                    <a:pt x="247390" y="164825"/>
                  </a:lnTo>
                  <a:lnTo>
                    <a:pt x="258723" y="150653"/>
                  </a:lnTo>
                  <a:lnTo>
                    <a:pt x="273667" y="141977"/>
                  </a:lnTo>
                  <a:lnTo>
                    <a:pt x="291907" y="139032"/>
                  </a:lnTo>
                  <a:lnTo>
                    <a:pt x="351375" y="139032"/>
                  </a:lnTo>
                  <a:lnTo>
                    <a:pt x="347293" y="132172"/>
                  </a:lnTo>
                  <a:lnTo>
                    <a:pt x="324182" y="116199"/>
                  </a:lnTo>
                  <a:lnTo>
                    <a:pt x="294001" y="110551"/>
                  </a:lnTo>
                  <a:close/>
                </a:path>
                <a:path w="1797685" h="411479">
                  <a:moveTo>
                    <a:pt x="348858" y="262986"/>
                  </a:moveTo>
                  <a:lnTo>
                    <a:pt x="334840" y="271939"/>
                  </a:lnTo>
                  <a:lnTo>
                    <a:pt x="322742" y="277750"/>
                  </a:lnTo>
                  <a:lnTo>
                    <a:pt x="311350" y="280891"/>
                  </a:lnTo>
                  <a:lnTo>
                    <a:pt x="299446" y="281834"/>
                  </a:lnTo>
                  <a:lnTo>
                    <a:pt x="358442" y="281834"/>
                  </a:lnTo>
                  <a:lnTo>
                    <a:pt x="348858" y="262986"/>
                  </a:lnTo>
                  <a:close/>
                </a:path>
                <a:path w="1797685" h="411479">
                  <a:moveTo>
                    <a:pt x="351375" y="139032"/>
                  </a:moveTo>
                  <a:lnTo>
                    <a:pt x="291907" y="139032"/>
                  </a:lnTo>
                  <a:lnTo>
                    <a:pt x="309217" y="141977"/>
                  </a:lnTo>
                  <a:lnTo>
                    <a:pt x="322011" y="150653"/>
                  </a:lnTo>
                  <a:lnTo>
                    <a:pt x="330014" y="164825"/>
                  </a:lnTo>
                  <a:lnTo>
                    <a:pt x="332953" y="184256"/>
                  </a:lnTo>
                  <a:lnTo>
                    <a:pt x="366476" y="184256"/>
                  </a:lnTo>
                  <a:lnTo>
                    <a:pt x="362079" y="157018"/>
                  </a:lnTo>
                  <a:lnTo>
                    <a:pt x="351375" y="139032"/>
                  </a:lnTo>
                  <a:close/>
                </a:path>
                <a:path w="1797685" h="411479">
                  <a:moveTo>
                    <a:pt x="483733" y="110551"/>
                  </a:moveTo>
                  <a:lnTo>
                    <a:pt x="453165" y="115865"/>
                  </a:lnTo>
                  <a:lnTo>
                    <a:pt x="429189" y="130759"/>
                  </a:lnTo>
                  <a:lnTo>
                    <a:pt x="413536" y="153661"/>
                  </a:lnTo>
                  <a:lnTo>
                    <a:pt x="407935" y="182999"/>
                  </a:lnTo>
                  <a:lnTo>
                    <a:pt x="410271" y="201729"/>
                  </a:lnTo>
                  <a:lnTo>
                    <a:pt x="417201" y="218180"/>
                  </a:lnTo>
                  <a:lnTo>
                    <a:pt x="428608" y="232116"/>
                  </a:lnTo>
                  <a:lnTo>
                    <a:pt x="444373" y="243301"/>
                  </a:lnTo>
                  <a:lnTo>
                    <a:pt x="427771" y="257823"/>
                  </a:lnTo>
                  <a:lnTo>
                    <a:pt x="416154" y="270264"/>
                  </a:lnTo>
                  <a:lnTo>
                    <a:pt x="409329" y="281055"/>
                  </a:lnTo>
                  <a:lnTo>
                    <a:pt x="407097" y="290629"/>
                  </a:lnTo>
                  <a:lnTo>
                    <a:pt x="408642" y="297986"/>
                  </a:lnTo>
                  <a:lnTo>
                    <a:pt x="413484" y="303971"/>
                  </a:lnTo>
                  <a:lnTo>
                    <a:pt x="421940" y="308937"/>
                  </a:lnTo>
                  <a:lnTo>
                    <a:pt x="434321" y="313236"/>
                  </a:lnTo>
                  <a:lnTo>
                    <a:pt x="425153" y="323229"/>
                  </a:lnTo>
                  <a:lnTo>
                    <a:pt x="403328" y="360135"/>
                  </a:lnTo>
                  <a:lnTo>
                    <a:pt x="403328" y="365580"/>
                  </a:lnTo>
                  <a:lnTo>
                    <a:pt x="409315" y="383138"/>
                  </a:lnTo>
                  <a:lnTo>
                    <a:pt x="425472" y="397673"/>
                  </a:lnTo>
                  <a:lnTo>
                    <a:pt x="449087" y="407575"/>
                  </a:lnTo>
                  <a:lnTo>
                    <a:pt x="477451" y="411233"/>
                  </a:lnTo>
                  <a:lnTo>
                    <a:pt x="517509" y="404977"/>
                  </a:lnTo>
                  <a:lnTo>
                    <a:pt x="550110" y="387884"/>
                  </a:lnTo>
                  <a:lnTo>
                    <a:pt x="554175" y="383171"/>
                  </a:lnTo>
                  <a:lnTo>
                    <a:pt x="480383" y="383171"/>
                  </a:lnTo>
                  <a:lnTo>
                    <a:pt x="462673" y="381378"/>
                  </a:lnTo>
                  <a:lnTo>
                    <a:pt x="448613" y="376365"/>
                  </a:lnTo>
                  <a:lnTo>
                    <a:pt x="439337" y="368670"/>
                  </a:lnTo>
                  <a:lnTo>
                    <a:pt x="435997" y="358879"/>
                  </a:lnTo>
                  <a:lnTo>
                    <a:pt x="436775" y="353296"/>
                  </a:lnTo>
                  <a:lnTo>
                    <a:pt x="439400" y="346532"/>
                  </a:lnTo>
                  <a:lnTo>
                    <a:pt x="444301" y="337568"/>
                  </a:lnTo>
                  <a:lnTo>
                    <a:pt x="451912" y="325382"/>
                  </a:lnTo>
                  <a:lnTo>
                    <a:pt x="458195" y="315749"/>
                  </a:lnTo>
                  <a:lnTo>
                    <a:pt x="577683" y="315749"/>
                  </a:lnTo>
                  <a:lnTo>
                    <a:pt x="577019" y="311412"/>
                  </a:lnTo>
                  <a:lnTo>
                    <a:pt x="567699" y="297587"/>
                  </a:lnTo>
                  <a:lnTo>
                    <a:pt x="551784" y="289496"/>
                  </a:lnTo>
                  <a:lnTo>
                    <a:pt x="528957" y="286860"/>
                  </a:lnTo>
                  <a:lnTo>
                    <a:pt x="446468" y="286860"/>
                  </a:lnTo>
                  <a:lnTo>
                    <a:pt x="442279" y="285185"/>
                  </a:lnTo>
                  <a:lnTo>
                    <a:pt x="442279" y="280159"/>
                  </a:lnTo>
                  <a:lnTo>
                    <a:pt x="443666" y="275473"/>
                  </a:lnTo>
                  <a:lnTo>
                    <a:pt x="448037" y="269373"/>
                  </a:lnTo>
                  <a:lnTo>
                    <a:pt x="455704" y="261547"/>
                  </a:lnTo>
                  <a:lnTo>
                    <a:pt x="466980" y="251678"/>
                  </a:lnTo>
                  <a:lnTo>
                    <a:pt x="491152" y="251678"/>
                  </a:lnTo>
                  <a:lnTo>
                    <a:pt x="513288" y="247164"/>
                  </a:lnTo>
                  <a:lnTo>
                    <a:pt x="536759" y="231579"/>
                  </a:lnTo>
                  <a:lnTo>
                    <a:pt x="538520" y="229071"/>
                  </a:lnTo>
                  <a:lnTo>
                    <a:pt x="482058" y="229071"/>
                  </a:lnTo>
                  <a:lnTo>
                    <a:pt x="465559" y="225328"/>
                  </a:lnTo>
                  <a:lnTo>
                    <a:pt x="452121" y="215145"/>
                  </a:lnTo>
                  <a:lnTo>
                    <a:pt x="443077" y="200093"/>
                  </a:lnTo>
                  <a:lnTo>
                    <a:pt x="439766" y="181743"/>
                  </a:lnTo>
                  <a:lnTo>
                    <a:pt x="443071" y="163398"/>
                  </a:lnTo>
                  <a:lnTo>
                    <a:pt x="452068" y="148350"/>
                  </a:lnTo>
                  <a:lnTo>
                    <a:pt x="465383" y="138168"/>
                  </a:lnTo>
                  <a:lnTo>
                    <a:pt x="481639" y="134425"/>
                  </a:lnTo>
                  <a:lnTo>
                    <a:pt x="587165" y="134425"/>
                  </a:lnTo>
                  <a:lnTo>
                    <a:pt x="587165" y="118509"/>
                  </a:lnTo>
                  <a:lnTo>
                    <a:pt x="523931" y="118509"/>
                  </a:lnTo>
                  <a:lnTo>
                    <a:pt x="511824" y="114615"/>
                  </a:lnTo>
                  <a:lnTo>
                    <a:pt x="502109" y="112174"/>
                  </a:lnTo>
                  <a:lnTo>
                    <a:pt x="493255" y="110911"/>
                  </a:lnTo>
                  <a:lnTo>
                    <a:pt x="483733" y="110551"/>
                  </a:lnTo>
                  <a:close/>
                </a:path>
                <a:path w="1797685" h="411479">
                  <a:moveTo>
                    <a:pt x="577683" y="315749"/>
                  </a:moveTo>
                  <a:lnTo>
                    <a:pt x="528957" y="315749"/>
                  </a:lnTo>
                  <a:lnTo>
                    <a:pt x="539886" y="316934"/>
                  </a:lnTo>
                  <a:lnTo>
                    <a:pt x="547595" y="320513"/>
                  </a:lnTo>
                  <a:lnTo>
                    <a:pt x="552163" y="326528"/>
                  </a:lnTo>
                  <a:lnTo>
                    <a:pt x="553669" y="335015"/>
                  </a:lnTo>
                  <a:lnTo>
                    <a:pt x="547636" y="353314"/>
                  </a:lnTo>
                  <a:lnTo>
                    <a:pt x="531449" y="368682"/>
                  </a:lnTo>
                  <a:lnTo>
                    <a:pt x="508090" y="379238"/>
                  </a:lnTo>
                  <a:lnTo>
                    <a:pt x="480383" y="383171"/>
                  </a:lnTo>
                  <a:lnTo>
                    <a:pt x="554175" y="383171"/>
                  </a:lnTo>
                  <a:lnTo>
                    <a:pt x="572032" y="362469"/>
                  </a:lnTo>
                  <a:lnTo>
                    <a:pt x="580055" y="331246"/>
                  </a:lnTo>
                  <a:lnTo>
                    <a:pt x="577683" y="315749"/>
                  </a:lnTo>
                  <a:close/>
                </a:path>
                <a:path w="1797685" h="411479">
                  <a:moveTo>
                    <a:pt x="491152" y="251678"/>
                  </a:moveTo>
                  <a:lnTo>
                    <a:pt x="469912" y="251678"/>
                  </a:lnTo>
                  <a:lnTo>
                    <a:pt x="472006" y="252097"/>
                  </a:lnTo>
                  <a:lnTo>
                    <a:pt x="473263" y="252097"/>
                  </a:lnTo>
                  <a:lnTo>
                    <a:pt x="478707" y="252515"/>
                  </a:lnTo>
                  <a:lnTo>
                    <a:pt x="482477" y="252934"/>
                  </a:lnTo>
                  <a:lnTo>
                    <a:pt x="484990" y="252934"/>
                  </a:lnTo>
                  <a:lnTo>
                    <a:pt x="491152" y="251678"/>
                  </a:lnTo>
                  <a:close/>
                </a:path>
                <a:path w="1797685" h="411479">
                  <a:moveTo>
                    <a:pt x="587165" y="134425"/>
                  </a:moveTo>
                  <a:lnTo>
                    <a:pt x="481639" y="134425"/>
                  </a:lnTo>
                  <a:lnTo>
                    <a:pt x="498385" y="138109"/>
                  </a:lnTo>
                  <a:lnTo>
                    <a:pt x="511947" y="148193"/>
                  </a:lnTo>
                  <a:lnTo>
                    <a:pt x="521034" y="163222"/>
                  </a:lnTo>
                  <a:lnTo>
                    <a:pt x="524350" y="181743"/>
                  </a:lnTo>
                  <a:lnTo>
                    <a:pt x="521099" y="200446"/>
                  </a:lnTo>
                  <a:lnTo>
                    <a:pt x="512157" y="215459"/>
                  </a:lnTo>
                  <a:lnTo>
                    <a:pt x="498738" y="225446"/>
                  </a:lnTo>
                  <a:lnTo>
                    <a:pt x="482058" y="229071"/>
                  </a:lnTo>
                  <a:lnTo>
                    <a:pt x="538520" y="229071"/>
                  </a:lnTo>
                  <a:lnTo>
                    <a:pt x="552772" y="208769"/>
                  </a:lnTo>
                  <a:lnTo>
                    <a:pt x="558695" y="181324"/>
                  </a:lnTo>
                  <a:lnTo>
                    <a:pt x="557988" y="170231"/>
                  </a:lnTo>
                  <a:lnTo>
                    <a:pt x="555867" y="160077"/>
                  </a:lnTo>
                  <a:lnTo>
                    <a:pt x="552333" y="150707"/>
                  </a:lnTo>
                  <a:lnTo>
                    <a:pt x="547386" y="141964"/>
                  </a:lnTo>
                  <a:lnTo>
                    <a:pt x="587165" y="141964"/>
                  </a:lnTo>
                  <a:lnTo>
                    <a:pt x="587165" y="134425"/>
                  </a:lnTo>
                  <a:close/>
                </a:path>
                <a:path w="1797685" h="411479">
                  <a:moveTo>
                    <a:pt x="587165" y="115577"/>
                  </a:moveTo>
                  <a:lnTo>
                    <a:pt x="552831" y="118509"/>
                  </a:lnTo>
                  <a:lnTo>
                    <a:pt x="587165" y="118509"/>
                  </a:lnTo>
                  <a:lnTo>
                    <a:pt x="587165" y="115577"/>
                  </a:lnTo>
                  <a:close/>
                </a:path>
                <a:path w="1797685" h="411479">
                  <a:moveTo>
                    <a:pt x="702784" y="110551"/>
                  </a:moveTo>
                  <a:lnTo>
                    <a:pt x="665987" y="117710"/>
                  </a:lnTo>
                  <a:lnTo>
                    <a:pt x="637713" y="137984"/>
                  </a:lnTo>
                  <a:lnTo>
                    <a:pt x="619569" y="169563"/>
                  </a:lnTo>
                  <a:lnTo>
                    <a:pt x="613164" y="210642"/>
                  </a:lnTo>
                  <a:lnTo>
                    <a:pt x="619550" y="251543"/>
                  </a:lnTo>
                  <a:lnTo>
                    <a:pt x="637556" y="283139"/>
                  </a:lnTo>
                  <a:lnTo>
                    <a:pt x="665457" y="303506"/>
                  </a:lnTo>
                  <a:lnTo>
                    <a:pt x="701528" y="310723"/>
                  </a:lnTo>
                  <a:lnTo>
                    <a:pt x="718733" y="309598"/>
                  </a:lnTo>
                  <a:lnTo>
                    <a:pt x="734605" y="305803"/>
                  </a:lnTo>
                  <a:lnTo>
                    <a:pt x="751106" y="298712"/>
                  </a:lnTo>
                  <a:lnTo>
                    <a:pt x="770196" y="287698"/>
                  </a:lnTo>
                  <a:lnTo>
                    <a:pt x="767217" y="281834"/>
                  </a:lnTo>
                  <a:lnTo>
                    <a:pt x="708219" y="281834"/>
                  </a:lnTo>
                  <a:lnTo>
                    <a:pt x="682283" y="276729"/>
                  </a:lnTo>
                  <a:lnTo>
                    <a:pt x="662784" y="262045"/>
                  </a:lnTo>
                  <a:lnTo>
                    <a:pt x="650508" y="238724"/>
                  </a:lnTo>
                  <a:lnTo>
                    <a:pt x="646242" y="207710"/>
                  </a:lnTo>
                  <a:lnTo>
                    <a:pt x="776060" y="207710"/>
                  </a:lnTo>
                  <a:lnTo>
                    <a:pt x="776060" y="189282"/>
                  </a:lnTo>
                  <a:lnTo>
                    <a:pt x="775248" y="184256"/>
                  </a:lnTo>
                  <a:lnTo>
                    <a:pt x="648755" y="184256"/>
                  </a:lnTo>
                  <a:lnTo>
                    <a:pt x="656163" y="164825"/>
                  </a:lnTo>
                  <a:lnTo>
                    <a:pt x="667498" y="150653"/>
                  </a:lnTo>
                  <a:lnTo>
                    <a:pt x="682445" y="141977"/>
                  </a:lnTo>
                  <a:lnTo>
                    <a:pt x="700690" y="139032"/>
                  </a:lnTo>
                  <a:lnTo>
                    <a:pt x="760149" y="139032"/>
                  </a:lnTo>
                  <a:lnTo>
                    <a:pt x="756067" y="132172"/>
                  </a:lnTo>
                  <a:lnTo>
                    <a:pt x="732959" y="116199"/>
                  </a:lnTo>
                  <a:lnTo>
                    <a:pt x="702784" y="110551"/>
                  </a:lnTo>
                  <a:close/>
                </a:path>
                <a:path w="1797685" h="411479">
                  <a:moveTo>
                    <a:pt x="757641" y="262986"/>
                  </a:moveTo>
                  <a:lnTo>
                    <a:pt x="743617" y="271939"/>
                  </a:lnTo>
                  <a:lnTo>
                    <a:pt x="731516" y="277750"/>
                  </a:lnTo>
                  <a:lnTo>
                    <a:pt x="720123" y="280891"/>
                  </a:lnTo>
                  <a:lnTo>
                    <a:pt x="708219" y="281834"/>
                  </a:lnTo>
                  <a:lnTo>
                    <a:pt x="767217" y="281834"/>
                  </a:lnTo>
                  <a:lnTo>
                    <a:pt x="757641" y="262986"/>
                  </a:lnTo>
                  <a:close/>
                </a:path>
                <a:path w="1797685" h="411479">
                  <a:moveTo>
                    <a:pt x="760149" y="139032"/>
                  </a:moveTo>
                  <a:lnTo>
                    <a:pt x="700690" y="139032"/>
                  </a:lnTo>
                  <a:lnTo>
                    <a:pt x="717994" y="141977"/>
                  </a:lnTo>
                  <a:lnTo>
                    <a:pt x="730785" y="150653"/>
                  </a:lnTo>
                  <a:lnTo>
                    <a:pt x="738787" y="164825"/>
                  </a:lnTo>
                  <a:lnTo>
                    <a:pt x="741726" y="184256"/>
                  </a:lnTo>
                  <a:lnTo>
                    <a:pt x="775248" y="184256"/>
                  </a:lnTo>
                  <a:lnTo>
                    <a:pt x="770852" y="157018"/>
                  </a:lnTo>
                  <a:lnTo>
                    <a:pt x="760149" y="139032"/>
                  </a:lnTo>
                  <a:close/>
                </a:path>
                <a:path w="1797685" h="411479">
                  <a:moveTo>
                    <a:pt x="857335" y="0"/>
                  </a:moveTo>
                  <a:lnTo>
                    <a:pt x="825932" y="0"/>
                  </a:lnTo>
                  <a:lnTo>
                    <a:pt x="825932" y="305278"/>
                  </a:lnTo>
                  <a:lnTo>
                    <a:pt x="857335" y="305278"/>
                  </a:lnTo>
                  <a:lnTo>
                    <a:pt x="857335" y="0"/>
                  </a:lnTo>
                  <a:close/>
                </a:path>
                <a:path w="1797685" h="411479">
                  <a:moveTo>
                    <a:pt x="999309" y="110551"/>
                  </a:moveTo>
                  <a:lnTo>
                    <a:pt x="962518" y="117710"/>
                  </a:lnTo>
                  <a:lnTo>
                    <a:pt x="934247" y="137984"/>
                  </a:lnTo>
                  <a:lnTo>
                    <a:pt x="916105" y="169563"/>
                  </a:lnTo>
                  <a:lnTo>
                    <a:pt x="909700" y="210642"/>
                  </a:lnTo>
                  <a:lnTo>
                    <a:pt x="916085" y="251543"/>
                  </a:lnTo>
                  <a:lnTo>
                    <a:pt x="934090" y="283139"/>
                  </a:lnTo>
                  <a:lnTo>
                    <a:pt x="961988" y="303506"/>
                  </a:lnTo>
                  <a:lnTo>
                    <a:pt x="998053" y="310723"/>
                  </a:lnTo>
                  <a:lnTo>
                    <a:pt x="1015264" y="309598"/>
                  </a:lnTo>
                  <a:lnTo>
                    <a:pt x="1031140" y="305803"/>
                  </a:lnTo>
                  <a:lnTo>
                    <a:pt x="1047641" y="298712"/>
                  </a:lnTo>
                  <a:lnTo>
                    <a:pt x="1066731" y="287698"/>
                  </a:lnTo>
                  <a:lnTo>
                    <a:pt x="1063750" y="281834"/>
                  </a:lnTo>
                  <a:lnTo>
                    <a:pt x="1004754" y="281834"/>
                  </a:lnTo>
                  <a:lnTo>
                    <a:pt x="978819" y="276729"/>
                  </a:lnTo>
                  <a:lnTo>
                    <a:pt x="959320" y="262045"/>
                  </a:lnTo>
                  <a:lnTo>
                    <a:pt x="947044" y="238724"/>
                  </a:lnTo>
                  <a:lnTo>
                    <a:pt x="942777" y="207710"/>
                  </a:lnTo>
                  <a:lnTo>
                    <a:pt x="1072595" y="207710"/>
                  </a:lnTo>
                  <a:lnTo>
                    <a:pt x="1072595" y="189282"/>
                  </a:lnTo>
                  <a:lnTo>
                    <a:pt x="1071784" y="184256"/>
                  </a:lnTo>
                  <a:lnTo>
                    <a:pt x="945290" y="184256"/>
                  </a:lnTo>
                  <a:lnTo>
                    <a:pt x="952698" y="164825"/>
                  </a:lnTo>
                  <a:lnTo>
                    <a:pt x="964032" y="150653"/>
                  </a:lnTo>
                  <a:lnTo>
                    <a:pt x="978976" y="141977"/>
                  </a:lnTo>
                  <a:lnTo>
                    <a:pt x="997215" y="139032"/>
                  </a:lnTo>
                  <a:lnTo>
                    <a:pt x="1056683" y="139032"/>
                  </a:lnTo>
                  <a:lnTo>
                    <a:pt x="1052601" y="132172"/>
                  </a:lnTo>
                  <a:lnTo>
                    <a:pt x="1029490" y="116199"/>
                  </a:lnTo>
                  <a:lnTo>
                    <a:pt x="999309" y="110551"/>
                  </a:lnTo>
                  <a:close/>
                </a:path>
                <a:path w="1797685" h="411479">
                  <a:moveTo>
                    <a:pt x="1054166" y="262986"/>
                  </a:moveTo>
                  <a:lnTo>
                    <a:pt x="1040148" y="271939"/>
                  </a:lnTo>
                  <a:lnTo>
                    <a:pt x="1028051" y="277750"/>
                  </a:lnTo>
                  <a:lnTo>
                    <a:pt x="1016658" y="280891"/>
                  </a:lnTo>
                  <a:lnTo>
                    <a:pt x="1004754" y="281834"/>
                  </a:lnTo>
                  <a:lnTo>
                    <a:pt x="1063750" y="281834"/>
                  </a:lnTo>
                  <a:lnTo>
                    <a:pt x="1054166" y="262986"/>
                  </a:lnTo>
                  <a:close/>
                </a:path>
                <a:path w="1797685" h="411479">
                  <a:moveTo>
                    <a:pt x="1056683" y="139032"/>
                  </a:moveTo>
                  <a:lnTo>
                    <a:pt x="997215" y="139032"/>
                  </a:lnTo>
                  <a:lnTo>
                    <a:pt x="1014525" y="141977"/>
                  </a:lnTo>
                  <a:lnTo>
                    <a:pt x="1027319" y="150653"/>
                  </a:lnTo>
                  <a:lnTo>
                    <a:pt x="1035323" y="164825"/>
                  </a:lnTo>
                  <a:lnTo>
                    <a:pt x="1038261" y="184256"/>
                  </a:lnTo>
                  <a:lnTo>
                    <a:pt x="1071784" y="184256"/>
                  </a:lnTo>
                  <a:lnTo>
                    <a:pt x="1067387" y="157018"/>
                  </a:lnTo>
                  <a:lnTo>
                    <a:pt x="1056683" y="139032"/>
                  </a:lnTo>
                  <a:close/>
                </a:path>
                <a:path w="1797685" h="411479">
                  <a:moveTo>
                    <a:pt x="1155545" y="115577"/>
                  </a:moveTo>
                  <a:lnTo>
                    <a:pt x="1124143" y="115577"/>
                  </a:lnTo>
                  <a:lnTo>
                    <a:pt x="1124143" y="305278"/>
                  </a:lnTo>
                  <a:lnTo>
                    <a:pt x="1155545" y="305278"/>
                  </a:lnTo>
                  <a:lnTo>
                    <a:pt x="1155545" y="115577"/>
                  </a:lnTo>
                  <a:close/>
                </a:path>
                <a:path w="1797685" h="411479">
                  <a:moveTo>
                    <a:pt x="1140049" y="28899"/>
                  </a:moveTo>
                  <a:lnTo>
                    <a:pt x="1132071" y="30515"/>
                  </a:lnTo>
                  <a:lnTo>
                    <a:pt x="1125546" y="34919"/>
                  </a:lnTo>
                  <a:lnTo>
                    <a:pt x="1121142" y="41440"/>
                  </a:lnTo>
                  <a:lnTo>
                    <a:pt x="1119526" y="49412"/>
                  </a:lnTo>
                  <a:lnTo>
                    <a:pt x="1121142" y="57389"/>
                  </a:lnTo>
                  <a:lnTo>
                    <a:pt x="1125546" y="63914"/>
                  </a:lnTo>
                  <a:lnTo>
                    <a:pt x="1132071" y="68318"/>
                  </a:lnTo>
                  <a:lnTo>
                    <a:pt x="1140049" y="69935"/>
                  </a:lnTo>
                  <a:lnTo>
                    <a:pt x="1148026" y="68318"/>
                  </a:lnTo>
                  <a:lnTo>
                    <a:pt x="1154551" y="63914"/>
                  </a:lnTo>
                  <a:lnTo>
                    <a:pt x="1158955" y="57389"/>
                  </a:lnTo>
                  <a:lnTo>
                    <a:pt x="1160571" y="49412"/>
                  </a:lnTo>
                  <a:lnTo>
                    <a:pt x="1158955" y="41440"/>
                  </a:lnTo>
                  <a:lnTo>
                    <a:pt x="1154551" y="34919"/>
                  </a:lnTo>
                  <a:lnTo>
                    <a:pt x="1148026" y="30515"/>
                  </a:lnTo>
                  <a:lnTo>
                    <a:pt x="1140049" y="28899"/>
                  </a:lnTo>
                  <a:close/>
                </a:path>
                <a:path w="1797685" h="411479">
                  <a:moveTo>
                    <a:pt x="1306316" y="110551"/>
                  </a:moveTo>
                  <a:lnTo>
                    <a:pt x="1267527" y="118378"/>
                  </a:lnTo>
                  <a:lnTo>
                    <a:pt x="1236903" y="140182"/>
                  </a:lnTo>
                  <a:lnTo>
                    <a:pt x="1216800" y="173451"/>
                  </a:lnTo>
                  <a:lnTo>
                    <a:pt x="1209575" y="215668"/>
                  </a:lnTo>
                  <a:lnTo>
                    <a:pt x="1215406" y="254193"/>
                  </a:lnTo>
                  <a:lnTo>
                    <a:pt x="1231720" y="284238"/>
                  </a:lnTo>
                  <a:lnTo>
                    <a:pt x="1256749" y="303762"/>
                  </a:lnTo>
                  <a:lnTo>
                    <a:pt x="1288725" y="310723"/>
                  </a:lnTo>
                  <a:lnTo>
                    <a:pt x="1306255" y="308793"/>
                  </a:lnTo>
                  <a:lnTo>
                    <a:pt x="1322802" y="303133"/>
                  </a:lnTo>
                  <a:lnTo>
                    <a:pt x="1338014" y="293941"/>
                  </a:lnTo>
                  <a:lnTo>
                    <a:pt x="1351539" y="281415"/>
                  </a:lnTo>
                  <a:lnTo>
                    <a:pt x="1383361" y="281415"/>
                  </a:lnTo>
                  <a:lnTo>
                    <a:pt x="1383361" y="280996"/>
                  </a:lnTo>
                  <a:lnTo>
                    <a:pt x="1294170" y="280996"/>
                  </a:lnTo>
                  <a:lnTo>
                    <a:pt x="1273884" y="276082"/>
                  </a:lnTo>
                  <a:lnTo>
                    <a:pt x="1257841" y="262412"/>
                  </a:lnTo>
                  <a:lnTo>
                    <a:pt x="1247295" y="241597"/>
                  </a:lnTo>
                  <a:lnTo>
                    <a:pt x="1243501" y="215249"/>
                  </a:lnTo>
                  <a:lnTo>
                    <a:pt x="1248185" y="184347"/>
                  </a:lnTo>
                  <a:lnTo>
                    <a:pt x="1261506" y="160862"/>
                  </a:lnTo>
                  <a:lnTo>
                    <a:pt x="1282365" y="145936"/>
                  </a:lnTo>
                  <a:lnTo>
                    <a:pt x="1309666" y="140707"/>
                  </a:lnTo>
                  <a:lnTo>
                    <a:pt x="1383361" y="140707"/>
                  </a:lnTo>
                  <a:lnTo>
                    <a:pt x="1383361" y="123535"/>
                  </a:lnTo>
                  <a:lnTo>
                    <a:pt x="1351539" y="123535"/>
                  </a:lnTo>
                  <a:lnTo>
                    <a:pt x="1342175" y="117619"/>
                  </a:lnTo>
                  <a:lnTo>
                    <a:pt x="1331908" y="113588"/>
                  </a:lnTo>
                  <a:lnTo>
                    <a:pt x="1320151" y="111284"/>
                  </a:lnTo>
                  <a:lnTo>
                    <a:pt x="1306316" y="110551"/>
                  </a:lnTo>
                  <a:close/>
                </a:path>
                <a:path w="1797685" h="411479">
                  <a:moveTo>
                    <a:pt x="1383361" y="281415"/>
                  </a:moveTo>
                  <a:lnTo>
                    <a:pt x="1351539" y="281415"/>
                  </a:lnTo>
                  <a:lnTo>
                    <a:pt x="1351539" y="305278"/>
                  </a:lnTo>
                  <a:lnTo>
                    <a:pt x="1383361" y="305278"/>
                  </a:lnTo>
                  <a:lnTo>
                    <a:pt x="1383361" y="281415"/>
                  </a:lnTo>
                  <a:close/>
                </a:path>
                <a:path w="1797685" h="411479">
                  <a:moveTo>
                    <a:pt x="1383361" y="140707"/>
                  </a:moveTo>
                  <a:lnTo>
                    <a:pt x="1309666" y="140707"/>
                  </a:lnTo>
                  <a:lnTo>
                    <a:pt x="1322978" y="141722"/>
                  </a:lnTo>
                  <a:lnTo>
                    <a:pt x="1333897" y="144739"/>
                  </a:lnTo>
                  <a:lnTo>
                    <a:pt x="1351539" y="247489"/>
                  </a:lnTo>
                  <a:lnTo>
                    <a:pt x="1345623" y="254583"/>
                  </a:lnTo>
                  <a:lnTo>
                    <a:pt x="1312436" y="277645"/>
                  </a:lnTo>
                  <a:lnTo>
                    <a:pt x="1294170" y="280996"/>
                  </a:lnTo>
                  <a:lnTo>
                    <a:pt x="1383361" y="280996"/>
                  </a:lnTo>
                  <a:lnTo>
                    <a:pt x="1383361" y="140707"/>
                  </a:lnTo>
                  <a:close/>
                </a:path>
                <a:path w="1797685" h="411479">
                  <a:moveTo>
                    <a:pt x="1383361" y="0"/>
                  </a:moveTo>
                  <a:lnTo>
                    <a:pt x="1351539" y="0"/>
                  </a:lnTo>
                  <a:lnTo>
                    <a:pt x="1351539" y="123535"/>
                  </a:lnTo>
                  <a:lnTo>
                    <a:pt x="1383361" y="123535"/>
                  </a:lnTo>
                  <a:lnTo>
                    <a:pt x="1383361" y="0"/>
                  </a:lnTo>
                  <a:close/>
                </a:path>
                <a:path w="1797685" h="411479">
                  <a:moveTo>
                    <a:pt x="1524937" y="110551"/>
                  </a:moveTo>
                  <a:lnTo>
                    <a:pt x="1488146" y="117710"/>
                  </a:lnTo>
                  <a:lnTo>
                    <a:pt x="1459875" y="137984"/>
                  </a:lnTo>
                  <a:lnTo>
                    <a:pt x="1441733" y="169563"/>
                  </a:lnTo>
                  <a:lnTo>
                    <a:pt x="1435328" y="210642"/>
                  </a:lnTo>
                  <a:lnTo>
                    <a:pt x="1441713" y="251543"/>
                  </a:lnTo>
                  <a:lnTo>
                    <a:pt x="1459718" y="283139"/>
                  </a:lnTo>
                  <a:lnTo>
                    <a:pt x="1487616" y="303506"/>
                  </a:lnTo>
                  <a:lnTo>
                    <a:pt x="1523681" y="310723"/>
                  </a:lnTo>
                  <a:lnTo>
                    <a:pt x="1540892" y="309598"/>
                  </a:lnTo>
                  <a:lnTo>
                    <a:pt x="1556768" y="305803"/>
                  </a:lnTo>
                  <a:lnTo>
                    <a:pt x="1573269" y="298712"/>
                  </a:lnTo>
                  <a:lnTo>
                    <a:pt x="1592359" y="287698"/>
                  </a:lnTo>
                  <a:lnTo>
                    <a:pt x="1589378" y="281834"/>
                  </a:lnTo>
                  <a:lnTo>
                    <a:pt x="1530382" y="281834"/>
                  </a:lnTo>
                  <a:lnTo>
                    <a:pt x="1504447" y="276729"/>
                  </a:lnTo>
                  <a:lnTo>
                    <a:pt x="1484948" y="262045"/>
                  </a:lnTo>
                  <a:lnTo>
                    <a:pt x="1472672" y="238724"/>
                  </a:lnTo>
                  <a:lnTo>
                    <a:pt x="1468405" y="207710"/>
                  </a:lnTo>
                  <a:lnTo>
                    <a:pt x="1598223" y="207710"/>
                  </a:lnTo>
                  <a:lnTo>
                    <a:pt x="1598223" y="189282"/>
                  </a:lnTo>
                  <a:lnTo>
                    <a:pt x="1597412" y="184256"/>
                  </a:lnTo>
                  <a:lnTo>
                    <a:pt x="1470918" y="184256"/>
                  </a:lnTo>
                  <a:lnTo>
                    <a:pt x="1478326" y="164825"/>
                  </a:lnTo>
                  <a:lnTo>
                    <a:pt x="1489660" y="150653"/>
                  </a:lnTo>
                  <a:lnTo>
                    <a:pt x="1504604" y="141977"/>
                  </a:lnTo>
                  <a:lnTo>
                    <a:pt x="1522843" y="139032"/>
                  </a:lnTo>
                  <a:lnTo>
                    <a:pt x="1582311" y="139032"/>
                  </a:lnTo>
                  <a:lnTo>
                    <a:pt x="1578229" y="132172"/>
                  </a:lnTo>
                  <a:lnTo>
                    <a:pt x="1555118" y="116199"/>
                  </a:lnTo>
                  <a:lnTo>
                    <a:pt x="1524937" y="110551"/>
                  </a:lnTo>
                  <a:close/>
                </a:path>
                <a:path w="1797685" h="411479">
                  <a:moveTo>
                    <a:pt x="1579794" y="262986"/>
                  </a:moveTo>
                  <a:lnTo>
                    <a:pt x="1565776" y="271939"/>
                  </a:lnTo>
                  <a:lnTo>
                    <a:pt x="1553679" y="277750"/>
                  </a:lnTo>
                  <a:lnTo>
                    <a:pt x="1542286" y="280891"/>
                  </a:lnTo>
                  <a:lnTo>
                    <a:pt x="1530382" y="281834"/>
                  </a:lnTo>
                  <a:lnTo>
                    <a:pt x="1589378" y="281834"/>
                  </a:lnTo>
                  <a:lnTo>
                    <a:pt x="1579794" y="262986"/>
                  </a:lnTo>
                  <a:close/>
                </a:path>
                <a:path w="1797685" h="411479">
                  <a:moveTo>
                    <a:pt x="1582311" y="139032"/>
                  </a:moveTo>
                  <a:lnTo>
                    <a:pt x="1522843" y="139032"/>
                  </a:lnTo>
                  <a:lnTo>
                    <a:pt x="1540153" y="141977"/>
                  </a:lnTo>
                  <a:lnTo>
                    <a:pt x="1552947" y="150653"/>
                  </a:lnTo>
                  <a:lnTo>
                    <a:pt x="1560951" y="164825"/>
                  </a:lnTo>
                  <a:lnTo>
                    <a:pt x="1563889" y="184256"/>
                  </a:lnTo>
                  <a:lnTo>
                    <a:pt x="1597412" y="184256"/>
                  </a:lnTo>
                  <a:lnTo>
                    <a:pt x="1593015" y="157018"/>
                  </a:lnTo>
                  <a:lnTo>
                    <a:pt x="1582311" y="139032"/>
                  </a:lnTo>
                  <a:close/>
                </a:path>
                <a:path w="1797685" h="411479">
                  <a:moveTo>
                    <a:pt x="1774155" y="262986"/>
                  </a:moveTo>
                  <a:lnTo>
                    <a:pt x="1764770" y="264825"/>
                  </a:lnTo>
                  <a:lnTo>
                    <a:pt x="1757192" y="269845"/>
                  </a:lnTo>
                  <a:lnTo>
                    <a:pt x="1752127" y="277299"/>
                  </a:lnTo>
                  <a:lnTo>
                    <a:pt x="1750281" y="286441"/>
                  </a:lnTo>
                  <a:lnTo>
                    <a:pt x="1752127" y="295820"/>
                  </a:lnTo>
                  <a:lnTo>
                    <a:pt x="1757192" y="303395"/>
                  </a:lnTo>
                  <a:lnTo>
                    <a:pt x="1764770" y="308459"/>
                  </a:lnTo>
                  <a:lnTo>
                    <a:pt x="1774155" y="310304"/>
                  </a:lnTo>
                  <a:lnTo>
                    <a:pt x="1783297" y="308459"/>
                  </a:lnTo>
                  <a:lnTo>
                    <a:pt x="1790751" y="303395"/>
                  </a:lnTo>
                  <a:lnTo>
                    <a:pt x="1795771" y="295820"/>
                  </a:lnTo>
                  <a:lnTo>
                    <a:pt x="1797610" y="286441"/>
                  </a:lnTo>
                  <a:lnTo>
                    <a:pt x="1795771" y="277299"/>
                  </a:lnTo>
                  <a:lnTo>
                    <a:pt x="1790751" y="269845"/>
                  </a:lnTo>
                  <a:lnTo>
                    <a:pt x="1783297" y="264825"/>
                  </a:lnTo>
                  <a:lnTo>
                    <a:pt x="1774155" y="262986"/>
                  </a:lnTo>
                  <a:close/>
                </a:path>
                <a:path w="1797685" h="411479">
                  <a:moveTo>
                    <a:pt x="1681173" y="115577"/>
                  </a:moveTo>
                  <a:lnTo>
                    <a:pt x="1649761" y="115577"/>
                  </a:lnTo>
                  <a:lnTo>
                    <a:pt x="1649761" y="305278"/>
                  </a:lnTo>
                  <a:lnTo>
                    <a:pt x="1681173" y="305278"/>
                  </a:lnTo>
                  <a:lnTo>
                    <a:pt x="1681173" y="192214"/>
                  </a:lnTo>
                  <a:lnTo>
                    <a:pt x="1694119" y="170650"/>
                  </a:lnTo>
                  <a:lnTo>
                    <a:pt x="1705928" y="155051"/>
                  </a:lnTo>
                  <a:lnTo>
                    <a:pt x="1711684" y="149922"/>
                  </a:lnTo>
                  <a:lnTo>
                    <a:pt x="1681173" y="149922"/>
                  </a:lnTo>
                  <a:lnTo>
                    <a:pt x="1681173" y="115577"/>
                  </a:lnTo>
                  <a:close/>
                </a:path>
                <a:path w="1797685" h="411479">
                  <a:moveTo>
                    <a:pt x="1730586" y="110551"/>
                  </a:moveTo>
                  <a:lnTo>
                    <a:pt x="1720154" y="112462"/>
                  </a:lnTo>
                  <a:lnTo>
                    <a:pt x="1709331" y="118928"/>
                  </a:lnTo>
                  <a:lnTo>
                    <a:pt x="1696782" y="131048"/>
                  </a:lnTo>
                  <a:lnTo>
                    <a:pt x="1681173" y="149922"/>
                  </a:lnTo>
                  <a:lnTo>
                    <a:pt x="1711684" y="149922"/>
                  </a:lnTo>
                  <a:lnTo>
                    <a:pt x="1716561" y="145576"/>
                  </a:lnTo>
                  <a:lnTo>
                    <a:pt x="1725978" y="142383"/>
                  </a:lnTo>
                  <a:lnTo>
                    <a:pt x="1743806" y="142383"/>
                  </a:lnTo>
                  <a:lnTo>
                    <a:pt x="1754868" y="123535"/>
                  </a:lnTo>
                  <a:lnTo>
                    <a:pt x="1748545" y="117972"/>
                  </a:lnTo>
                  <a:lnTo>
                    <a:pt x="1742259" y="113902"/>
                  </a:lnTo>
                  <a:lnTo>
                    <a:pt x="1736207" y="111402"/>
                  </a:lnTo>
                  <a:lnTo>
                    <a:pt x="1730586" y="110551"/>
                  </a:lnTo>
                  <a:close/>
                </a:path>
                <a:path w="1797685" h="411479">
                  <a:moveTo>
                    <a:pt x="1743806" y="142383"/>
                  </a:moveTo>
                  <a:lnTo>
                    <a:pt x="1729748" y="142383"/>
                  </a:lnTo>
                  <a:lnTo>
                    <a:pt x="1733099" y="144477"/>
                  </a:lnTo>
                  <a:lnTo>
                    <a:pt x="1739381" y="149922"/>
                  </a:lnTo>
                  <a:lnTo>
                    <a:pt x="1743806" y="142383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63926" y="3394540"/>
              <a:ext cx="446405" cy="41910"/>
            </a:xfrm>
            <a:custGeom>
              <a:avLst/>
              <a:gdLst/>
              <a:ahLst/>
              <a:cxnLst/>
              <a:rect l="l" t="t" r="r" b="b"/>
              <a:pathLst>
                <a:path w="446405" h="41910">
                  <a:moveTo>
                    <a:pt x="446122" y="0"/>
                  </a:moveTo>
                  <a:lnTo>
                    <a:pt x="0" y="0"/>
                  </a:lnTo>
                  <a:lnTo>
                    <a:pt x="0" y="41883"/>
                  </a:lnTo>
                  <a:lnTo>
                    <a:pt x="446122" y="41883"/>
                  </a:lnTo>
                  <a:lnTo>
                    <a:pt x="446122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20066" y="3329743"/>
              <a:ext cx="120739" cy="17148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171571" y="1257409"/>
              <a:ext cx="1618725" cy="7683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317537" y="1615608"/>
              <a:ext cx="213853" cy="11108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551554" y="1615608"/>
              <a:ext cx="103850" cy="11108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6685536" y="1615584"/>
              <a:ext cx="58419" cy="108585"/>
            </a:xfrm>
            <a:custGeom>
              <a:avLst/>
              <a:gdLst/>
              <a:ahLst/>
              <a:cxnLst/>
              <a:rect l="l" t="t" r="r" b="b"/>
              <a:pathLst>
                <a:path w="58419" h="108585">
                  <a:moveTo>
                    <a:pt x="48815" y="0"/>
                  </a:moveTo>
                  <a:lnTo>
                    <a:pt x="44836" y="0"/>
                  </a:lnTo>
                  <a:lnTo>
                    <a:pt x="39049" y="1061"/>
                  </a:lnTo>
                  <a:lnTo>
                    <a:pt x="33050" y="4654"/>
                  </a:lnTo>
                  <a:lnTo>
                    <a:pt x="26090" y="11388"/>
                  </a:lnTo>
                  <a:lnTo>
                    <a:pt x="17423" y="21873"/>
                  </a:lnTo>
                  <a:lnTo>
                    <a:pt x="17423" y="2837"/>
                  </a:lnTo>
                  <a:lnTo>
                    <a:pt x="0" y="2837"/>
                  </a:lnTo>
                  <a:lnTo>
                    <a:pt x="0" y="108080"/>
                  </a:lnTo>
                  <a:lnTo>
                    <a:pt x="17423" y="108080"/>
                  </a:lnTo>
                  <a:lnTo>
                    <a:pt x="17423" y="45349"/>
                  </a:lnTo>
                  <a:lnTo>
                    <a:pt x="24620" y="33369"/>
                  </a:lnTo>
                  <a:lnTo>
                    <a:pt x="31174" y="24707"/>
                  </a:lnTo>
                  <a:lnTo>
                    <a:pt x="37072" y="19447"/>
                  </a:lnTo>
                  <a:lnTo>
                    <a:pt x="42302" y="17674"/>
                  </a:lnTo>
                  <a:lnTo>
                    <a:pt x="44365" y="17674"/>
                  </a:lnTo>
                  <a:lnTo>
                    <a:pt x="46228" y="18868"/>
                  </a:lnTo>
                  <a:lnTo>
                    <a:pt x="49747" y="21873"/>
                  </a:lnTo>
                  <a:lnTo>
                    <a:pt x="58333" y="7235"/>
                  </a:lnTo>
                  <a:lnTo>
                    <a:pt x="53673" y="2575"/>
                  </a:lnTo>
                  <a:lnTo>
                    <a:pt x="488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763021" y="1554246"/>
              <a:ext cx="93389" cy="17242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876577" y="1615598"/>
              <a:ext cx="90353" cy="11108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995650" y="1615584"/>
              <a:ext cx="158785" cy="11110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7180655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2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2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103"/>
                  </a:moveTo>
                  <a:lnTo>
                    <a:pt x="2544" y="48103"/>
                  </a:lnTo>
                  <a:lnTo>
                    <a:pt x="2544" y="153346"/>
                  </a:lnTo>
                  <a:lnTo>
                    <a:pt x="19967" y="153346"/>
                  </a:lnTo>
                  <a:lnTo>
                    <a:pt x="19967" y="481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230675" y="1554246"/>
              <a:ext cx="96405" cy="172424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7363478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3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3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103"/>
                  </a:moveTo>
                  <a:lnTo>
                    <a:pt x="2544" y="48103"/>
                  </a:lnTo>
                  <a:lnTo>
                    <a:pt x="2544" y="153346"/>
                  </a:lnTo>
                  <a:lnTo>
                    <a:pt x="19967" y="153346"/>
                  </a:lnTo>
                  <a:lnTo>
                    <a:pt x="19967" y="481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423513" y="1615588"/>
              <a:ext cx="87557" cy="10808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7541737" y="1615624"/>
              <a:ext cx="101986" cy="16683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6769426" y="962991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097" y="233181"/>
                  </a:lnTo>
                  <a:lnTo>
                    <a:pt x="9559" y="274555"/>
                  </a:lnTo>
                  <a:lnTo>
                    <a:pt x="40916" y="336553"/>
                  </a:lnTo>
                  <a:lnTo>
                    <a:pt x="73964" y="372179"/>
                  </a:lnTo>
                  <a:lnTo>
                    <a:pt x="114389" y="399442"/>
                  </a:lnTo>
                  <a:lnTo>
                    <a:pt x="160724" y="416876"/>
                  </a:lnTo>
                  <a:lnTo>
                    <a:pt x="211501" y="423013"/>
                  </a:lnTo>
                  <a:lnTo>
                    <a:pt x="262278" y="416876"/>
                  </a:lnTo>
                  <a:lnTo>
                    <a:pt x="308613" y="399442"/>
                  </a:lnTo>
                  <a:lnTo>
                    <a:pt x="349038" y="372179"/>
                  </a:lnTo>
                  <a:lnTo>
                    <a:pt x="382086" y="336553"/>
                  </a:lnTo>
                  <a:lnTo>
                    <a:pt x="406291" y="294032"/>
                  </a:lnTo>
                  <a:lnTo>
                    <a:pt x="416653" y="262107"/>
                  </a:lnTo>
                  <a:lnTo>
                    <a:pt x="215532" y="262107"/>
                  </a:lnTo>
                  <a:lnTo>
                    <a:pt x="215532" y="174256"/>
                  </a:lnTo>
                  <a:lnTo>
                    <a:pt x="191627" y="174256"/>
                  </a:lnTo>
                  <a:lnTo>
                    <a:pt x="191627" y="160885"/>
                  </a:lnTo>
                  <a:lnTo>
                    <a:pt x="416655" y="160885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655" y="160885"/>
                  </a:moveTo>
                  <a:lnTo>
                    <a:pt x="231396" y="160885"/>
                  </a:lnTo>
                  <a:lnTo>
                    <a:pt x="231396" y="262107"/>
                  </a:lnTo>
                  <a:lnTo>
                    <a:pt x="416653" y="262107"/>
                  </a:lnTo>
                  <a:lnTo>
                    <a:pt x="418683" y="254235"/>
                  </a:lnTo>
                  <a:lnTo>
                    <a:pt x="421905" y="233181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655" y="160885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6961054" y="1123879"/>
              <a:ext cx="40005" cy="101600"/>
            </a:xfrm>
            <a:custGeom>
              <a:avLst/>
              <a:gdLst/>
              <a:ahLst/>
              <a:cxnLst/>
              <a:rect l="l" t="t" r="r" b="b"/>
              <a:pathLst>
                <a:path w="40005" h="101600">
                  <a:moveTo>
                    <a:pt x="39763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3901" y="13970"/>
                  </a:lnTo>
                  <a:lnTo>
                    <a:pt x="23901" y="101600"/>
                  </a:lnTo>
                  <a:lnTo>
                    <a:pt x="39763" y="101600"/>
                  </a:lnTo>
                  <a:lnTo>
                    <a:pt x="39763" y="13970"/>
                  </a:lnTo>
                  <a:lnTo>
                    <a:pt x="397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171571" y="4043869"/>
              <a:ext cx="1618725" cy="76835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6480685" y="4402017"/>
              <a:ext cx="86217" cy="11108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598878" y="4402007"/>
              <a:ext cx="87568" cy="10808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6718215" y="4402017"/>
              <a:ext cx="86217" cy="111085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6835445" y="4340684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5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873887" y="4402017"/>
              <a:ext cx="182281" cy="16685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7080233" y="4402017"/>
              <a:ext cx="90353" cy="11108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7199345" y="4402003"/>
              <a:ext cx="158785" cy="11110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7386864" y="4402007"/>
              <a:ext cx="87568" cy="108080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6769460" y="3744647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5">
                  <a:moveTo>
                    <a:pt x="211468" y="0"/>
                  </a:moveTo>
                  <a:lnTo>
                    <a:pt x="162978" y="5586"/>
                  </a:lnTo>
                  <a:lnTo>
                    <a:pt x="118462" y="21500"/>
                  </a:lnTo>
                  <a:lnTo>
                    <a:pt x="79192" y="46469"/>
                  </a:lnTo>
                  <a:lnTo>
                    <a:pt x="46436" y="79225"/>
                  </a:lnTo>
                  <a:lnTo>
                    <a:pt x="21467" y="118495"/>
                  </a:lnTo>
                  <a:lnTo>
                    <a:pt x="5553" y="163011"/>
                  </a:lnTo>
                  <a:lnTo>
                    <a:pt x="89" y="210433"/>
                  </a:lnTo>
                  <a:lnTo>
                    <a:pt x="0" y="212116"/>
                  </a:lnTo>
                  <a:lnTo>
                    <a:pt x="1205" y="234531"/>
                  </a:lnTo>
                  <a:lnTo>
                    <a:pt x="10732" y="278301"/>
                  </a:lnTo>
                  <a:lnTo>
                    <a:pt x="43345" y="339835"/>
                  </a:lnTo>
                  <a:lnTo>
                    <a:pt x="76282" y="374160"/>
                  </a:lnTo>
                  <a:lnTo>
                    <a:pt x="116199" y="400382"/>
                  </a:lnTo>
                  <a:lnTo>
                    <a:pt x="161720" y="417126"/>
                  </a:lnTo>
                  <a:lnTo>
                    <a:pt x="211468" y="423013"/>
                  </a:lnTo>
                  <a:lnTo>
                    <a:pt x="261216" y="417126"/>
                  </a:lnTo>
                  <a:lnTo>
                    <a:pt x="306736" y="400382"/>
                  </a:lnTo>
                  <a:lnTo>
                    <a:pt x="346653" y="374160"/>
                  </a:lnTo>
                  <a:lnTo>
                    <a:pt x="379591" y="339835"/>
                  </a:lnTo>
                  <a:lnTo>
                    <a:pt x="404174" y="298786"/>
                  </a:lnTo>
                  <a:lnTo>
                    <a:pt x="409506" y="285185"/>
                  </a:lnTo>
                  <a:lnTo>
                    <a:pt x="176108" y="285185"/>
                  </a:lnTo>
                  <a:lnTo>
                    <a:pt x="176108" y="271646"/>
                  </a:lnTo>
                  <a:lnTo>
                    <a:pt x="213583" y="263813"/>
                  </a:lnTo>
                  <a:lnTo>
                    <a:pt x="231185" y="235856"/>
                  </a:lnTo>
                  <a:lnTo>
                    <a:pt x="229195" y="225015"/>
                  </a:lnTo>
                  <a:lnTo>
                    <a:pt x="223392" y="217039"/>
                  </a:lnTo>
                  <a:lnTo>
                    <a:pt x="214018" y="212116"/>
                  </a:lnTo>
                  <a:lnTo>
                    <a:pt x="201322" y="210433"/>
                  </a:lnTo>
                  <a:lnTo>
                    <a:pt x="190746" y="210433"/>
                  </a:lnTo>
                  <a:lnTo>
                    <a:pt x="190746" y="198800"/>
                  </a:lnTo>
                  <a:lnTo>
                    <a:pt x="205107" y="194195"/>
                  </a:lnTo>
                  <a:lnTo>
                    <a:pt x="215672" y="187483"/>
                  </a:lnTo>
                  <a:lnTo>
                    <a:pt x="222192" y="178860"/>
                  </a:lnTo>
                  <a:lnTo>
                    <a:pt x="224420" y="168518"/>
                  </a:lnTo>
                  <a:lnTo>
                    <a:pt x="224420" y="163440"/>
                  </a:lnTo>
                  <a:lnTo>
                    <a:pt x="185458" y="163440"/>
                  </a:lnTo>
                  <a:lnTo>
                    <a:pt x="176108" y="152864"/>
                  </a:lnTo>
                  <a:lnTo>
                    <a:pt x="211688" y="137849"/>
                  </a:lnTo>
                  <a:lnTo>
                    <a:pt x="408388" y="137849"/>
                  </a:lnTo>
                  <a:lnTo>
                    <a:pt x="401469" y="118495"/>
                  </a:lnTo>
                  <a:lnTo>
                    <a:pt x="376499" y="79225"/>
                  </a:lnTo>
                  <a:lnTo>
                    <a:pt x="343744" y="46469"/>
                  </a:lnTo>
                  <a:lnTo>
                    <a:pt x="304473" y="21500"/>
                  </a:lnTo>
                  <a:lnTo>
                    <a:pt x="259958" y="5586"/>
                  </a:lnTo>
                  <a:lnTo>
                    <a:pt x="211468" y="0"/>
                  </a:lnTo>
                  <a:close/>
                </a:path>
                <a:path w="423544" h="423545">
                  <a:moveTo>
                    <a:pt x="408388" y="137849"/>
                  </a:moveTo>
                  <a:lnTo>
                    <a:pt x="211688" y="137849"/>
                  </a:lnTo>
                  <a:lnTo>
                    <a:pt x="223316" y="139906"/>
                  </a:lnTo>
                  <a:lnTo>
                    <a:pt x="232195" y="145750"/>
                  </a:lnTo>
                  <a:lnTo>
                    <a:pt x="237862" y="154887"/>
                  </a:lnTo>
                  <a:lnTo>
                    <a:pt x="239854" y="166822"/>
                  </a:lnTo>
                  <a:lnTo>
                    <a:pt x="238572" y="177171"/>
                  </a:lnTo>
                  <a:lnTo>
                    <a:pt x="234669" y="186006"/>
                  </a:lnTo>
                  <a:lnTo>
                    <a:pt x="228060" y="193413"/>
                  </a:lnTo>
                  <a:lnTo>
                    <a:pt x="218661" y="199480"/>
                  </a:lnTo>
                  <a:lnTo>
                    <a:pt x="224797" y="201386"/>
                  </a:lnTo>
                  <a:lnTo>
                    <a:pt x="246838" y="234380"/>
                  </a:lnTo>
                  <a:lnTo>
                    <a:pt x="242211" y="255345"/>
                  </a:lnTo>
                  <a:lnTo>
                    <a:pt x="229046" y="271362"/>
                  </a:lnTo>
                  <a:lnTo>
                    <a:pt x="208416" y="281589"/>
                  </a:lnTo>
                  <a:lnTo>
                    <a:pt x="181395" y="285185"/>
                  </a:lnTo>
                  <a:lnTo>
                    <a:pt x="409506" y="285185"/>
                  </a:lnTo>
                  <a:lnTo>
                    <a:pt x="412204" y="278301"/>
                  </a:lnTo>
                  <a:lnTo>
                    <a:pt x="418099" y="256840"/>
                  </a:lnTo>
                  <a:lnTo>
                    <a:pt x="421730" y="234531"/>
                  </a:lnTo>
                  <a:lnTo>
                    <a:pt x="422936" y="212116"/>
                  </a:lnTo>
                  <a:lnTo>
                    <a:pt x="422846" y="210433"/>
                  </a:lnTo>
                  <a:lnTo>
                    <a:pt x="417382" y="163011"/>
                  </a:lnTo>
                  <a:lnTo>
                    <a:pt x="408388" y="137849"/>
                  </a:lnTo>
                  <a:close/>
                </a:path>
                <a:path w="423544" h="423545">
                  <a:moveTo>
                    <a:pt x="218243" y="151848"/>
                  </a:moveTo>
                  <a:lnTo>
                    <a:pt x="208724" y="151848"/>
                  </a:lnTo>
                  <a:lnTo>
                    <a:pt x="203596" y="152380"/>
                  </a:lnTo>
                  <a:lnTo>
                    <a:pt x="198505" y="154232"/>
                  </a:lnTo>
                  <a:lnTo>
                    <a:pt x="192707" y="157790"/>
                  </a:lnTo>
                  <a:lnTo>
                    <a:pt x="185458" y="163440"/>
                  </a:lnTo>
                  <a:lnTo>
                    <a:pt x="224420" y="163440"/>
                  </a:lnTo>
                  <a:lnTo>
                    <a:pt x="224420" y="158361"/>
                  </a:lnTo>
                  <a:lnTo>
                    <a:pt x="218243" y="151848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6945564" y="3882493"/>
              <a:ext cx="70730" cy="14733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4890698" y="2637472"/>
              <a:ext cx="1618757" cy="76835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5150306" y="2840849"/>
              <a:ext cx="1100324" cy="39277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5300076" y="3122534"/>
              <a:ext cx="90353" cy="111085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5419156" y="3122519"/>
              <a:ext cx="87568" cy="108080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5488578" y="2342947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101" y="233217"/>
                  </a:lnTo>
                  <a:lnTo>
                    <a:pt x="9585" y="274646"/>
                  </a:lnTo>
                  <a:lnTo>
                    <a:pt x="40969" y="336636"/>
                  </a:lnTo>
                  <a:lnTo>
                    <a:pt x="74017" y="372231"/>
                  </a:lnTo>
                  <a:lnTo>
                    <a:pt x="114431" y="399467"/>
                  </a:lnTo>
                  <a:lnTo>
                    <a:pt x="160747" y="416882"/>
                  </a:lnTo>
                  <a:lnTo>
                    <a:pt x="211501" y="423013"/>
                  </a:lnTo>
                  <a:lnTo>
                    <a:pt x="262255" y="416882"/>
                  </a:lnTo>
                  <a:lnTo>
                    <a:pt x="308571" y="399467"/>
                  </a:lnTo>
                  <a:lnTo>
                    <a:pt x="348985" y="372231"/>
                  </a:lnTo>
                  <a:lnTo>
                    <a:pt x="382033" y="336636"/>
                  </a:lnTo>
                  <a:lnTo>
                    <a:pt x="406249" y="294148"/>
                  </a:lnTo>
                  <a:lnTo>
                    <a:pt x="409624" y="284965"/>
                  </a:lnTo>
                  <a:lnTo>
                    <a:pt x="224914" y="284965"/>
                  </a:lnTo>
                  <a:lnTo>
                    <a:pt x="224914" y="240505"/>
                  </a:lnTo>
                  <a:lnTo>
                    <a:pt x="158236" y="240505"/>
                  </a:lnTo>
                  <a:lnTo>
                    <a:pt x="158236" y="236495"/>
                  </a:lnTo>
                  <a:lnTo>
                    <a:pt x="232778" y="138058"/>
                  </a:lnTo>
                  <a:lnTo>
                    <a:pt x="408495" y="138058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08495" y="138058"/>
                  </a:moveTo>
                  <a:lnTo>
                    <a:pt x="240181" y="138058"/>
                  </a:lnTo>
                  <a:lnTo>
                    <a:pt x="240181" y="227186"/>
                  </a:lnTo>
                  <a:lnTo>
                    <a:pt x="264756" y="227186"/>
                  </a:lnTo>
                  <a:lnTo>
                    <a:pt x="264756" y="240505"/>
                  </a:lnTo>
                  <a:lnTo>
                    <a:pt x="240181" y="240505"/>
                  </a:lnTo>
                  <a:lnTo>
                    <a:pt x="240181" y="284965"/>
                  </a:lnTo>
                  <a:lnTo>
                    <a:pt x="409624" y="284965"/>
                  </a:lnTo>
                  <a:lnTo>
                    <a:pt x="413417" y="274646"/>
                  </a:lnTo>
                  <a:lnTo>
                    <a:pt x="418670" y="254301"/>
                  </a:lnTo>
                  <a:lnTo>
                    <a:pt x="421901" y="233217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08495" y="138058"/>
                  </a:lnTo>
                  <a:close/>
                </a:path>
                <a:path w="423544" h="423544">
                  <a:moveTo>
                    <a:pt x="225124" y="168979"/>
                  </a:moveTo>
                  <a:lnTo>
                    <a:pt x="221993" y="175324"/>
                  </a:lnTo>
                  <a:lnTo>
                    <a:pt x="185774" y="223804"/>
                  </a:lnTo>
                  <a:lnTo>
                    <a:pt x="181764" y="228244"/>
                  </a:lnTo>
                  <a:lnTo>
                    <a:pt x="187051" y="227186"/>
                  </a:lnTo>
                  <a:lnTo>
                    <a:pt x="224914" y="227186"/>
                  </a:lnTo>
                  <a:lnTo>
                    <a:pt x="224694" y="175533"/>
                  </a:lnTo>
                  <a:lnTo>
                    <a:pt x="225124" y="168979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5646821" y="2481005"/>
              <a:ext cx="106509" cy="146906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7451260" y="2640484"/>
              <a:ext cx="1618778" cy="768772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7823059" y="2872114"/>
              <a:ext cx="206890" cy="166859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8050138" y="2872114"/>
              <a:ext cx="420009" cy="166859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8498883" y="2872101"/>
              <a:ext cx="87557" cy="108080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8619401" y="2872112"/>
              <a:ext cx="76228" cy="111085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7711205" y="3125920"/>
              <a:ext cx="200350" cy="111085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7940317" y="3125900"/>
              <a:ext cx="156502" cy="108087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8118292" y="3125917"/>
              <a:ext cx="86206" cy="111085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8236491" y="3125908"/>
              <a:ext cx="157733" cy="10808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8423537" y="3125920"/>
              <a:ext cx="90353" cy="111085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18541697" y="3064587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4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8588283" y="3125920"/>
              <a:ext cx="90353" cy="111085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8707369" y="3125908"/>
              <a:ext cx="87557" cy="108080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18049141" y="2339541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5586" y="259991"/>
                  </a:lnTo>
                  <a:lnTo>
                    <a:pt x="21500" y="304507"/>
                  </a:lnTo>
                  <a:lnTo>
                    <a:pt x="46469" y="343777"/>
                  </a:lnTo>
                  <a:lnTo>
                    <a:pt x="79225" y="376533"/>
                  </a:lnTo>
                  <a:lnTo>
                    <a:pt x="118495" y="401502"/>
                  </a:lnTo>
                  <a:lnTo>
                    <a:pt x="163011" y="417416"/>
                  </a:lnTo>
                  <a:lnTo>
                    <a:pt x="211501" y="423002"/>
                  </a:lnTo>
                  <a:lnTo>
                    <a:pt x="259995" y="417416"/>
                  </a:lnTo>
                  <a:lnTo>
                    <a:pt x="304513" y="401502"/>
                  </a:lnTo>
                  <a:lnTo>
                    <a:pt x="343786" y="376533"/>
                  </a:lnTo>
                  <a:lnTo>
                    <a:pt x="376542" y="343777"/>
                  </a:lnTo>
                  <a:lnTo>
                    <a:pt x="401512" y="304507"/>
                  </a:lnTo>
                  <a:lnTo>
                    <a:pt x="417426" y="259991"/>
                  </a:lnTo>
                  <a:lnTo>
                    <a:pt x="423013" y="211501"/>
                  </a:lnTo>
                  <a:lnTo>
                    <a:pt x="417426" y="163011"/>
                  </a:lnTo>
                  <a:lnTo>
                    <a:pt x="401512" y="118495"/>
                  </a:lnTo>
                  <a:lnTo>
                    <a:pt x="376542" y="79225"/>
                  </a:lnTo>
                  <a:lnTo>
                    <a:pt x="343786" y="46469"/>
                  </a:lnTo>
                  <a:lnTo>
                    <a:pt x="304513" y="21500"/>
                  </a:lnTo>
                  <a:lnTo>
                    <a:pt x="259995" y="5586"/>
                  </a:lnTo>
                  <a:lnTo>
                    <a:pt x="211501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8218100" y="2499682"/>
              <a:ext cx="85107" cy="102708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15318778" y="1581841"/>
              <a:ext cx="3408679" cy="2887980"/>
            </a:xfrm>
            <a:custGeom>
              <a:avLst/>
              <a:gdLst/>
              <a:ahLst/>
              <a:cxnLst/>
              <a:rect l="l" t="t" r="r" b="b"/>
              <a:pathLst>
                <a:path w="3408680" h="2887979">
                  <a:moveTo>
                    <a:pt x="631952" y="40792"/>
                  </a:moveTo>
                  <a:lnTo>
                    <a:pt x="631939" y="24892"/>
                  </a:lnTo>
                  <a:lnTo>
                    <a:pt x="625716" y="11938"/>
                  </a:lnTo>
                  <a:lnTo>
                    <a:pt x="614337" y="3200"/>
                  </a:lnTo>
                  <a:lnTo>
                    <a:pt x="598868" y="0"/>
                  </a:lnTo>
                  <a:lnTo>
                    <a:pt x="462699" y="2133"/>
                  </a:lnTo>
                  <a:lnTo>
                    <a:pt x="448411" y="4940"/>
                  </a:lnTo>
                  <a:lnTo>
                    <a:pt x="440753" y="12141"/>
                  </a:lnTo>
                  <a:lnTo>
                    <a:pt x="440245" y="22644"/>
                  </a:lnTo>
                  <a:lnTo>
                    <a:pt x="447395" y="35331"/>
                  </a:lnTo>
                  <a:lnTo>
                    <a:pt x="494220" y="91884"/>
                  </a:lnTo>
                  <a:lnTo>
                    <a:pt x="457301" y="126098"/>
                  </a:lnTo>
                  <a:lnTo>
                    <a:pt x="421398" y="161302"/>
                  </a:lnTo>
                  <a:lnTo>
                    <a:pt x="386524" y="197485"/>
                  </a:lnTo>
                  <a:lnTo>
                    <a:pt x="352704" y="234607"/>
                  </a:lnTo>
                  <a:lnTo>
                    <a:pt x="319938" y="272656"/>
                  </a:lnTo>
                  <a:lnTo>
                    <a:pt x="288264" y="311594"/>
                  </a:lnTo>
                  <a:lnTo>
                    <a:pt x="257708" y="351396"/>
                  </a:lnTo>
                  <a:lnTo>
                    <a:pt x="228269" y="392036"/>
                  </a:lnTo>
                  <a:lnTo>
                    <a:pt x="199974" y="433489"/>
                  </a:lnTo>
                  <a:lnTo>
                    <a:pt x="172834" y="475716"/>
                  </a:lnTo>
                  <a:lnTo>
                    <a:pt x="146888" y="518706"/>
                  </a:lnTo>
                  <a:lnTo>
                    <a:pt x="122135" y="562419"/>
                  </a:lnTo>
                  <a:lnTo>
                    <a:pt x="98615" y="606844"/>
                  </a:lnTo>
                  <a:lnTo>
                    <a:pt x="76339" y="651929"/>
                  </a:lnTo>
                  <a:lnTo>
                    <a:pt x="55308" y="697674"/>
                  </a:lnTo>
                  <a:lnTo>
                    <a:pt x="35572" y="744029"/>
                  </a:lnTo>
                  <a:lnTo>
                    <a:pt x="17119" y="790981"/>
                  </a:lnTo>
                  <a:lnTo>
                    <a:pt x="0" y="838504"/>
                  </a:lnTo>
                  <a:lnTo>
                    <a:pt x="39992" y="852373"/>
                  </a:lnTo>
                  <a:lnTo>
                    <a:pt x="56680" y="806069"/>
                  </a:lnTo>
                  <a:lnTo>
                    <a:pt x="74650" y="760310"/>
                  </a:lnTo>
                  <a:lnTo>
                    <a:pt x="93878" y="715137"/>
                  </a:lnTo>
                  <a:lnTo>
                    <a:pt x="114363" y="670547"/>
                  </a:lnTo>
                  <a:lnTo>
                    <a:pt x="136067" y="626605"/>
                  </a:lnTo>
                  <a:lnTo>
                    <a:pt x="158978" y="583311"/>
                  </a:lnTo>
                  <a:lnTo>
                    <a:pt x="183070" y="540689"/>
                  </a:lnTo>
                  <a:lnTo>
                    <a:pt x="208343" y="498792"/>
                  </a:lnTo>
                  <a:lnTo>
                    <a:pt x="234772" y="457619"/>
                  </a:lnTo>
                  <a:lnTo>
                    <a:pt x="262318" y="417207"/>
                  </a:lnTo>
                  <a:lnTo>
                    <a:pt x="290982" y="377583"/>
                  </a:lnTo>
                  <a:lnTo>
                    <a:pt x="320751" y="338785"/>
                  </a:lnTo>
                  <a:lnTo>
                    <a:pt x="351586" y="300812"/>
                  </a:lnTo>
                  <a:lnTo>
                    <a:pt x="383489" y="263715"/>
                  </a:lnTo>
                  <a:lnTo>
                    <a:pt x="416433" y="227507"/>
                  </a:lnTo>
                  <a:lnTo>
                    <a:pt x="450380" y="192214"/>
                  </a:lnTo>
                  <a:lnTo>
                    <a:pt x="485343" y="157873"/>
                  </a:lnTo>
                  <a:lnTo>
                    <a:pt x="521284" y="124498"/>
                  </a:lnTo>
                  <a:lnTo>
                    <a:pt x="575513" y="189928"/>
                  </a:lnTo>
                  <a:lnTo>
                    <a:pt x="581964" y="193586"/>
                  </a:lnTo>
                  <a:lnTo>
                    <a:pt x="587692" y="193586"/>
                  </a:lnTo>
                  <a:lnTo>
                    <a:pt x="593293" y="192303"/>
                  </a:lnTo>
                  <a:lnTo>
                    <a:pt x="598144" y="188480"/>
                  </a:lnTo>
                  <a:lnTo>
                    <a:pt x="602043" y="182194"/>
                  </a:lnTo>
                  <a:lnTo>
                    <a:pt x="604748" y="173482"/>
                  </a:lnTo>
                  <a:lnTo>
                    <a:pt x="631952" y="40792"/>
                  </a:lnTo>
                  <a:close/>
                </a:path>
                <a:path w="3408680" h="2887979">
                  <a:moveTo>
                    <a:pt x="711200" y="2852826"/>
                  </a:moveTo>
                  <a:lnTo>
                    <a:pt x="671334" y="2823946"/>
                  </a:lnTo>
                  <a:lnTo>
                    <a:pt x="632358" y="2793987"/>
                  </a:lnTo>
                  <a:lnTo>
                    <a:pt x="594283" y="2762974"/>
                  </a:lnTo>
                  <a:lnTo>
                    <a:pt x="557136" y="2730931"/>
                  </a:lnTo>
                  <a:lnTo>
                    <a:pt x="520928" y="2697886"/>
                  </a:lnTo>
                  <a:lnTo>
                    <a:pt x="485698" y="2663863"/>
                  </a:lnTo>
                  <a:lnTo>
                    <a:pt x="451446" y="2628874"/>
                  </a:lnTo>
                  <a:lnTo>
                    <a:pt x="418198" y="2592971"/>
                  </a:lnTo>
                  <a:lnTo>
                    <a:pt x="385978" y="2556167"/>
                  </a:lnTo>
                  <a:lnTo>
                    <a:pt x="354799" y="2518486"/>
                  </a:lnTo>
                  <a:lnTo>
                    <a:pt x="324688" y="2479954"/>
                  </a:lnTo>
                  <a:lnTo>
                    <a:pt x="295668" y="2440584"/>
                  </a:lnTo>
                  <a:lnTo>
                    <a:pt x="267754" y="2400414"/>
                  </a:lnTo>
                  <a:lnTo>
                    <a:pt x="240969" y="2359482"/>
                  </a:lnTo>
                  <a:lnTo>
                    <a:pt x="215315" y="2317788"/>
                  </a:lnTo>
                  <a:lnTo>
                    <a:pt x="190842" y="2275370"/>
                  </a:lnTo>
                  <a:lnTo>
                    <a:pt x="167551" y="2232241"/>
                  </a:lnTo>
                  <a:lnTo>
                    <a:pt x="145465" y="2188451"/>
                  </a:lnTo>
                  <a:lnTo>
                    <a:pt x="214363" y="2158403"/>
                  </a:lnTo>
                  <a:lnTo>
                    <a:pt x="226491" y="2150287"/>
                  </a:lnTo>
                  <a:lnTo>
                    <a:pt x="230784" y="2140699"/>
                  </a:lnTo>
                  <a:lnTo>
                    <a:pt x="227203" y="2130818"/>
                  </a:lnTo>
                  <a:lnTo>
                    <a:pt x="215722" y="2121865"/>
                  </a:lnTo>
                  <a:lnTo>
                    <a:pt x="90017" y="2055850"/>
                  </a:lnTo>
                  <a:lnTo>
                    <a:pt x="84150" y="2054428"/>
                  </a:lnTo>
                  <a:lnTo>
                    <a:pt x="78562" y="2054428"/>
                  </a:lnTo>
                  <a:lnTo>
                    <a:pt x="47193" y="2080031"/>
                  </a:lnTo>
                  <a:lnTo>
                    <a:pt x="11658" y="2210778"/>
                  </a:lnTo>
                  <a:lnTo>
                    <a:pt x="10109" y="2222182"/>
                  </a:lnTo>
                  <a:lnTo>
                    <a:pt x="12153" y="2230755"/>
                  </a:lnTo>
                  <a:lnTo>
                    <a:pt x="17399" y="2236152"/>
                  </a:lnTo>
                  <a:lnTo>
                    <a:pt x="25438" y="2238032"/>
                  </a:lnTo>
                  <a:lnTo>
                    <a:pt x="29438" y="2238032"/>
                  </a:lnTo>
                  <a:lnTo>
                    <a:pt x="34124" y="2236952"/>
                  </a:lnTo>
                  <a:lnTo>
                    <a:pt x="106629" y="2205367"/>
                  </a:lnTo>
                  <a:lnTo>
                    <a:pt x="129247" y="2250338"/>
                  </a:lnTo>
                  <a:lnTo>
                    <a:pt x="153111" y="2294610"/>
                  </a:lnTo>
                  <a:lnTo>
                    <a:pt x="178193" y="2338159"/>
                  </a:lnTo>
                  <a:lnTo>
                    <a:pt x="204470" y="2380958"/>
                  </a:lnTo>
                  <a:lnTo>
                    <a:pt x="231940" y="2422995"/>
                  </a:lnTo>
                  <a:lnTo>
                    <a:pt x="260553" y="2464231"/>
                  </a:lnTo>
                  <a:lnTo>
                    <a:pt x="290322" y="2504643"/>
                  </a:lnTo>
                  <a:lnTo>
                    <a:pt x="321195" y="2544216"/>
                  </a:lnTo>
                  <a:lnTo>
                    <a:pt x="353161" y="2582900"/>
                  </a:lnTo>
                  <a:lnTo>
                    <a:pt x="386207" y="2620683"/>
                  </a:lnTo>
                  <a:lnTo>
                    <a:pt x="420319" y="2657551"/>
                  </a:lnTo>
                  <a:lnTo>
                    <a:pt x="455447" y="2693454"/>
                  </a:lnTo>
                  <a:lnTo>
                    <a:pt x="491604" y="2728379"/>
                  </a:lnTo>
                  <a:lnTo>
                    <a:pt x="528739" y="2762300"/>
                  </a:lnTo>
                  <a:lnTo>
                    <a:pt x="566851" y="2795193"/>
                  </a:lnTo>
                  <a:lnTo>
                    <a:pt x="605904" y="2827032"/>
                  </a:lnTo>
                  <a:lnTo>
                    <a:pt x="645896" y="2857792"/>
                  </a:lnTo>
                  <a:lnTo>
                    <a:pt x="686790" y="2887434"/>
                  </a:lnTo>
                  <a:lnTo>
                    <a:pt x="711200" y="2852826"/>
                  </a:lnTo>
                  <a:close/>
                </a:path>
                <a:path w="3408680" h="2887979">
                  <a:moveTo>
                    <a:pt x="3346005" y="2064067"/>
                  </a:moveTo>
                  <a:lnTo>
                    <a:pt x="3306407" y="2049170"/>
                  </a:lnTo>
                  <a:lnTo>
                    <a:pt x="3288436" y="2094992"/>
                  </a:lnTo>
                  <a:lnTo>
                    <a:pt x="3269196" y="2140229"/>
                  </a:lnTo>
                  <a:lnTo>
                    <a:pt x="3248710" y="2184844"/>
                  </a:lnTo>
                  <a:lnTo>
                    <a:pt x="3226993" y="2228824"/>
                  </a:lnTo>
                  <a:lnTo>
                    <a:pt x="3204070" y="2272144"/>
                  </a:lnTo>
                  <a:lnTo>
                    <a:pt x="3179953" y="2314778"/>
                  </a:lnTo>
                  <a:lnTo>
                    <a:pt x="3154680" y="2356701"/>
                  </a:lnTo>
                  <a:lnTo>
                    <a:pt x="3128238" y="2397887"/>
                  </a:lnTo>
                  <a:lnTo>
                    <a:pt x="3100679" y="2438298"/>
                  </a:lnTo>
                  <a:lnTo>
                    <a:pt x="3072015" y="2477922"/>
                  </a:lnTo>
                  <a:lnTo>
                    <a:pt x="3042247" y="2516721"/>
                  </a:lnTo>
                  <a:lnTo>
                    <a:pt x="3011411" y="2554681"/>
                  </a:lnTo>
                  <a:lnTo>
                    <a:pt x="2979521" y="2591778"/>
                  </a:lnTo>
                  <a:lnTo>
                    <a:pt x="2946603" y="2627973"/>
                  </a:lnTo>
                  <a:lnTo>
                    <a:pt x="2912668" y="2663253"/>
                  </a:lnTo>
                  <a:lnTo>
                    <a:pt x="2877731" y="2697581"/>
                  </a:lnTo>
                  <a:lnTo>
                    <a:pt x="2841828" y="2730944"/>
                  </a:lnTo>
                  <a:lnTo>
                    <a:pt x="2804972" y="2763304"/>
                  </a:lnTo>
                  <a:lnTo>
                    <a:pt x="2752433" y="2696197"/>
                  </a:lnTo>
                  <a:lnTo>
                    <a:pt x="2745956" y="2692362"/>
                  </a:lnTo>
                  <a:lnTo>
                    <a:pt x="2740152" y="2692362"/>
                  </a:lnTo>
                  <a:lnTo>
                    <a:pt x="2734640" y="2693606"/>
                  </a:lnTo>
                  <a:lnTo>
                    <a:pt x="2692031" y="2843885"/>
                  </a:lnTo>
                  <a:lnTo>
                    <a:pt x="2691612" y="2859900"/>
                  </a:lnTo>
                  <a:lnTo>
                    <a:pt x="2697619" y="2873108"/>
                  </a:lnTo>
                  <a:lnTo>
                    <a:pt x="2709011" y="2882138"/>
                  </a:lnTo>
                  <a:lnTo>
                    <a:pt x="2724696" y="2885592"/>
                  </a:lnTo>
                  <a:lnTo>
                    <a:pt x="2860814" y="2887243"/>
                  </a:lnTo>
                  <a:lnTo>
                    <a:pt x="2874822" y="2884678"/>
                  </a:lnTo>
                  <a:lnTo>
                    <a:pt x="2882430" y="2877655"/>
                  </a:lnTo>
                  <a:lnTo>
                    <a:pt x="2883103" y="2867228"/>
                  </a:lnTo>
                  <a:lnTo>
                    <a:pt x="2876346" y="2854464"/>
                  </a:lnTo>
                  <a:lnTo>
                    <a:pt x="2831071" y="2796629"/>
                  </a:lnTo>
                  <a:lnTo>
                    <a:pt x="2868942" y="2763469"/>
                  </a:lnTo>
                  <a:lnTo>
                    <a:pt x="2905823" y="2729268"/>
                  </a:lnTo>
                  <a:lnTo>
                    <a:pt x="2941701" y="2694076"/>
                  </a:lnTo>
                  <a:lnTo>
                    <a:pt x="2976562" y="2657906"/>
                  </a:lnTo>
                  <a:lnTo>
                    <a:pt x="3010370" y="2620784"/>
                  </a:lnTo>
                  <a:lnTo>
                    <a:pt x="3043123" y="2582735"/>
                  </a:lnTo>
                  <a:lnTo>
                    <a:pt x="3074797" y="2543797"/>
                  </a:lnTo>
                  <a:lnTo>
                    <a:pt x="3105353" y="2503995"/>
                  </a:lnTo>
                  <a:lnTo>
                    <a:pt x="3134791" y="2463342"/>
                  </a:lnTo>
                  <a:lnTo>
                    <a:pt x="3163100" y="2421890"/>
                  </a:lnTo>
                  <a:lnTo>
                    <a:pt x="3190240" y="2379637"/>
                  </a:lnTo>
                  <a:lnTo>
                    <a:pt x="3216186" y="2336622"/>
                  </a:lnTo>
                  <a:lnTo>
                    <a:pt x="3240951" y="2292870"/>
                  </a:lnTo>
                  <a:lnTo>
                    <a:pt x="3264484" y="2248420"/>
                  </a:lnTo>
                  <a:lnTo>
                    <a:pt x="3286772" y="2203285"/>
                  </a:lnTo>
                  <a:lnTo>
                    <a:pt x="3307804" y="2157501"/>
                  </a:lnTo>
                  <a:lnTo>
                    <a:pt x="3327552" y="2111083"/>
                  </a:lnTo>
                  <a:lnTo>
                    <a:pt x="3346005" y="2064067"/>
                  </a:lnTo>
                  <a:close/>
                </a:path>
                <a:path w="3408680" h="2887979">
                  <a:moveTo>
                    <a:pt x="3408616" y="679462"/>
                  </a:moveTo>
                  <a:lnTo>
                    <a:pt x="3408311" y="669544"/>
                  </a:lnTo>
                  <a:lnTo>
                    <a:pt x="3402584" y="663803"/>
                  </a:lnTo>
                  <a:lnTo>
                    <a:pt x="3389236" y="663803"/>
                  </a:lnTo>
                  <a:lnTo>
                    <a:pt x="3384702" y="664794"/>
                  </a:lnTo>
                  <a:lnTo>
                    <a:pt x="3311753" y="694778"/>
                  </a:lnTo>
                  <a:lnTo>
                    <a:pt x="3290062" y="649363"/>
                  </a:lnTo>
                  <a:lnTo>
                    <a:pt x="3267100" y="604608"/>
                  </a:lnTo>
                  <a:lnTo>
                    <a:pt x="3242919" y="560539"/>
                  </a:lnTo>
                  <a:lnTo>
                    <a:pt x="3217519" y="517207"/>
                  </a:lnTo>
                  <a:lnTo>
                    <a:pt x="3190913" y="474624"/>
                  </a:lnTo>
                  <a:lnTo>
                    <a:pt x="3163151" y="432803"/>
                  </a:lnTo>
                  <a:lnTo>
                    <a:pt x="3134220" y="391795"/>
                  </a:lnTo>
                  <a:lnTo>
                    <a:pt x="3104172" y="351599"/>
                  </a:lnTo>
                  <a:lnTo>
                    <a:pt x="3073006" y="312267"/>
                  </a:lnTo>
                  <a:lnTo>
                    <a:pt x="3040735" y="273812"/>
                  </a:lnTo>
                  <a:lnTo>
                    <a:pt x="3007410" y="236258"/>
                  </a:lnTo>
                  <a:lnTo>
                    <a:pt x="2973019" y="199631"/>
                  </a:lnTo>
                  <a:lnTo>
                    <a:pt x="2937599" y="163969"/>
                  </a:lnTo>
                  <a:lnTo>
                    <a:pt x="2901175" y="129286"/>
                  </a:lnTo>
                  <a:lnTo>
                    <a:pt x="2863748" y="95618"/>
                  </a:lnTo>
                  <a:lnTo>
                    <a:pt x="2825356" y="62979"/>
                  </a:lnTo>
                  <a:lnTo>
                    <a:pt x="2786011" y="31407"/>
                  </a:lnTo>
                  <a:lnTo>
                    <a:pt x="2745727" y="914"/>
                  </a:lnTo>
                  <a:lnTo>
                    <a:pt x="2720683" y="35052"/>
                  </a:lnTo>
                  <a:lnTo>
                    <a:pt x="2759938" y="64744"/>
                  </a:lnTo>
                  <a:lnTo>
                    <a:pt x="2798292" y="95504"/>
                  </a:lnTo>
                  <a:lnTo>
                    <a:pt x="2835706" y="127304"/>
                  </a:lnTo>
                  <a:lnTo>
                    <a:pt x="2872181" y="160108"/>
                  </a:lnTo>
                  <a:lnTo>
                    <a:pt x="2907690" y="193890"/>
                  </a:lnTo>
                  <a:lnTo>
                    <a:pt x="2942221" y="228638"/>
                  </a:lnTo>
                  <a:lnTo>
                    <a:pt x="2975737" y="264312"/>
                  </a:lnTo>
                  <a:lnTo>
                    <a:pt x="3008236" y="300901"/>
                  </a:lnTo>
                  <a:lnTo>
                    <a:pt x="3039681" y="338366"/>
                  </a:lnTo>
                  <a:lnTo>
                    <a:pt x="3070072" y="376682"/>
                  </a:lnTo>
                  <a:lnTo>
                    <a:pt x="3099384" y="415836"/>
                  </a:lnTo>
                  <a:lnTo>
                    <a:pt x="3127578" y="455790"/>
                  </a:lnTo>
                  <a:lnTo>
                    <a:pt x="3154667" y="496519"/>
                  </a:lnTo>
                  <a:lnTo>
                    <a:pt x="3180600" y="538010"/>
                  </a:lnTo>
                  <a:lnTo>
                    <a:pt x="3205378" y="580212"/>
                  </a:lnTo>
                  <a:lnTo>
                    <a:pt x="3228975" y="623125"/>
                  </a:lnTo>
                  <a:lnTo>
                    <a:pt x="3251365" y="666711"/>
                  </a:lnTo>
                  <a:lnTo>
                    <a:pt x="3272548" y="710946"/>
                  </a:lnTo>
                  <a:lnTo>
                    <a:pt x="3203054" y="739533"/>
                  </a:lnTo>
                  <a:lnTo>
                    <a:pt x="3190773" y="747382"/>
                  </a:lnTo>
                  <a:lnTo>
                    <a:pt x="3186290" y="756881"/>
                  </a:lnTo>
                  <a:lnTo>
                    <a:pt x="3189668" y="766838"/>
                  </a:lnTo>
                  <a:lnTo>
                    <a:pt x="3200971" y="776046"/>
                  </a:lnTo>
                  <a:lnTo>
                    <a:pt x="3325571" y="844727"/>
                  </a:lnTo>
                  <a:lnTo>
                    <a:pt x="3331641" y="846277"/>
                  </a:lnTo>
                  <a:lnTo>
                    <a:pt x="3337445" y="846277"/>
                  </a:lnTo>
                  <a:lnTo>
                    <a:pt x="3368573" y="821309"/>
                  </a:lnTo>
                  <a:lnTo>
                    <a:pt x="3407956" y="687616"/>
                  </a:lnTo>
                  <a:lnTo>
                    <a:pt x="3408515" y="684199"/>
                  </a:lnTo>
                  <a:lnTo>
                    <a:pt x="3408616" y="679462"/>
                  </a:lnTo>
                  <a:close/>
                </a:path>
              </a:pathLst>
            </a:custGeom>
            <a:solidFill>
              <a:srgbClr val="EFED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10963275" cy="1570990"/>
            </a:xfrm>
            <a:custGeom>
              <a:avLst/>
              <a:gdLst/>
              <a:ahLst/>
              <a:cxnLst/>
              <a:rect l="l" t="t" r="r" b="b"/>
              <a:pathLst>
                <a:path w="10963275" h="1570990">
                  <a:moveTo>
                    <a:pt x="10963016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10544181" y="1570632"/>
                  </a:lnTo>
                  <a:lnTo>
                    <a:pt x="10963016" y="1151797"/>
                  </a:lnTo>
                  <a:lnTo>
                    <a:pt x="10963016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7761" y="518530"/>
              <a:ext cx="9246493" cy="61880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5027" y="2619860"/>
              <a:ext cx="8600240" cy="41249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281214" y="3248119"/>
              <a:ext cx="2574925" cy="939165"/>
            </a:xfrm>
            <a:custGeom>
              <a:avLst/>
              <a:gdLst/>
              <a:ahLst/>
              <a:cxnLst/>
              <a:rect l="l" t="t" r="r" b="b"/>
              <a:pathLst>
                <a:path w="2574925" h="939164">
                  <a:moveTo>
                    <a:pt x="97980" y="836803"/>
                  </a:moveTo>
                  <a:lnTo>
                    <a:pt x="94157" y="817664"/>
                  </a:lnTo>
                  <a:lnTo>
                    <a:pt x="83693" y="802093"/>
                  </a:lnTo>
                  <a:lnTo>
                    <a:pt x="68122" y="791629"/>
                  </a:lnTo>
                  <a:lnTo>
                    <a:pt x="48996" y="787806"/>
                  </a:lnTo>
                  <a:lnTo>
                    <a:pt x="29845" y="791629"/>
                  </a:lnTo>
                  <a:lnTo>
                    <a:pt x="14287" y="802093"/>
                  </a:lnTo>
                  <a:lnTo>
                    <a:pt x="3822" y="817664"/>
                  </a:lnTo>
                  <a:lnTo>
                    <a:pt x="0" y="836803"/>
                  </a:lnTo>
                  <a:lnTo>
                    <a:pt x="3822" y="855941"/>
                  </a:lnTo>
                  <a:lnTo>
                    <a:pt x="14287" y="871512"/>
                  </a:lnTo>
                  <a:lnTo>
                    <a:pt x="29845" y="881964"/>
                  </a:lnTo>
                  <a:lnTo>
                    <a:pt x="48996" y="885799"/>
                  </a:lnTo>
                  <a:lnTo>
                    <a:pt x="68122" y="881964"/>
                  </a:lnTo>
                  <a:lnTo>
                    <a:pt x="83693" y="871512"/>
                  </a:lnTo>
                  <a:lnTo>
                    <a:pt x="94157" y="855941"/>
                  </a:lnTo>
                  <a:lnTo>
                    <a:pt x="97980" y="836803"/>
                  </a:lnTo>
                  <a:close/>
                </a:path>
                <a:path w="2574925" h="939164">
                  <a:moveTo>
                    <a:pt x="97980" y="208546"/>
                  </a:moveTo>
                  <a:lnTo>
                    <a:pt x="94157" y="189407"/>
                  </a:lnTo>
                  <a:lnTo>
                    <a:pt x="83693" y="173837"/>
                  </a:lnTo>
                  <a:lnTo>
                    <a:pt x="68122" y="163385"/>
                  </a:lnTo>
                  <a:lnTo>
                    <a:pt x="48996" y="159550"/>
                  </a:lnTo>
                  <a:lnTo>
                    <a:pt x="29845" y="163385"/>
                  </a:lnTo>
                  <a:lnTo>
                    <a:pt x="14287" y="173837"/>
                  </a:lnTo>
                  <a:lnTo>
                    <a:pt x="3822" y="189407"/>
                  </a:lnTo>
                  <a:lnTo>
                    <a:pt x="0" y="208546"/>
                  </a:lnTo>
                  <a:lnTo>
                    <a:pt x="3822" y="227685"/>
                  </a:lnTo>
                  <a:lnTo>
                    <a:pt x="14287" y="243255"/>
                  </a:lnTo>
                  <a:lnTo>
                    <a:pt x="29845" y="253720"/>
                  </a:lnTo>
                  <a:lnTo>
                    <a:pt x="48996" y="257543"/>
                  </a:lnTo>
                  <a:lnTo>
                    <a:pt x="68122" y="253720"/>
                  </a:lnTo>
                  <a:lnTo>
                    <a:pt x="83693" y="243255"/>
                  </a:lnTo>
                  <a:lnTo>
                    <a:pt x="94157" y="227685"/>
                  </a:lnTo>
                  <a:lnTo>
                    <a:pt x="97980" y="208546"/>
                  </a:lnTo>
                  <a:close/>
                </a:path>
                <a:path w="2574925" h="939164">
                  <a:moveTo>
                    <a:pt x="574179" y="657148"/>
                  </a:moveTo>
                  <a:lnTo>
                    <a:pt x="355587" y="657148"/>
                  </a:lnTo>
                  <a:lnTo>
                    <a:pt x="355587" y="686041"/>
                  </a:lnTo>
                  <a:lnTo>
                    <a:pt x="447713" y="686041"/>
                  </a:lnTo>
                  <a:lnTo>
                    <a:pt x="447713" y="933526"/>
                  </a:lnTo>
                  <a:lnTo>
                    <a:pt x="482053" y="933526"/>
                  </a:lnTo>
                  <a:lnTo>
                    <a:pt x="482053" y="686041"/>
                  </a:lnTo>
                  <a:lnTo>
                    <a:pt x="574179" y="686041"/>
                  </a:lnTo>
                  <a:lnTo>
                    <a:pt x="574179" y="657148"/>
                  </a:lnTo>
                  <a:close/>
                </a:path>
                <a:path w="2574925" h="939164">
                  <a:moveTo>
                    <a:pt x="592607" y="28905"/>
                  </a:moveTo>
                  <a:lnTo>
                    <a:pt x="558279" y="28905"/>
                  </a:lnTo>
                  <a:lnTo>
                    <a:pt x="477862" y="249161"/>
                  </a:lnTo>
                  <a:lnTo>
                    <a:pt x="477126" y="252514"/>
                  </a:lnTo>
                  <a:lnTo>
                    <a:pt x="477024" y="257962"/>
                  </a:lnTo>
                  <a:lnTo>
                    <a:pt x="476605" y="252514"/>
                  </a:lnTo>
                  <a:lnTo>
                    <a:pt x="475348" y="248323"/>
                  </a:lnTo>
                  <a:lnTo>
                    <a:pt x="474103" y="244563"/>
                  </a:lnTo>
                  <a:lnTo>
                    <a:pt x="392430" y="28905"/>
                  </a:lnTo>
                  <a:lnTo>
                    <a:pt x="355587" y="28905"/>
                  </a:lnTo>
                  <a:lnTo>
                    <a:pt x="464464" y="312394"/>
                  </a:lnTo>
                  <a:lnTo>
                    <a:pt x="485406" y="312394"/>
                  </a:lnTo>
                  <a:lnTo>
                    <a:pt x="505993" y="257962"/>
                  </a:lnTo>
                  <a:lnTo>
                    <a:pt x="592607" y="28905"/>
                  </a:lnTo>
                  <a:close/>
                </a:path>
                <a:path w="2574925" h="939164">
                  <a:moveTo>
                    <a:pt x="717016" y="817537"/>
                  </a:moveTo>
                  <a:lnTo>
                    <a:pt x="716203" y="812507"/>
                  </a:lnTo>
                  <a:lnTo>
                    <a:pt x="711796" y="785279"/>
                  </a:lnTo>
                  <a:lnTo>
                    <a:pt x="701090" y="767283"/>
                  </a:lnTo>
                  <a:lnTo>
                    <a:pt x="697014" y="760425"/>
                  </a:lnTo>
                  <a:lnTo>
                    <a:pt x="682663" y="750519"/>
                  </a:lnTo>
                  <a:lnTo>
                    <a:pt x="682663" y="812507"/>
                  </a:lnTo>
                  <a:lnTo>
                    <a:pt x="589711" y="812507"/>
                  </a:lnTo>
                  <a:lnTo>
                    <a:pt x="597115" y="793076"/>
                  </a:lnTo>
                  <a:lnTo>
                    <a:pt x="608444" y="778903"/>
                  </a:lnTo>
                  <a:lnTo>
                    <a:pt x="623392" y="770229"/>
                  </a:lnTo>
                  <a:lnTo>
                    <a:pt x="641629" y="767283"/>
                  </a:lnTo>
                  <a:lnTo>
                    <a:pt x="658939" y="770229"/>
                  </a:lnTo>
                  <a:lnTo>
                    <a:pt x="671728" y="778903"/>
                  </a:lnTo>
                  <a:lnTo>
                    <a:pt x="679729" y="793076"/>
                  </a:lnTo>
                  <a:lnTo>
                    <a:pt x="682663" y="812507"/>
                  </a:lnTo>
                  <a:lnTo>
                    <a:pt x="682663" y="750519"/>
                  </a:lnTo>
                  <a:lnTo>
                    <a:pt x="673900" y="744461"/>
                  </a:lnTo>
                  <a:lnTo>
                    <a:pt x="643724" y="738809"/>
                  </a:lnTo>
                  <a:lnTo>
                    <a:pt x="606933" y="745972"/>
                  </a:lnTo>
                  <a:lnTo>
                    <a:pt x="578662" y="766241"/>
                  </a:lnTo>
                  <a:lnTo>
                    <a:pt x="560514" y="797814"/>
                  </a:lnTo>
                  <a:lnTo>
                    <a:pt x="554101" y="838898"/>
                  </a:lnTo>
                  <a:lnTo>
                    <a:pt x="560489" y="879792"/>
                  </a:lnTo>
                  <a:lnTo>
                    <a:pt x="578497" y="911390"/>
                  </a:lnTo>
                  <a:lnTo>
                    <a:pt x="606399" y="931760"/>
                  </a:lnTo>
                  <a:lnTo>
                    <a:pt x="642467" y="938974"/>
                  </a:lnTo>
                  <a:lnTo>
                    <a:pt x="659676" y="937856"/>
                  </a:lnTo>
                  <a:lnTo>
                    <a:pt x="675551" y="934059"/>
                  </a:lnTo>
                  <a:lnTo>
                    <a:pt x="692048" y="926960"/>
                  </a:lnTo>
                  <a:lnTo>
                    <a:pt x="711149" y="915949"/>
                  </a:lnTo>
                  <a:lnTo>
                    <a:pt x="708164" y="910082"/>
                  </a:lnTo>
                  <a:lnTo>
                    <a:pt x="698588" y="891235"/>
                  </a:lnTo>
                  <a:lnTo>
                    <a:pt x="684568" y="900188"/>
                  </a:lnTo>
                  <a:lnTo>
                    <a:pt x="672465" y="906005"/>
                  </a:lnTo>
                  <a:lnTo>
                    <a:pt x="661073" y="909142"/>
                  </a:lnTo>
                  <a:lnTo>
                    <a:pt x="649173" y="910082"/>
                  </a:lnTo>
                  <a:lnTo>
                    <a:pt x="623239" y="904976"/>
                  </a:lnTo>
                  <a:lnTo>
                    <a:pt x="603732" y="890295"/>
                  </a:lnTo>
                  <a:lnTo>
                    <a:pt x="591464" y="866978"/>
                  </a:lnTo>
                  <a:lnTo>
                    <a:pt x="587197" y="835964"/>
                  </a:lnTo>
                  <a:lnTo>
                    <a:pt x="717016" y="835964"/>
                  </a:lnTo>
                  <a:lnTo>
                    <a:pt x="717016" y="817537"/>
                  </a:lnTo>
                  <a:close/>
                </a:path>
                <a:path w="2574925" h="939164">
                  <a:moveTo>
                    <a:pt x="724966" y="123532"/>
                  </a:moveTo>
                  <a:lnTo>
                    <a:pt x="718642" y="117970"/>
                  </a:lnTo>
                  <a:lnTo>
                    <a:pt x="712355" y="113906"/>
                  </a:lnTo>
                  <a:lnTo>
                    <a:pt x="706310" y="111417"/>
                  </a:lnTo>
                  <a:lnTo>
                    <a:pt x="700684" y="110566"/>
                  </a:lnTo>
                  <a:lnTo>
                    <a:pt x="690257" y="112471"/>
                  </a:lnTo>
                  <a:lnTo>
                    <a:pt x="679437" y="118935"/>
                  </a:lnTo>
                  <a:lnTo>
                    <a:pt x="666889" y="131051"/>
                  </a:lnTo>
                  <a:lnTo>
                    <a:pt x="651281" y="149923"/>
                  </a:lnTo>
                  <a:lnTo>
                    <a:pt x="651281" y="115582"/>
                  </a:lnTo>
                  <a:lnTo>
                    <a:pt x="619861" y="115582"/>
                  </a:lnTo>
                  <a:lnTo>
                    <a:pt x="619861" y="305282"/>
                  </a:lnTo>
                  <a:lnTo>
                    <a:pt x="651281" y="305282"/>
                  </a:lnTo>
                  <a:lnTo>
                    <a:pt x="651281" y="192214"/>
                  </a:lnTo>
                  <a:lnTo>
                    <a:pt x="664222" y="170649"/>
                  </a:lnTo>
                  <a:lnTo>
                    <a:pt x="676033" y="155054"/>
                  </a:lnTo>
                  <a:lnTo>
                    <a:pt x="681786" y="149923"/>
                  </a:lnTo>
                  <a:lnTo>
                    <a:pt x="686663" y="145580"/>
                  </a:lnTo>
                  <a:lnTo>
                    <a:pt x="696074" y="142379"/>
                  </a:lnTo>
                  <a:lnTo>
                    <a:pt x="699846" y="142379"/>
                  </a:lnTo>
                  <a:lnTo>
                    <a:pt x="703199" y="144475"/>
                  </a:lnTo>
                  <a:lnTo>
                    <a:pt x="709485" y="149923"/>
                  </a:lnTo>
                  <a:lnTo>
                    <a:pt x="713905" y="142379"/>
                  </a:lnTo>
                  <a:lnTo>
                    <a:pt x="724966" y="123532"/>
                  </a:lnTo>
                  <a:close/>
                </a:path>
                <a:path w="2574925" h="939164">
                  <a:moveTo>
                    <a:pt x="894600" y="884542"/>
                  </a:moveTo>
                  <a:lnTo>
                    <a:pt x="868095" y="837247"/>
                  </a:lnTo>
                  <a:lnTo>
                    <a:pt x="822337" y="816267"/>
                  </a:lnTo>
                  <a:lnTo>
                    <a:pt x="809586" y="810209"/>
                  </a:lnTo>
                  <a:lnTo>
                    <a:pt x="801865" y="805408"/>
                  </a:lnTo>
                  <a:lnTo>
                    <a:pt x="796188" y="800379"/>
                  </a:lnTo>
                  <a:lnTo>
                    <a:pt x="793254" y="797445"/>
                  </a:lnTo>
                  <a:lnTo>
                    <a:pt x="791591" y="793254"/>
                  </a:lnTo>
                  <a:lnTo>
                    <a:pt x="791591" y="788644"/>
                  </a:lnTo>
                  <a:lnTo>
                    <a:pt x="794080" y="778903"/>
                  </a:lnTo>
                  <a:lnTo>
                    <a:pt x="801166" y="771372"/>
                  </a:lnTo>
                  <a:lnTo>
                    <a:pt x="812253" y="766495"/>
                  </a:lnTo>
                  <a:lnTo>
                    <a:pt x="826757" y="764768"/>
                  </a:lnTo>
                  <a:lnTo>
                    <a:pt x="833882" y="764768"/>
                  </a:lnTo>
                  <a:lnTo>
                    <a:pt x="875753" y="780694"/>
                  </a:lnTo>
                  <a:lnTo>
                    <a:pt x="885405" y="764768"/>
                  </a:lnTo>
                  <a:lnTo>
                    <a:pt x="846442" y="739228"/>
                  </a:lnTo>
                  <a:lnTo>
                    <a:pt x="838060" y="738809"/>
                  </a:lnTo>
                  <a:lnTo>
                    <a:pt x="830110" y="738809"/>
                  </a:lnTo>
                  <a:lnTo>
                    <a:pt x="800125" y="742530"/>
                  </a:lnTo>
                  <a:lnTo>
                    <a:pt x="777443" y="753211"/>
                  </a:lnTo>
                  <a:lnTo>
                    <a:pt x="763092" y="770089"/>
                  </a:lnTo>
                  <a:lnTo>
                    <a:pt x="758075" y="792416"/>
                  </a:lnTo>
                  <a:lnTo>
                    <a:pt x="760615" y="807999"/>
                  </a:lnTo>
                  <a:lnTo>
                    <a:pt x="768972" y="820991"/>
                  </a:lnTo>
                  <a:lnTo>
                    <a:pt x="784225" y="832573"/>
                  </a:lnTo>
                  <a:lnTo>
                    <a:pt x="807491" y="843927"/>
                  </a:lnTo>
                  <a:lnTo>
                    <a:pt x="828598" y="852932"/>
                  </a:lnTo>
                  <a:lnTo>
                    <a:pt x="842518" y="860094"/>
                  </a:lnTo>
                  <a:lnTo>
                    <a:pt x="851484" y="866711"/>
                  </a:lnTo>
                  <a:lnTo>
                    <a:pt x="857745" y="874064"/>
                  </a:lnTo>
                  <a:lnTo>
                    <a:pt x="859840" y="876998"/>
                  </a:lnTo>
                  <a:lnTo>
                    <a:pt x="861504" y="882446"/>
                  </a:lnTo>
                  <a:lnTo>
                    <a:pt x="861504" y="887056"/>
                  </a:lnTo>
                  <a:lnTo>
                    <a:pt x="858989" y="897166"/>
                  </a:lnTo>
                  <a:lnTo>
                    <a:pt x="851992" y="905116"/>
                  </a:lnTo>
                  <a:lnTo>
                    <a:pt x="841375" y="910310"/>
                  </a:lnTo>
                  <a:lnTo>
                    <a:pt x="828014" y="912177"/>
                  </a:lnTo>
                  <a:lnTo>
                    <a:pt x="818184" y="911567"/>
                  </a:lnTo>
                  <a:lnTo>
                    <a:pt x="806602" y="909459"/>
                  </a:lnTo>
                  <a:lnTo>
                    <a:pt x="793686" y="905471"/>
                  </a:lnTo>
                  <a:lnTo>
                    <a:pt x="779856" y="899198"/>
                  </a:lnTo>
                  <a:lnTo>
                    <a:pt x="770229" y="894168"/>
                  </a:lnTo>
                  <a:lnTo>
                    <a:pt x="757237" y="920559"/>
                  </a:lnTo>
                  <a:lnTo>
                    <a:pt x="802043" y="936459"/>
                  </a:lnTo>
                  <a:lnTo>
                    <a:pt x="828433" y="938974"/>
                  </a:lnTo>
                  <a:lnTo>
                    <a:pt x="856259" y="935240"/>
                  </a:lnTo>
                  <a:lnTo>
                    <a:pt x="877062" y="924483"/>
                  </a:lnTo>
                  <a:lnTo>
                    <a:pt x="886421" y="912177"/>
                  </a:lnTo>
                  <a:lnTo>
                    <a:pt x="890092" y="907351"/>
                  </a:lnTo>
                  <a:lnTo>
                    <a:pt x="894600" y="884542"/>
                  </a:lnTo>
                  <a:close/>
                </a:path>
                <a:path w="2574925" h="939164">
                  <a:moveTo>
                    <a:pt x="902970" y="284353"/>
                  </a:moveTo>
                  <a:lnTo>
                    <a:pt x="893343" y="282676"/>
                  </a:lnTo>
                  <a:lnTo>
                    <a:pt x="892708" y="282257"/>
                  </a:lnTo>
                  <a:lnTo>
                    <a:pt x="888314" y="279323"/>
                  </a:lnTo>
                  <a:lnTo>
                    <a:pt x="887476" y="274294"/>
                  </a:lnTo>
                  <a:lnTo>
                    <a:pt x="887476" y="218605"/>
                  </a:lnTo>
                  <a:lnTo>
                    <a:pt x="887387" y="157467"/>
                  </a:lnTo>
                  <a:lnTo>
                    <a:pt x="883158" y="138112"/>
                  </a:lnTo>
                  <a:lnTo>
                    <a:pt x="880084" y="134429"/>
                  </a:lnTo>
                  <a:lnTo>
                    <a:pt x="870775" y="123228"/>
                  </a:lnTo>
                  <a:lnTo>
                    <a:pt x="851255" y="113830"/>
                  </a:lnTo>
                  <a:lnTo>
                    <a:pt x="825500" y="110566"/>
                  </a:lnTo>
                  <a:lnTo>
                    <a:pt x="797699" y="113639"/>
                  </a:lnTo>
                  <a:lnTo>
                    <a:pt x="776135" y="122288"/>
                  </a:lnTo>
                  <a:lnTo>
                    <a:pt x="762190" y="135648"/>
                  </a:lnTo>
                  <a:lnTo>
                    <a:pt x="757237" y="152857"/>
                  </a:lnTo>
                  <a:lnTo>
                    <a:pt x="757326" y="157873"/>
                  </a:lnTo>
                  <a:lnTo>
                    <a:pt x="757656" y="159550"/>
                  </a:lnTo>
                  <a:lnTo>
                    <a:pt x="760590" y="164579"/>
                  </a:lnTo>
                  <a:lnTo>
                    <a:pt x="792416" y="157873"/>
                  </a:lnTo>
                  <a:lnTo>
                    <a:pt x="791159" y="154533"/>
                  </a:lnTo>
                  <a:lnTo>
                    <a:pt x="790740" y="152857"/>
                  </a:lnTo>
                  <a:lnTo>
                    <a:pt x="790740" y="150761"/>
                  </a:lnTo>
                  <a:lnTo>
                    <a:pt x="792480" y="143611"/>
                  </a:lnTo>
                  <a:lnTo>
                    <a:pt x="797801" y="138506"/>
                  </a:lnTo>
                  <a:lnTo>
                    <a:pt x="806818" y="135445"/>
                  </a:lnTo>
                  <a:lnTo>
                    <a:pt x="819632" y="134429"/>
                  </a:lnTo>
                  <a:lnTo>
                    <a:pt x="835507" y="135915"/>
                  </a:lnTo>
                  <a:lnTo>
                    <a:pt x="846747" y="140335"/>
                  </a:lnTo>
                  <a:lnTo>
                    <a:pt x="853440" y="147675"/>
                  </a:lnTo>
                  <a:lnTo>
                    <a:pt x="855560" y="157467"/>
                  </a:lnTo>
                  <a:lnTo>
                    <a:pt x="855649" y="192214"/>
                  </a:lnTo>
                  <a:lnTo>
                    <a:pt x="855649" y="218605"/>
                  </a:lnTo>
                  <a:lnTo>
                    <a:pt x="855649" y="257962"/>
                  </a:lnTo>
                  <a:lnTo>
                    <a:pt x="838187" y="270065"/>
                  </a:lnTo>
                  <a:lnTo>
                    <a:pt x="825233" y="277495"/>
                  </a:lnTo>
                  <a:lnTo>
                    <a:pt x="814717" y="281228"/>
                  </a:lnTo>
                  <a:lnTo>
                    <a:pt x="804557" y="282257"/>
                  </a:lnTo>
                  <a:lnTo>
                    <a:pt x="794029" y="280517"/>
                  </a:lnTo>
                  <a:lnTo>
                    <a:pt x="785977" y="275551"/>
                  </a:lnTo>
                  <a:lnTo>
                    <a:pt x="780821" y="267766"/>
                  </a:lnTo>
                  <a:lnTo>
                    <a:pt x="779081" y="257962"/>
                  </a:lnTo>
                  <a:lnTo>
                    <a:pt x="779005" y="249999"/>
                  </a:lnTo>
                  <a:lnTo>
                    <a:pt x="779843" y="245808"/>
                  </a:lnTo>
                  <a:lnTo>
                    <a:pt x="784453" y="237032"/>
                  </a:lnTo>
                  <a:lnTo>
                    <a:pt x="855649" y="218605"/>
                  </a:lnTo>
                  <a:lnTo>
                    <a:pt x="855649" y="192214"/>
                  </a:lnTo>
                  <a:lnTo>
                    <a:pt x="789901" y="207708"/>
                  </a:lnTo>
                  <a:lnTo>
                    <a:pt x="750328" y="241515"/>
                  </a:lnTo>
                  <a:lnTo>
                    <a:pt x="747610" y="260477"/>
                  </a:lnTo>
                  <a:lnTo>
                    <a:pt x="751230" y="280987"/>
                  </a:lnTo>
                  <a:lnTo>
                    <a:pt x="761479" y="296697"/>
                  </a:lnTo>
                  <a:lnTo>
                    <a:pt x="777468" y="306755"/>
                  </a:lnTo>
                  <a:lnTo>
                    <a:pt x="798271" y="310299"/>
                  </a:lnTo>
                  <a:lnTo>
                    <a:pt x="808558" y="309549"/>
                  </a:lnTo>
                  <a:lnTo>
                    <a:pt x="844753" y="296075"/>
                  </a:lnTo>
                  <a:lnTo>
                    <a:pt x="858583" y="284353"/>
                  </a:lnTo>
                  <a:lnTo>
                    <a:pt x="861390" y="295821"/>
                  </a:lnTo>
                  <a:lnTo>
                    <a:pt x="867892" y="303657"/>
                  </a:lnTo>
                  <a:lnTo>
                    <a:pt x="878954" y="308432"/>
                  </a:lnTo>
                  <a:lnTo>
                    <a:pt x="895438" y="310718"/>
                  </a:lnTo>
                  <a:lnTo>
                    <a:pt x="902970" y="284353"/>
                  </a:lnTo>
                  <a:close/>
                </a:path>
                <a:path w="2574925" h="939164">
                  <a:moveTo>
                    <a:pt x="1042022" y="915111"/>
                  </a:moveTo>
                  <a:lnTo>
                    <a:pt x="1037348" y="907580"/>
                  </a:lnTo>
                  <a:lnTo>
                    <a:pt x="1029042" y="894168"/>
                  </a:lnTo>
                  <a:lnTo>
                    <a:pt x="1020191" y="900506"/>
                  </a:lnTo>
                  <a:lnTo>
                    <a:pt x="1013193" y="904646"/>
                  </a:lnTo>
                  <a:lnTo>
                    <a:pt x="1007198" y="906894"/>
                  </a:lnTo>
                  <a:lnTo>
                    <a:pt x="1001407" y="907580"/>
                  </a:lnTo>
                  <a:lnTo>
                    <a:pt x="994714" y="907580"/>
                  </a:lnTo>
                  <a:lnTo>
                    <a:pt x="991362" y="904646"/>
                  </a:lnTo>
                  <a:lnTo>
                    <a:pt x="990523" y="899198"/>
                  </a:lnTo>
                  <a:lnTo>
                    <a:pt x="990104" y="895845"/>
                  </a:lnTo>
                  <a:lnTo>
                    <a:pt x="989266" y="879932"/>
                  </a:lnTo>
                  <a:lnTo>
                    <a:pt x="989266" y="770216"/>
                  </a:lnTo>
                  <a:lnTo>
                    <a:pt x="1039520" y="770216"/>
                  </a:lnTo>
                  <a:lnTo>
                    <a:pt x="1039520" y="743839"/>
                  </a:lnTo>
                  <a:lnTo>
                    <a:pt x="989266" y="743839"/>
                  </a:lnTo>
                  <a:lnTo>
                    <a:pt x="989266" y="688555"/>
                  </a:lnTo>
                  <a:lnTo>
                    <a:pt x="957859" y="688555"/>
                  </a:lnTo>
                  <a:lnTo>
                    <a:pt x="957859" y="743839"/>
                  </a:lnTo>
                  <a:lnTo>
                    <a:pt x="926033" y="751789"/>
                  </a:lnTo>
                  <a:lnTo>
                    <a:pt x="926033" y="770216"/>
                  </a:lnTo>
                  <a:lnTo>
                    <a:pt x="957859" y="770216"/>
                  </a:lnTo>
                  <a:lnTo>
                    <a:pt x="957859" y="896683"/>
                  </a:lnTo>
                  <a:lnTo>
                    <a:pt x="960488" y="913892"/>
                  </a:lnTo>
                  <a:lnTo>
                    <a:pt x="967905" y="927252"/>
                  </a:lnTo>
                  <a:lnTo>
                    <a:pt x="979411" y="935901"/>
                  </a:lnTo>
                  <a:lnTo>
                    <a:pt x="994295" y="938974"/>
                  </a:lnTo>
                  <a:lnTo>
                    <a:pt x="1004989" y="937844"/>
                  </a:lnTo>
                  <a:lnTo>
                    <a:pt x="1015492" y="933958"/>
                  </a:lnTo>
                  <a:lnTo>
                    <a:pt x="1027328" y="926617"/>
                  </a:lnTo>
                  <a:lnTo>
                    <a:pt x="1042022" y="915111"/>
                  </a:lnTo>
                  <a:close/>
                </a:path>
                <a:path w="2574925" h="939164">
                  <a:moveTo>
                    <a:pt x="1128712" y="115582"/>
                  </a:moveTo>
                  <a:lnTo>
                    <a:pt x="1094384" y="118503"/>
                  </a:lnTo>
                  <a:lnTo>
                    <a:pt x="1065898" y="118503"/>
                  </a:lnTo>
                  <a:lnTo>
                    <a:pt x="1065898" y="181737"/>
                  </a:lnTo>
                  <a:lnTo>
                    <a:pt x="1062647" y="200444"/>
                  </a:lnTo>
                  <a:lnTo>
                    <a:pt x="1053706" y="215455"/>
                  </a:lnTo>
                  <a:lnTo>
                    <a:pt x="1040282" y="225450"/>
                  </a:lnTo>
                  <a:lnTo>
                    <a:pt x="1023607" y="229069"/>
                  </a:lnTo>
                  <a:lnTo>
                    <a:pt x="1007110" y="225323"/>
                  </a:lnTo>
                  <a:lnTo>
                    <a:pt x="993660" y="215150"/>
                  </a:lnTo>
                  <a:lnTo>
                    <a:pt x="984618" y="200088"/>
                  </a:lnTo>
                  <a:lnTo>
                    <a:pt x="981303" y="181737"/>
                  </a:lnTo>
                  <a:lnTo>
                    <a:pt x="984618" y="163398"/>
                  </a:lnTo>
                  <a:lnTo>
                    <a:pt x="993609" y="148348"/>
                  </a:lnTo>
                  <a:lnTo>
                    <a:pt x="1006932" y="138163"/>
                  </a:lnTo>
                  <a:lnTo>
                    <a:pt x="1023188" y="134429"/>
                  </a:lnTo>
                  <a:lnTo>
                    <a:pt x="1039926" y="138112"/>
                  </a:lnTo>
                  <a:lnTo>
                    <a:pt x="1053490" y="148196"/>
                  </a:lnTo>
                  <a:lnTo>
                    <a:pt x="1062583" y="163220"/>
                  </a:lnTo>
                  <a:lnTo>
                    <a:pt x="1065898" y="181737"/>
                  </a:lnTo>
                  <a:lnTo>
                    <a:pt x="1065898" y="118503"/>
                  </a:lnTo>
                  <a:lnTo>
                    <a:pt x="1065479" y="118503"/>
                  </a:lnTo>
                  <a:lnTo>
                    <a:pt x="1053363" y="114617"/>
                  </a:lnTo>
                  <a:lnTo>
                    <a:pt x="1043647" y="112179"/>
                  </a:lnTo>
                  <a:lnTo>
                    <a:pt x="1034796" y="110921"/>
                  </a:lnTo>
                  <a:lnTo>
                    <a:pt x="1025283" y="110566"/>
                  </a:lnTo>
                  <a:lnTo>
                    <a:pt x="994714" y="115874"/>
                  </a:lnTo>
                  <a:lnTo>
                    <a:pt x="970737" y="130759"/>
                  </a:lnTo>
                  <a:lnTo>
                    <a:pt x="955090" y="153657"/>
                  </a:lnTo>
                  <a:lnTo>
                    <a:pt x="949490" y="182994"/>
                  </a:lnTo>
                  <a:lnTo>
                    <a:pt x="951826" y="201726"/>
                  </a:lnTo>
                  <a:lnTo>
                    <a:pt x="958748" y="218186"/>
                  </a:lnTo>
                  <a:lnTo>
                    <a:pt x="970153" y="232117"/>
                  </a:lnTo>
                  <a:lnTo>
                    <a:pt x="985913" y="243306"/>
                  </a:lnTo>
                  <a:lnTo>
                    <a:pt x="969314" y="257822"/>
                  </a:lnTo>
                  <a:lnTo>
                    <a:pt x="957707" y="270268"/>
                  </a:lnTo>
                  <a:lnTo>
                    <a:pt x="950874" y="281051"/>
                  </a:lnTo>
                  <a:lnTo>
                    <a:pt x="948651" y="290626"/>
                  </a:lnTo>
                  <a:lnTo>
                    <a:pt x="950188" y="297992"/>
                  </a:lnTo>
                  <a:lnTo>
                    <a:pt x="955040" y="303974"/>
                  </a:lnTo>
                  <a:lnTo>
                    <a:pt x="963485" y="308940"/>
                  </a:lnTo>
                  <a:lnTo>
                    <a:pt x="975868" y="313232"/>
                  </a:lnTo>
                  <a:lnTo>
                    <a:pt x="966698" y="323227"/>
                  </a:lnTo>
                  <a:lnTo>
                    <a:pt x="944880" y="360146"/>
                  </a:lnTo>
                  <a:lnTo>
                    <a:pt x="944880" y="365582"/>
                  </a:lnTo>
                  <a:lnTo>
                    <a:pt x="950861" y="383133"/>
                  </a:lnTo>
                  <a:lnTo>
                    <a:pt x="967016" y="397675"/>
                  </a:lnTo>
                  <a:lnTo>
                    <a:pt x="990638" y="407581"/>
                  </a:lnTo>
                  <a:lnTo>
                    <a:pt x="1018997" y="411238"/>
                  </a:lnTo>
                  <a:lnTo>
                    <a:pt x="1059053" y="404977"/>
                  </a:lnTo>
                  <a:lnTo>
                    <a:pt x="1091653" y="387883"/>
                  </a:lnTo>
                  <a:lnTo>
                    <a:pt x="1095717" y="383171"/>
                  </a:lnTo>
                  <a:lnTo>
                    <a:pt x="1113574" y="362470"/>
                  </a:lnTo>
                  <a:lnTo>
                    <a:pt x="1121600" y="331241"/>
                  </a:lnTo>
                  <a:lnTo>
                    <a:pt x="1119225" y="315747"/>
                  </a:lnTo>
                  <a:lnTo>
                    <a:pt x="1118565" y="311416"/>
                  </a:lnTo>
                  <a:lnTo>
                    <a:pt x="1109243" y="297586"/>
                  </a:lnTo>
                  <a:lnTo>
                    <a:pt x="1095222" y="290461"/>
                  </a:lnTo>
                  <a:lnTo>
                    <a:pt x="1095222" y="335013"/>
                  </a:lnTo>
                  <a:lnTo>
                    <a:pt x="1089190" y="353314"/>
                  </a:lnTo>
                  <a:lnTo>
                    <a:pt x="1072997" y="368681"/>
                  </a:lnTo>
                  <a:lnTo>
                    <a:pt x="1049642" y="379234"/>
                  </a:lnTo>
                  <a:lnTo>
                    <a:pt x="1021930" y="383171"/>
                  </a:lnTo>
                  <a:lnTo>
                    <a:pt x="1004214" y="381381"/>
                  </a:lnTo>
                  <a:lnTo>
                    <a:pt x="990155" y="376364"/>
                  </a:lnTo>
                  <a:lnTo>
                    <a:pt x="980871" y="368668"/>
                  </a:lnTo>
                  <a:lnTo>
                    <a:pt x="977531" y="358889"/>
                  </a:lnTo>
                  <a:lnTo>
                    <a:pt x="978319" y="353301"/>
                  </a:lnTo>
                  <a:lnTo>
                    <a:pt x="980935" y="346532"/>
                  </a:lnTo>
                  <a:lnTo>
                    <a:pt x="985837" y="337566"/>
                  </a:lnTo>
                  <a:lnTo>
                    <a:pt x="993457" y="325386"/>
                  </a:lnTo>
                  <a:lnTo>
                    <a:pt x="999731" y="315747"/>
                  </a:lnTo>
                  <a:lnTo>
                    <a:pt x="1070508" y="315747"/>
                  </a:lnTo>
                  <a:lnTo>
                    <a:pt x="1081443" y="316928"/>
                  </a:lnTo>
                  <a:lnTo>
                    <a:pt x="1089152" y="320509"/>
                  </a:lnTo>
                  <a:lnTo>
                    <a:pt x="1093711" y="326529"/>
                  </a:lnTo>
                  <a:lnTo>
                    <a:pt x="1095222" y="335013"/>
                  </a:lnTo>
                  <a:lnTo>
                    <a:pt x="1095222" y="290461"/>
                  </a:lnTo>
                  <a:lnTo>
                    <a:pt x="1093330" y="289496"/>
                  </a:lnTo>
                  <a:lnTo>
                    <a:pt x="1070508" y="286854"/>
                  </a:lnTo>
                  <a:lnTo>
                    <a:pt x="988009" y="286854"/>
                  </a:lnTo>
                  <a:lnTo>
                    <a:pt x="983818" y="285178"/>
                  </a:lnTo>
                  <a:lnTo>
                    <a:pt x="983818" y="280162"/>
                  </a:lnTo>
                  <a:lnTo>
                    <a:pt x="985202" y="275475"/>
                  </a:lnTo>
                  <a:lnTo>
                    <a:pt x="989584" y="269379"/>
                  </a:lnTo>
                  <a:lnTo>
                    <a:pt x="997254" y="261543"/>
                  </a:lnTo>
                  <a:lnTo>
                    <a:pt x="1008532" y="251675"/>
                  </a:lnTo>
                  <a:lnTo>
                    <a:pt x="1011466" y="251675"/>
                  </a:lnTo>
                  <a:lnTo>
                    <a:pt x="1013561" y="252095"/>
                  </a:lnTo>
                  <a:lnTo>
                    <a:pt x="1014818" y="252095"/>
                  </a:lnTo>
                  <a:lnTo>
                    <a:pt x="1020254" y="252514"/>
                  </a:lnTo>
                  <a:lnTo>
                    <a:pt x="1024026" y="252933"/>
                  </a:lnTo>
                  <a:lnTo>
                    <a:pt x="1026541" y="252933"/>
                  </a:lnTo>
                  <a:lnTo>
                    <a:pt x="1032700" y="251675"/>
                  </a:lnTo>
                  <a:lnTo>
                    <a:pt x="1054836" y="247167"/>
                  </a:lnTo>
                  <a:lnTo>
                    <a:pt x="1078306" y="231584"/>
                  </a:lnTo>
                  <a:lnTo>
                    <a:pt x="1080071" y="229069"/>
                  </a:lnTo>
                  <a:lnTo>
                    <a:pt x="1094320" y="208775"/>
                  </a:lnTo>
                  <a:lnTo>
                    <a:pt x="1100239" y="181317"/>
                  </a:lnTo>
                  <a:lnTo>
                    <a:pt x="1099527" y="170230"/>
                  </a:lnTo>
                  <a:lnTo>
                    <a:pt x="1097407" y="160083"/>
                  </a:lnTo>
                  <a:lnTo>
                    <a:pt x="1093876" y="150710"/>
                  </a:lnTo>
                  <a:lnTo>
                    <a:pt x="1088936" y="141960"/>
                  </a:lnTo>
                  <a:lnTo>
                    <a:pt x="1128712" y="141960"/>
                  </a:lnTo>
                  <a:lnTo>
                    <a:pt x="1128712" y="134429"/>
                  </a:lnTo>
                  <a:lnTo>
                    <a:pt x="1128712" y="118503"/>
                  </a:lnTo>
                  <a:lnTo>
                    <a:pt x="1128712" y="115582"/>
                  </a:lnTo>
                  <a:close/>
                </a:path>
                <a:path w="2574925" h="939164">
                  <a:moveTo>
                    <a:pt x="1230071" y="817537"/>
                  </a:moveTo>
                  <a:lnTo>
                    <a:pt x="1229258" y="812507"/>
                  </a:lnTo>
                  <a:lnTo>
                    <a:pt x="1224864" y="785279"/>
                  </a:lnTo>
                  <a:lnTo>
                    <a:pt x="1214158" y="767283"/>
                  </a:lnTo>
                  <a:lnTo>
                    <a:pt x="1210081" y="760425"/>
                  </a:lnTo>
                  <a:lnTo>
                    <a:pt x="1195730" y="750519"/>
                  </a:lnTo>
                  <a:lnTo>
                    <a:pt x="1195730" y="812507"/>
                  </a:lnTo>
                  <a:lnTo>
                    <a:pt x="1102766" y="812507"/>
                  </a:lnTo>
                  <a:lnTo>
                    <a:pt x="1110183" y="793076"/>
                  </a:lnTo>
                  <a:lnTo>
                    <a:pt x="1121511" y="778903"/>
                  </a:lnTo>
                  <a:lnTo>
                    <a:pt x="1136459" y="770229"/>
                  </a:lnTo>
                  <a:lnTo>
                    <a:pt x="1154696" y="767283"/>
                  </a:lnTo>
                  <a:lnTo>
                    <a:pt x="1172006" y="770229"/>
                  </a:lnTo>
                  <a:lnTo>
                    <a:pt x="1184795" y="778903"/>
                  </a:lnTo>
                  <a:lnTo>
                    <a:pt x="1192796" y="793076"/>
                  </a:lnTo>
                  <a:lnTo>
                    <a:pt x="1195730" y="812507"/>
                  </a:lnTo>
                  <a:lnTo>
                    <a:pt x="1195730" y="750519"/>
                  </a:lnTo>
                  <a:lnTo>
                    <a:pt x="1186967" y="744461"/>
                  </a:lnTo>
                  <a:lnTo>
                    <a:pt x="1156792" y="738809"/>
                  </a:lnTo>
                  <a:lnTo>
                    <a:pt x="1120000" y="745972"/>
                  </a:lnTo>
                  <a:lnTo>
                    <a:pt x="1091730" y="766241"/>
                  </a:lnTo>
                  <a:lnTo>
                    <a:pt x="1073581" y="797814"/>
                  </a:lnTo>
                  <a:lnTo>
                    <a:pt x="1067181" y="838898"/>
                  </a:lnTo>
                  <a:lnTo>
                    <a:pt x="1073569" y="879792"/>
                  </a:lnTo>
                  <a:lnTo>
                    <a:pt x="1091565" y="911390"/>
                  </a:lnTo>
                  <a:lnTo>
                    <a:pt x="1119466" y="931760"/>
                  </a:lnTo>
                  <a:lnTo>
                    <a:pt x="1155534" y="938974"/>
                  </a:lnTo>
                  <a:lnTo>
                    <a:pt x="1172743" y="937856"/>
                  </a:lnTo>
                  <a:lnTo>
                    <a:pt x="1188618" y="934059"/>
                  </a:lnTo>
                  <a:lnTo>
                    <a:pt x="1205115" y="926960"/>
                  </a:lnTo>
                  <a:lnTo>
                    <a:pt x="1224216" y="915949"/>
                  </a:lnTo>
                  <a:lnTo>
                    <a:pt x="1221232" y="910082"/>
                  </a:lnTo>
                  <a:lnTo>
                    <a:pt x="1211643" y="891235"/>
                  </a:lnTo>
                  <a:lnTo>
                    <a:pt x="1197622" y="900188"/>
                  </a:lnTo>
                  <a:lnTo>
                    <a:pt x="1185532" y="906005"/>
                  </a:lnTo>
                  <a:lnTo>
                    <a:pt x="1174140" y="909142"/>
                  </a:lnTo>
                  <a:lnTo>
                    <a:pt x="1162227" y="910082"/>
                  </a:lnTo>
                  <a:lnTo>
                    <a:pt x="1136294" y="904976"/>
                  </a:lnTo>
                  <a:lnTo>
                    <a:pt x="1116799" y="890295"/>
                  </a:lnTo>
                  <a:lnTo>
                    <a:pt x="1104519" y="866978"/>
                  </a:lnTo>
                  <a:lnTo>
                    <a:pt x="1100251" y="835964"/>
                  </a:lnTo>
                  <a:lnTo>
                    <a:pt x="1230071" y="835964"/>
                  </a:lnTo>
                  <a:lnTo>
                    <a:pt x="1230071" y="817537"/>
                  </a:lnTo>
                  <a:close/>
                </a:path>
                <a:path w="2574925" h="939164">
                  <a:moveTo>
                    <a:pt x="1317612" y="189280"/>
                  </a:moveTo>
                  <a:lnTo>
                    <a:pt x="1316799" y="184251"/>
                  </a:lnTo>
                  <a:lnTo>
                    <a:pt x="1312405" y="157022"/>
                  </a:lnTo>
                  <a:lnTo>
                    <a:pt x="1301699" y="139026"/>
                  </a:lnTo>
                  <a:lnTo>
                    <a:pt x="1297609" y="132181"/>
                  </a:lnTo>
                  <a:lnTo>
                    <a:pt x="1283271" y="122275"/>
                  </a:lnTo>
                  <a:lnTo>
                    <a:pt x="1283271" y="184251"/>
                  </a:lnTo>
                  <a:lnTo>
                    <a:pt x="1190307" y="184251"/>
                  </a:lnTo>
                  <a:lnTo>
                    <a:pt x="1197711" y="164820"/>
                  </a:lnTo>
                  <a:lnTo>
                    <a:pt x="1209052" y="150647"/>
                  </a:lnTo>
                  <a:lnTo>
                    <a:pt x="1223987" y="141973"/>
                  </a:lnTo>
                  <a:lnTo>
                    <a:pt x="1242237" y="139026"/>
                  </a:lnTo>
                  <a:lnTo>
                    <a:pt x="1259535" y="141973"/>
                  </a:lnTo>
                  <a:lnTo>
                    <a:pt x="1272324" y="150647"/>
                  </a:lnTo>
                  <a:lnTo>
                    <a:pt x="1280325" y="164820"/>
                  </a:lnTo>
                  <a:lnTo>
                    <a:pt x="1283271" y="184251"/>
                  </a:lnTo>
                  <a:lnTo>
                    <a:pt x="1283271" y="122275"/>
                  </a:lnTo>
                  <a:lnTo>
                    <a:pt x="1274495" y="116205"/>
                  </a:lnTo>
                  <a:lnTo>
                    <a:pt x="1244320" y="110566"/>
                  </a:lnTo>
                  <a:lnTo>
                    <a:pt x="1207528" y="117716"/>
                  </a:lnTo>
                  <a:lnTo>
                    <a:pt x="1179258" y="137985"/>
                  </a:lnTo>
                  <a:lnTo>
                    <a:pt x="1161122" y="169570"/>
                  </a:lnTo>
                  <a:lnTo>
                    <a:pt x="1154722" y="210642"/>
                  </a:lnTo>
                  <a:lnTo>
                    <a:pt x="1161097" y="251548"/>
                  </a:lnTo>
                  <a:lnTo>
                    <a:pt x="1179106" y="283133"/>
                  </a:lnTo>
                  <a:lnTo>
                    <a:pt x="1207008" y="303504"/>
                  </a:lnTo>
                  <a:lnTo>
                    <a:pt x="1243063" y="310718"/>
                  </a:lnTo>
                  <a:lnTo>
                    <a:pt x="1260284" y="309600"/>
                  </a:lnTo>
                  <a:lnTo>
                    <a:pt x="1276146" y="305803"/>
                  </a:lnTo>
                  <a:lnTo>
                    <a:pt x="1292656" y="298716"/>
                  </a:lnTo>
                  <a:lnTo>
                    <a:pt x="1311744" y="287693"/>
                  </a:lnTo>
                  <a:lnTo>
                    <a:pt x="1308760" y="281838"/>
                  </a:lnTo>
                  <a:lnTo>
                    <a:pt x="1299184" y="262991"/>
                  </a:lnTo>
                  <a:lnTo>
                    <a:pt x="1285163" y="271945"/>
                  </a:lnTo>
                  <a:lnTo>
                    <a:pt x="1273060" y="277749"/>
                  </a:lnTo>
                  <a:lnTo>
                    <a:pt x="1261668" y="280885"/>
                  </a:lnTo>
                  <a:lnTo>
                    <a:pt x="1249768" y="281838"/>
                  </a:lnTo>
                  <a:lnTo>
                    <a:pt x="1223835" y="276733"/>
                  </a:lnTo>
                  <a:lnTo>
                    <a:pt x="1204341" y="262051"/>
                  </a:lnTo>
                  <a:lnTo>
                    <a:pt x="1192060" y="238721"/>
                  </a:lnTo>
                  <a:lnTo>
                    <a:pt x="1187792" y="207708"/>
                  </a:lnTo>
                  <a:lnTo>
                    <a:pt x="1317612" y="207708"/>
                  </a:lnTo>
                  <a:lnTo>
                    <a:pt x="1317612" y="189280"/>
                  </a:lnTo>
                  <a:close/>
                </a:path>
                <a:path w="2574925" h="939164">
                  <a:moveTo>
                    <a:pt x="1439481" y="791578"/>
                  </a:moveTo>
                  <a:lnTo>
                    <a:pt x="1427137" y="751840"/>
                  </a:lnTo>
                  <a:lnTo>
                    <a:pt x="1389646" y="738809"/>
                  </a:lnTo>
                  <a:lnTo>
                    <a:pt x="1376324" y="740054"/>
                  </a:lnTo>
                  <a:lnTo>
                    <a:pt x="1338986" y="757656"/>
                  </a:lnTo>
                  <a:lnTo>
                    <a:pt x="1313014" y="783615"/>
                  </a:lnTo>
                  <a:lnTo>
                    <a:pt x="1313014" y="743839"/>
                  </a:lnTo>
                  <a:lnTo>
                    <a:pt x="1281607" y="743839"/>
                  </a:lnTo>
                  <a:lnTo>
                    <a:pt x="1281607" y="933526"/>
                  </a:lnTo>
                  <a:lnTo>
                    <a:pt x="1313014" y="933526"/>
                  </a:lnTo>
                  <a:lnTo>
                    <a:pt x="1313014" y="817537"/>
                  </a:lnTo>
                  <a:lnTo>
                    <a:pt x="1335646" y="794245"/>
                  </a:lnTo>
                  <a:lnTo>
                    <a:pt x="1348498" y="783615"/>
                  </a:lnTo>
                  <a:lnTo>
                    <a:pt x="1354632" y="778535"/>
                  </a:lnTo>
                  <a:lnTo>
                    <a:pt x="1371028" y="769658"/>
                  </a:lnTo>
                  <a:lnTo>
                    <a:pt x="1385887" y="766864"/>
                  </a:lnTo>
                  <a:lnTo>
                    <a:pt x="1394675" y="766864"/>
                  </a:lnTo>
                  <a:lnTo>
                    <a:pt x="1402219" y="770636"/>
                  </a:lnTo>
                  <a:lnTo>
                    <a:pt x="1405153" y="776922"/>
                  </a:lnTo>
                  <a:lnTo>
                    <a:pt x="1407236" y="782358"/>
                  </a:lnTo>
                  <a:lnTo>
                    <a:pt x="1408074" y="786549"/>
                  </a:lnTo>
                  <a:lnTo>
                    <a:pt x="1408074" y="933526"/>
                  </a:lnTo>
                  <a:lnTo>
                    <a:pt x="1439481" y="933526"/>
                  </a:lnTo>
                  <a:lnTo>
                    <a:pt x="1439481" y="791578"/>
                  </a:lnTo>
                  <a:close/>
                </a:path>
                <a:path w="2574925" h="939164">
                  <a:moveTo>
                    <a:pt x="1527022" y="163322"/>
                  </a:moveTo>
                  <a:lnTo>
                    <a:pt x="1523949" y="140055"/>
                  </a:lnTo>
                  <a:lnTo>
                    <a:pt x="1523123" y="138607"/>
                  </a:lnTo>
                  <a:lnTo>
                    <a:pt x="1514665" y="123596"/>
                  </a:lnTo>
                  <a:lnTo>
                    <a:pt x="1499108" y="113804"/>
                  </a:lnTo>
                  <a:lnTo>
                    <a:pt x="1477187" y="110566"/>
                  </a:lnTo>
                  <a:lnTo>
                    <a:pt x="1463852" y="111798"/>
                  </a:lnTo>
                  <a:lnTo>
                    <a:pt x="1426514" y="129400"/>
                  </a:lnTo>
                  <a:lnTo>
                    <a:pt x="1400556" y="155371"/>
                  </a:lnTo>
                  <a:lnTo>
                    <a:pt x="1400556" y="115582"/>
                  </a:lnTo>
                  <a:lnTo>
                    <a:pt x="1369148" y="115582"/>
                  </a:lnTo>
                  <a:lnTo>
                    <a:pt x="1369148" y="305282"/>
                  </a:lnTo>
                  <a:lnTo>
                    <a:pt x="1400556" y="305282"/>
                  </a:lnTo>
                  <a:lnTo>
                    <a:pt x="1400556" y="189280"/>
                  </a:lnTo>
                  <a:lnTo>
                    <a:pt x="1423187" y="166001"/>
                  </a:lnTo>
                  <a:lnTo>
                    <a:pt x="1436027" y="155371"/>
                  </a:lnTo>
                  <a:lnTo>
                    <a:pt x="1442173" y="150291"/>
                  </a:lnTo>
                  <a:lnTo>
                    <a:pt x="1458556" y="141401"/>
                  </a:lnTo>
                  <a:lnTo>
                    <a:pt x="1473415" y="138607"/>
                  </a:lnTo>
                  <a:lnTo>
                    <a:pt x="1482217" y="138607"/>
                  </a:lnTo>
                  <a:lnTo>
                    <a:pt x="1489748" y="142379"/>
                  </a:lnTo>
                  <a:lnTo>
                    <a:pt x="1492681" y="148666"/>
                  </a:lnTo>
                  <a:lnTo>
                    <a:pt x="1494777" y="154114"/>
                  </a:lnTo>
                  <a:lnTo>
                    <a:pt x="1495615" y="158292"/>
                  </a:lnTo>
                  <a:lnTo>
                    <a:pt x="1495615" y="305282"/>
                  </a:lnTo>
                  <a:lnTo>
                    <a:pt x="1527022" y="305282"/>
                  </a:lnTo>
                  <a:lnTo>
                    <a:pt x="1527022" y="163322"/>
                  </a:lnTo>
                  <a:close/>
                </a:path>
                <a:path w="2574925" h="939164">
                  <a:moveTo>
                    <a:pt x="1627136" y="0"/>
                  </a:moveTo>
                  <a:lnTo>
                    <a:pt x="1595742" y="0"/>
                  </a:lnTo>
                  <a:lnTo>
                    <a:pt x="1595742" y="305282"/>
                  </a:lnTo>
                  <a:lnTo>
                    <a:pt x="1627136" y="305282"/>
                  </a:lnTo>
                  <a:lnTo>
                    <a:pt x="1627136" y="0"/>
                  </a:lnTo>
                  <a:close/>
                </a:path>
                <a:path w="2574925" h="939164">
                  <a:moveTo>
                    <a:pt x="1728914" y="115582"/>
                  </a:moveTo>
                  <a:lnTo>
                    <a:pt x="1697520" y="115582"/>
                  </a:lnTo>
                  <a:lnTo>
                    <a:pt x="1697520" y="305282"/>
                  </a:lnTo>
                  <a:lnTo>
                    <a:pt x="1728914" y="305282"/>
                  </a:lnTo>
                  <a:lnTo>
                    <a:pt x="1728914" y="115582"/>
                  </a:lnTo>
                  <a:close/>
                </a:path>
                <a:path w="2574925" h="939164">
                  <a:moveTo>
                    <a:pt x="1733943" y="49428"/>
                  </a:moveTo>
                  <a:lnTo>
                    <a:pt x="1732330" y="41440"/>
                  </a:lnTo>
                  <a:lnTo>
                    <a:pt x="1727923" y="34925"/>
                  </a:lnTo>
                  <a:lnTo>
                    <a:pt x="1721408" y="30518"/>
                  </a:lnTo>
                  <a:lnTo>
                    <a:pt x="1713433" y="28905"/>
                  </a:lnTo>
                  <a:lnTo>
                    <a:pt x="1705457" y="30518"/>
                  </a:lnTo>
                  <a:lnTo>
                    <a:pt x="1698929" y="34925"/>
                  </a:lnTo>
                  <a:lnTo>
                    <a:pt x="1694522" y="41440"/>
                  </a:lnTo>
                  <a:lnTo>
                    <a:pt x="1692910" y="49428"/>
                  </a:lnTo>
                  <a:lnTo>
                    <a:pt x="1694522" y="57391"/>
                  </a:lnTo>
                  <a:lnTo>
                    <a:pt x="1698929" y="63919"/>
                  </a:lnTo>
                  <a:lnTo>
                    <a:pt x="1705457" y="68313"/>
                  </a:lnTo>
                  <a:lnTo>
                    <a:pt x="1713433" y="69938"/>
                  </a:lnTo>
                  <a:lnTo>
                    <a:pt x="1721408" y="68313"/>
                  </a:lnTo>
                  <a:lnTo>
                    <a:pt x="1727923" y="63919"/>
                  </a:lnTo>
                  <a:lnTo>
                    <a:pt x="1732330" y="57391"/>
                  </a:lnTo>
                  <a:lnTo>
                    <a:pt x="1733943" y="49428"/>
                  </a:lnTo>
                  <a:close/>
                </a:path>
                <a:path w="2574925" h="939164">
                  <a:moveTo>
                    <a:pt x="1831530" y="115582"/>
                  </a:moveTo>
                  <a:lnTo>
                    <a:pt x="1800136" y="115582"/>
                  </a:lnTo>
                  <a:lnTo>
                    <a:pt x="1800136" y="307797"/>
                  </a:lnTo>
                  <a:lnTo>
                    <a:pt x="1799564" y="321856"/>
                  </a:lnTo>
                  <a:lnTo>
                    <a:pt x="1785632" y="365099"/>
                  </a:lnTo>
                  <a:lnTo>
                    <a:pt x="1765782" y="394893"/>
                  </a:lnTo>
                  <a:lnTo>
                    <a:pt x="1786724" y="412496"/>
                  </a:lnTo>
                  <a:lnTo>
                    <a:pt x="1810169" y="379399"/>
                  </a:lnTo>
                  <a:lnTo>
                    <a:pt x="1831530" y="336689"/>
                  </a:lnTo>
                  <a:lnTo>
                    <a:pt x="1831530" y="115582"/>
                  </a:lnTo>
                  <a:close/>
                </a:path>
                <a:path w="2574925" h="939164">
                  <a:moveTo>
                    <a:pt x="1836140" y="49009"/>
                  </a:moveTo>
                  <a:lnTo>
                    <a:pt x="1834527" y="41021"/>
                  </a:lnTo>
                  <a:lnTo>
                    <a:pt x="1830120" y="34505"/>
                  </a:lnTo>
                  <a:lnTo>
                    <a:pt x="1823593" y="30099"/>
                  </a:lnTo>
                  <a:lnTo>
                    <a:pt x="1815617" y="28486"/>
                  </a:lnTo>
                  <a:lnTo>
                    <a:pt x="1807641" y="30099"/>
                  </a:lnTo>
                  <a:lnTo>
                    <a:pt x="1801126" y="34505"/>
                  </a:lnTo>
                  <a:lnTo>
                    <a:pt x="1796719" y="41021"/>
                  </a:lnTo>
                  <a:lnTo>
                    <a:pt x="1795106" y="49009"/>
                  </a:lnTo>
                  <a:lnTo>
                    <a:pt x="1796719" y="56972"/>
                  </a:lnTo>
                  <a:lnTo>
                    <a:pt x="1801126" y="63500"/>
                  </a:lnTo>
                  <a:lnTo>
                    <a:pt x="1807641" y="67894"/>
                  </a:lnTo>
                  <a:lnTo>
                    <a:pt x="1815617" y="69519"/>
                  </a:lnTo>
                  <a:lnTo>
                    <a:pt x="1823593" y="67894"/>
                  </a:lnTo>
                  <a:lnTo>
                    <a:pt x="1830120" y="63500"/>
                  </a:lnTo>
                  <a:lnTo>
                    <a:pt x="1834527" y="56972"/>
                  </a:lnTo>
                  <a:lnTo>
                    <a:pt x="1836140" y="49009"/>
                  </a:lnTo>
                  <a:close/>
                </a:path>
                <a:path w="2574925" h="939164">
                  <a:moveTo>
                    <a:pt x="2029625" y="256286"/>
                  </a:moveTo>
                  <a:lnTo>
                    <a:pt x="2003120" y="209003"/>
                  </a:lnTo>
                  <a:lnTo>
                    <a:pt x="1957362" y="188010"/>
                  </a:lnTo>
                  <a:lnTo>
                    <a:pt x="1944611" y="181952"/>
                  </a:lnTo>
                  <a:lnTo>
                    <a:pt x="1936902" y="177152"/>
                  </a:lnTo>
                  <a:lnTo>
                    <a:pt x="1931212" y="172123"/>
                  </a:lnTo>
                  <a:lnTo>
                    <a:pt x="1928279" y="169189"/>
                  </a:lnTo>
                  <a:lnTo>
                    <a:pt x="1926602" y="164998"/>
                  </a:lnTo>
                  <a:lnTo>
                    <a:pt x="1926602" y="160388"/>
                  </a:lnTo>
                  <a:lnTo>
                    <a:pt x="1929104" y="150660"/>
                  </a:lnTo>
                  <a:lnTo>
                    <a:pt x="1936191" y="143116"/>
                  </a:lnTo>
                  <a:lnTo>
                    <a:pt x="1947278" y="138252"/>
                  </a:lnTo>
                  <a:lnTo>
                    <a:pt x="1961781" y="136525"/>
                  </a:lnTo>
                  <a:lnTo>
                    <a:pt x="1968906" y="136525"/>
                  </a:lnTo>
                  <a:lnTo>
                    <a:pt x="2010778" y="152438"/>
                  </a:lnTo>
                  <a:lnTo>
                    <a:pt x="2020430" y="136525"/>
                  </a:lnTo>
                  <a:lnTo>
                    <a:pt x="1981466" y="110985"/>
                  </a:lnTo>
                  <a:lnTo>
                    <a:pt x="1973084" y="110566"/>
                  </a:lnTo>
                  <a:lnTo>
                    <a:pt x="1965134" y="110566"/>
                  </a:lnTo>
                  <a:lnTo>
                    <a:pt x="1935149" y="114287"/>
                  </a:lnTo>
                  <a:lnTo>
                    <a:pt x="1912480" y="124955"/>
                  </a:lnTo>
                  <a:lnTo>
                    <a:pt x="1898116" y="141833"/>
                  </a:lnTo>
                  <a:lnTo>
                    <a:pt x="1893112" y="164160"/>
                  </a:lnTo>
                  <a:lnTo>
                    <a:pt x="1895652" y="179743"/>
                  </a:lnTo>
                  <a:lnTo>
                    <a:pt x="1903996" y="192735"/>
                  </a:lnTo>
                  <a:lnTo>
                    <a:pt x="1919249" y="204317"/>
                  </a:lnTo>
                  <a:lnTo>
                    <a:pt x="1942528" y="215671"/>
                  </a:lnTo>
                  <a:lnTo>
                    <a:pt x="1963623" y="224675"/>
                  </a:lnTo>
                  <a:lnTo>
                    <a:pt x="1977542" y="231838"/>
                  </a:lnTo>
                  <a:lnTo>
                    <a:pt x="1986508" y="238455"/>
                  </a:lnTo>
                  <a:lnTo>
                    <a:pt x="1992769" y="245808"/>
                  </a:lnTo>
                  <a:lnTo>
                    <a:pt x="1994865" y="248742"/>
                  </a:lnTo>
                  <a:lnTo>
                    <a:pt x="1996541" y="254190"/>
                  </a:lnTo>
                  <a:lnTo>
                    <a:pt x="1996541" y="258800"/>
                  </a:lnTo>
                  <a:lnTo>
                    <a:pt x="1994014" y="268909"/>
                  </a:lnTo>
                  <a:lnTo>
                    <a:pt x="1987016" y="276860"/>
                  </a:lnTo>
                  <a:lnTo>
                    <a:pt x="1976399" y="282067"/>
                  </a:lnTo>
                  <a:lnTo>
                    <a:pt x="1963039" y="283933"/>
                  </a:lnTo>
                  <a:lnTo>
                    <a:pt x="1953221" y="283311"/>
                  </a:lnTo>
                  <a:lnTo>
                    <a:pt x="1941626" y="281203"/>
                  </a:lnTo>
                  <a:lnTo>
                    <a:pt x="1928710" y="277215"/>
                  </a:lnTo>
                  <a:lnTo>
                    <a:pt x="1914880" y="270941"/>
                  </a:lnTo>
                  <a:lnTo>
                    <a:pt x="1905254" y="265912"/>
                  </a:lnTo>
                  <a:lnTo>
                    <a:pt x="1892274" y="292303"/>
                  </a:lnTo>
                  <a:lnTo>
                    <a:pt x="1937080" y="308216"/>
                  </a:lnTo>
                  <a:lnTo>
                    <a:pt x="1963458" y="310718"/>
                  </a:lnTo>
                  <a:lnTo>
                    <a:pt x="1991283" y="306984"/>
                  </a:lnTo>
                  <a:lnTo>
                    <a:pt x="2012086" y="296227"/>
                  </a:lnTo>
                  <a:lnTo>
                    <a:pt x="2021446" y="283933"/>
                  </a:lnTo>
                  <a:lnTo>
                    <a:pt x="2025116" y="279107"/>
                  </a:lnTo>
                  <a:lnTo>
                    <a:pt x="2029625" y="256286"/>
                  </a:lnTo>
                  <a:close/>
                </a:path>
                <a:path w="2574925" h="939164">
                  <a:moveTo>
                    <a:pt x="2177059" y="286854"/>
                  </a:moveTo>
                  <a:lnTo>
                    <a:pt x="2172385" y="279323"/>
                  </a:lnTo>
                  <a:lnTo>
                    <a:pt x="2164080" y="265912"/>
                  </a:lnTo>
                  <a:lnTo>
                    <a:pt x="2155228" y="272249"/>
                  </a:lnTo>
                  <a:lnTo>
                    <a:pt x="2148217" y="276390"/>
                  </a:lnTo>
                  <a:lnTo>
                    <a:pt x="2142223" y="278638"/>
                  </a:lnTo>
                  <a:lnTo>
                    <a:pt x="2136432" y="279323"/>
                  </a:lnTo>
                  <a:lnTo>
                    <a:pt x="2129739" y="279323"/>
                  </a:lnTo>
                  <a:lnTo>
                    <a:pt x="2126386" y="276390"/>
                  </a:lnTo>
                  <a:lnTo>
                    <a:pt x="2125548" y="270941"/>
                  </a:lnTo>
                  <a:lnTo>
                    <a:pt x="2125129" y="267589"/>
                  </a:lnTo>
                  <a:lnTo>
                    <a:pt x="2124303" y="251675"/>
                  </a:lnTo>
                  <a:lnTo>
                    <a:pt x="2124303" y="141960"/>
                  </a:lnTo>
                  <a:lnTo>
                    <a:pt x="2174544" y="141960"/>
                  </a:lnTo>
                  <a:lnTo>
                    <a:pt x="2174544" y="115582"/>
                  </a:lnTo>
                  <a:lnTo>
                    <a:pt x="2124303" y="115582"/>
                  </a:lnTo>
                  <a:lnTo>
                    <a:pt x="2124303" y="60299"/>
                  </a:lnTo>
                  <a:lnTo>
                    <a:pt x="2092883" y="60299"/>
                  </a:lnTo>
                  <a:lnTo>
                    <a:pt x="2092883" y="115582"/>
                  </a:lnTo>
                  <a:lnTo>
                    <a:pt x="2061070" y="123532"/>
                  </a:lnTo>
                  <a:lnTo>
                    <a:pt x="2061070" y="141960"/>
                  </a:lnTo>
                  <a:lnTo>
                    <a:pt x="2092883" y="141960"/>
                  </a:lnTo>
                  <a:lnTo>
                    <a:pt x="2092883" y="268427"/>
                  </a:lnTo>
                  <a:lnTo>
                    <a:pt x="2095512" y="285635"/>
                  </a:lnTo>
                  <a:lnTo>
                    <a:pt x="2102942" y="298996"/>
                  </a:lnTo>
                  <a:lnTo>
                    <a:pt x="2114435" y="307644"/>
                  </a:lnTo>
                  <a:lnTo>
                    <a:pt x="2129320" y="310718"/>
                  </a:lnTo>
                  <a:lnTo>
                    <a:pt x="2140013" y="309587"/>
                  </a:lnTo>
                  <a:lnTo>
                    <a:pt x="2150516" y="305701"/>
                  </a:lnTo>
                  <a:lnTo>
                    <a:pt x="2162352" y="298361"/>
                  </a:lnTo>
                  <a:lnTo>
                    <a:pt x="2177059" y="286854"/>
                  </a:lnTo>
                  <a:close/>
                </a:path>
                <a:path w="2574925" h="939164">
                  <a:moveTo>
                    <a:pt x="2365095" y="189280"/>
                  </a:moveTo>
                  <a:lnTo>
                    <a:pt x="2364282" y="184251"/>
                  </a:lnTo>
                  <a:lnTo>
                    <a:pt x="2359888" y="157022"/>
                  </a:lnTo>
                  <a:lnTo>
                    <a:pt x="2349182" y="139026"/>
                  </a:lnTo>
                  <a:lnTo>
                    <a:pt x="2345105" y="132181"/>
                  </a:lnTo>
                  <a:lnTo>
                    <a:pt x="2330767" y="122275"/>
                  </a:lnTo>
                  <a:lnTo>
                    <a:pt x="2330767" y="184251"/>
                  </a:lnTo>
                  <a:lnTo>
                    <a:pt x="2237790" y="184251"/>
                  </a:lnTo>
                  <a:lnTo>
                    <a:pt x="2245195" y="164820"/>
                  </a:lnTo>
                  <a:lnTo>
                    <a:pt x="2256536" y="150647"/>
                  </a:lnTo>
                  <a:lnTo>
                    <a:pt x="2271484" y="141973"/>
                  </a:lnTo>
                  <a:lnTo>
                    <a:pt x="2289733" y="139026"/>
                  </a:lnTo>
                  <a:lnTo>
                    <a:pt x="2307031" y="141973"/>
                  </a:lnTo>
                  <a:lnTo>
                    <a:pt x="2319820" y="150647"/>
                  </a:lnTo>
                  <a:lnTo>
                    <a:pt x="2327821" y="164820"/>
                  </a:lnTo>
                  <a:lnTo>
                    <a:pt x="2330767" y="184251"/>
                  </a:lnTo>
                  <a:lnTo>
                    <a:pt x="2330767" y="122275"/>
                  </a:lnTo>
                  <a:lnTo>
                    <a:pt x="2321991" y="116205"/>
                  </a:lnTo>
                  <a:lnTo>
                    <a:pt x="2291816" y="110566"/>
                  </a:lnTo>
                  <a:lnTo>
                    <a:pt x="2255024" y="117716"/>
                  </a:lnTo>
                  <a:lnTo>
                    <a:pt x="2226754" y="137985"/>
                  </a:lnTo>
                  <a:lnTo>
                    <a:pt x="2208606" y="169570"/>
                  </a:lnTo>
                  <a:lnTo>
                    <a:pt x="2202205" y="210642"/>
                  </a:lnTo>
                  <a:lnTo>
                    <a:pt x="2208593" y="251548"/>
                  </a:lnTo>
                  <a:lnTo>
                    <a:pt x="2226589" y="283133"/>
                  </a:lnTo>
                  <a:lnTo>
                    <a:pt x="2254491" y="303504"/>
                  </a:lnTo>
                  <a:lnTo>
                    <a:pt x="2290572" y="310718"/>
                  </a:lnTo>
                  <a:lnTo>
                    <a:pt x="2307767" y="309600"/>
                  </a:lnTo>
                  <a:lnTo>
                    <a:pt x="2323642" y="305803"/>
                  </a:lnTo>
                  <a:lnTo>
                    <a:pt x="2340140" y="298716"/>
                  </a:lnTo>
                  <a:lnTo>
                    <a:pt x="2359228" y="287693"/>
                  </a:lnTo>
                  <a:lnTo>
                    <a:pt x="2356256" y="281838"/>
                  </a:lnTo>
                  <a:lnTo>
                    <a:pt x="2346680" y="262991"/>
                  </a:lnTo>
                  <a:lnTo>
                    <a:pt x="2332659" y="271945"/>
                  </a:lnTo>
                  <a:lnTo>
                    <a:pt x="2320556" y="277749"/>
                  </a:lnTo>
                  <a:lnTo>
                    <a:pt x="2309164" y="280885"/>
                  </a:lnTo>
                  <a:lnTo>
                    <a:pt x="2297252" y="281838"/>
                  </a:lnTo>
                  <a:lnTo>
                    <a:pt x="2271318" y="276733"/>
                  </a:lnTo>
                  <a:lnTo>
                    <a:pt x="2251824" y="262051"/>
                  </a:lnTo>
                  <a:lnTo>
                    <a:pt x="2239543" y="238721"/>
                  </a:lnTo>
                  <a:lnTo>
                    <a:pt x="2235276" y="207708"/>
                  </a:lnTo>
                  <a:lnTo>
                    <a:pt x="2365095" y="207708"/>
                  </a:lnTo>
                  <a:lnTo>
                    <a:pt x="2365095" y="189280"/>
                  </a:lnTo>
                  <a:close/>
                </a:path>
                <a:path w="2574925" h="939164">
                  <a:moveTo>
                    <a:pt x="2574518" y="163322"/>
                  </a:moveTo>
                  <a:lnTo>
                    <a:pt x="2571445" y="140055"/>
                  </a:lnTo>
                  <a:lnTo>
                    <a:pt x="2570619" y="138607"/>
                  </a:lnTo>
                  <a:lnTo>
                    <a:pt x="2562161" y="123596"/>
                  </a:lnTo>
                  <a:lnTo>
                    <a:pt x="2546604" y="113804"/>
                  </a:lnTo>
                  <a:lnTo>
                    <a:pt x="2524683" y="110566"/>
                  </a:lnTo>
                  <a:lnTo>
                    <a:pt x="2511348" y="111798"/>
                  </a:lnTo>
                  <a:lnTo>
                    <a:pt x="2474010" y="129400"/>
                  </a:lnTo>
                  <a:lnTo>
                    <a:pt x="2448052" y="155371"/>
                  </a:lnTo>
                  <a:lnTo>
                    <a:pt x="2448052" y="115582"/>
                  </a:lnTo>
                  <a:lnTo>
                    <a:pt x="2416632" y="115582"/>
                  </a:lnTo>
                  <a:lnTo>
                    <a:pt x="2416632" y="305282"/>
                  </a:lnTo>
                  <a:lnTo>
                    <a:pt x="2448052" y="305282"/>
                  </a:lnTo>
                  <a:lnTo>
                    <a:pt x="2448052" y="189280"/>
                  </a:lnTo>
                  <a:lnTo>
                    <a:pt x="2470683" y="166001"/>
                  </a:lnTo>
                  <a:lnTo>
                    <a:pt x="2483523" y="155371"/>
                  </a:lnTo>
                  <a:lnTo>
                    <a:pt x="2489657" y="150291"/>
                  </a:lnTo>
                  <a:lnTo>
                    <a:pt x="2506053" y="141401"/>
                  </a:lnTo>
                  <a:lnTo>
                    <a:pt x="2520912" y="138607"/>
                  </a:lnTo>
                  <a:lnTo>
                    <a:pt x="2529713" y="138607"/>
                  </a:lnTo>
                  <a:lnTo>
                    <a:pt x="2537244" y="142379"/>
                  </a:lnTo>
                  <a:lnTo>
                    <a:pt x="2540165" y="148666"/>
                  </a:lnTo>
                  <a:lnTo>
                    <a:pt x="2542260" y="154114"/>
                  </a:lnTo>
                  <a:lnTo>
                    <a:pt x="2543098" y="158292"/>
                  </a:lnTo>
                  <a:lnTo>
                    <a:pt x="2543098" y="305282"/>
                  </a:lnTo>
                  <a:lnTo>
                    <a:pt x="2574518" y="305282"/>
                  </a:lnTo>
                  <a:lnTo>
                    <a:pt x="2574518" y="163322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81217" y="4504620"/>
              <a:ext cx="3986391" cy="41123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281217" y="5132873"/>
              <a:ext cx="2889250" cy="411480"/>
            </a:xfrm>
            <a:custGeom>
              <a:avLst/>
              <a:gdLst/>
              <a:ahLst/>
              <a:cxnLst/>
              <a:rect l="l" t="t" r="r" b="b"/>
              <a:pathLst>
                <a:path w="2889250" h="411479">
                  <a:moveTo>
                    <a:pt x="48993" y="159555"/>
                  </a:moveTo>
                  <a:lnTo>
                    <a:pt x="29852" y="163382"/>
                  </a:lnTo>
                  <a:lnTo>
                    <a:pt x="14287" y="173842"/>
                  </a:lnTo>
                  <a:lnTo>
                    <a:pt x="3826" y="189408"/>
                  </a:lnTo>
                  <a:lnTo>
                    <a:pt x="0" y="208548"/>
                  </a:lnTo>
                  <a:lnTo>
                    <a:pt x="3826" y="227689"/>
                  </a:lnTo>
                  <a:lnTo>
                    <a:pt x="14287" y="243254"/>
                  </a:lnTo>
                  <a:lnTo>
                    <a:pt x="29852" y="253715"/>
                  </a:lnTo>
                  <a:lnTo>
                    <a:pt x="48993" y="257541"/>
                  </a:lnTo>
                  <a:lnTo>
                    <a:pt x="68129" y="253715"/>
                  </a:lnTo>
                  <a:lnTo>
                    <a:pt x="83695" y="243254"/>
                  </a:lnTo>
                  <a:lnTo>
                    <a:pt x="94158" y="227689"/>
                  </a:lnTo>
                  <a:lnTo>
                    <a:pt x="97986" y="208548"/>
                  </a:lnTo>
                  <a:lnTo>
                    <a:pt x="94158" y="189408"/>
                  </a:lnTo>
                  <a:lnTo>
                    <a:pt x="83695" y="173842"/>
                  </a:lnTo>
                  <a:lnTo>
                    <a:pt x="68129" y="163382"/>
                  </a:lnTo>
                  <a:lnTo>
                    <a:pt x="48993" y="159555"/>
                  </a:lnTo>
                  <a:close/>
                </a:path>
                <a:path w="2889250" h="411479">
                  <a:moveTo>
                    <a:pt x="432227" y="28899"/>
                  </a:moveTo>
                  <a:lnTo>
                    <a:pt x="397893" y="28899"/>
                  </a:lnTo>
                  <a:lnTo>
                    <a:pt x="397893" y="305289"/>
                  </a:lnTo>
                  <a:lnTo>
                    <a:pt x="432227" y="305289"/>
                  </a:lnTo>
                  <a:lnTo>
                    <a:pt x="432227" y="28899"/>
                  </a:lnTo>
                  <a:close/>
                </a:path>
                <a:path w="2889250" h="411479">
                  <a:moveTo>
                    <a:pt x="545302" y="115588"/>
                  </a:moveTo>
                  <a:lnTo>
                    <a:pt x="513900" y="115588"/>
                  </a:lnTo>
                  <a:lnTo>
                    <a:pt x="513900" y="305278"/>
                  </a:lnTo>
                  <a:lnTo>
                    <a:pt x="545302" y="305278"/>
                  </a:lnTo>
                  <a:lnTo>
                    <a:pt x="545302" y="189282"/>
                  </a:lnTo>
                  <a:lnTo>
                    <a:pt x="567939" y="165997"/>
                  </a:lnTo>
                  <a:lnTo>
                    <a:pt x="580784" y="155366"/>
                  </a:lnTo>
                  <a:lnTo>
                    <a:pt x="545302" y="155366"/>
                  </a:lnTo>
                  <a:lnTo>
                    <a:pt x="545302" y="115588"/>
                  </a:lnTo>
                  <a:close/>
                </a:path>
                <a:path w="2889250" h="411479">
                  <a:moveTo>
                    <a:pt x="667880" y="138613"/>
                  </a:moveTo>
                  <a:lnTo>
                    <a:pt x="626965" y="138613"/>
                  </a:lnTo>
                  <a:lnTo>
                    <a:pt x="634504" y="142383"/>
                  </a:lnTo>
                  <a:lnTo>
                    <a:pt x="637436" y="148665"/>
                  </a:lnTo>
                  <a:lnTo>
                    <a:pt x="639530" y="154110"/>
                  </a:lnTo>
                  <a:lnTo>
                    <a:pt x="640367" y="158298"/>
                  </a:lnTo>
                  <a:lnTo>
                    <a:pt x="640367" y="305278"/>
                  </a:lnTo>
                  <a:lnTo>
                    <a:pt x="671770" y="305278"/>
                  </a:lnTo>
                  <a:lnTo>
                    <a:pt x="671770" y="163324"/>
                  </a:lnTo>
                  <a:lnTo>
                    <a:pt x="668695" y="140061"/>
                  </a:lnTo>
                  <a:lnTo>
                    <a:pt x="667880" y="138613"/>
                  </a:lnTo>
                  <a:close/>
                </a:path>
                <a:path w="2889250" h="411479">
                  <a:moveTo>
                    <a:pt x="621939" y="110562"/>
                  </a:moveTo>
                  <a:lnTo>
                    <a:pt x="582721" y="121331"/>
                  </a:lnTo>
                  <a:lnTo>
                    <a:pt x="553542" y="146185"/>
                  </a:lnTo>
                  <a:lnTo>
                    <a:pt x="545302" y="155366"/>
                  </a:lnTo>
                  <a:lnTo>
                    <a:pt x="580784" y="155366"/>
                  </a:lnTo>
                  <a:lnTo>
                    <a:pt x="586923" y="150287"/>
                  </a:lnTo>
                  <a:lnTo>
                    <a:pt x="603313" y="141407"/>
                  </a:lnTo>
                  <a:lnTo>
                    <a:pt x="618169" y="138613"/>
                  </a:lnTo>
                  <a:lnTo>
                    <a:pt x="667880" y="138613"/>
                  </a:lnTo>
                  <a:lnTo>
                    <a:pt x="659419" y="123593"/>
                  </a:lnTo>
                  <a:lnTo>
                    <a:pt x="643860" y="113799"/>
                  </a:lnTo>
                  <a:lnTo>
                    <a:pt x="621939" y="110562"/>
                  </a:lnTo>
                  <a:close/>
                </a:path>
                <a:path w="2889250" h="411479">
                  <a:moveTo>
                    <a:pt x="775662" y="141964"/>
                  </a:moveTo>
                  <a:lnTo>
                    <a:pt x="744260" y="141964"/>
                  </a:lnTo>
                  <a:lnTo>
                    <a:pt x="744260" y="268431"/>
                  </a:lnTo>
                  <a:lnTo>
                    <a:pt x="746890" y="285641"/>
                  </a:lnTo>
                  <a:lnTo>
                    <a:pt x="754310" y="299001"/>
                  </a:lnTo>
                  <a:lnTo>
                    <a:pt x="765812" y="307649"/>
                  </a:lnTo>
                  <a:lnTo>
                    <a:pt x="780688" y="310723"/>
                  </a:lnTo>
                  <a:lnTo>
                    <a:pt x="791388" y="309584"/>
                  </a:lnTo>
                  <a:lnTo>
                    <a:pt x="801890" y="305698"/>
                  </a:lnTo>
                  <a:lnTo>
                    <a:pt x="813726" y="298359"/>
                  </a:lnTo>
                  <a:lnTo>
                    <a:pt x="828425" y="286860"/>
                  </a:lnTo>
                  <a:lnTo>
                    <a:pt x="823754" y="279321"/>
                  </a:lnTo>
                  <a:lnTo>
                    <a:pt x="781107" y="279321"/>
                  </a:lnTo>
                  <a:lnTo>
                    <a:pt x="777756" y="276389"/>
                  </a:lnTo>
                  <a:lnTo>
                    <a:pt x="776918" y="270944"/>
                  </a:lnTo>
                  <a:lnTo>
                    <a:pt x="776499" y="267593"/>
                  </a:lnTo>
                  <a:lnTo>
                    <a:pt x="775662" y="251678"/>
                  </a:lnTo>
                  <a:lnTo>
                    <a:pt x="775662" y="141964"/>
                  </a:lnTo>
                  <a:close/>
                </a:path>
                <a:path w="2889250" h="411479">
                  <a:moveTo>
                    <a:pt x="815451" y="265918"/>
                  </a:moveTo>
                  <a:lnTo>
                    <a:pt x="806597" y="272253"/>
                  </a:lnTo>
                  <a:lnTo>
                    <a:pt x="799588" y="276389"/>
                  </a:lnTo>
                  <a:lnTo>
                    <a:pt x="793600" y="278640"/>
                  </a:lnTo>
                  <a:lnTo>
                    <a:pt x="787808" y="279321"/>
                  </a:lnTo>
                  <a:lnTo>
                    <a:pt x="823754" y="279321"/>
                  </a:lnTo>
                  <a:lnTo>
                    <a:pt x="815451" y="265918"/>
                  </a:lnTo>
                  <a:close/>
                </a:path>
                <a:path w="2889250" h="411479">
                  <a:moveTo>
                    <a:pt x="775662" y="60301"/>
                  </a:moveTo>
                  <a:lnTo>
                    <a:pt x="744260" y="60301"/>
                  </a:lnTo>
                  <a:lnTo>
                    <a:pt x="744260" y="115588"/>
                  </a:lnTo>
                  <a:lnTo>
                    <a:pt x="712428" y="123535"/>
                  </a:lnTo>
                  <a:lnTo>
                    <a:pt x="712428" y="141964"/>
                  </a:lnTo>
                  <a:lnTo>
                    <a:pt x="825912" y="141964"/>
                  </a:lnTo>
                  <a:lnTo>
                    <a:pt x="825912" y="115588"/>
                  </a:lnTo>
                  <a:lnTo>
                    <a:pt x="775662" y="115588"/>
                  </a:lnTo>
                  <a:lnTo>
                    <a:pt x="775662" y="60301"/>
                  </a:lnTo>
                  <a:close/>
                </a:path>
                <a:path w="2889250" h="411479">
                  <a:moveTo>
                    <a:pt x="943185" y="110562"/>
                  </a:moveTo>
                  <a:lnTo>
                    <a:pt x="906395" y="117719"/>
                  </a:lnTo>
                  <a:lnTo>
                    <a:pt x="878123" y="137989"/>
                  </a:lnTo>
                  <a:lnTo>
                    <a:pt x="859981" y="169565"/>
                  </a:lnTo>
                  <a:lnTo>
                    <a:pt x="853576" y="210642"/>
                  </a:lnTo>
                  <a:lnTo>
                    <a:pt x="859961" y="251543"/>
                  </a:lnTo>
                  <a:lnTo>
                    <a:pt x="877966" y="283139"/>
                  </a:lnTo>
                  <a:lnTo>
                    <a:pt x="905864" y="303506"/>
                  </a:lnTo>
                  <a:lnTo>
                    <a:pt x="941929" y="310723"/>
                  </a:lnTo>
                  <a:lnTo>
                    <a:pt x="959140" y="309598"/>
                  </a:lnTo>
                  <a:lnTo>
                    <a:pt x="975016" y="305803"/>
                  </a:lnTo>
                  <a:lnTo>
                    <a:pt x="991517" y="298712"/>
                  </a:lnTo>
                  <a:lnTo>
                    <a:pt x="1010607" y="287698"/>
                  </a:lnTo>
                  <a:lnTo>
                    <a:pt x="1007626" y="281834"/>
                  </a:lnTo>
                  <a:lnTo>
                    <a:pt x="948630" y="281834"/>
                  </a:lnTo>
                  <a:lnTo>
                    <a:pt x="922695" y="276729"/>
                  </a:lnTo>
                  <a:lnTo>
                    <a:pt x="903196" y="262045"/>
                  </a:lnTo>
                  <a:lnTo>
                    <a:pt x="890920" y="238724"/>
                  </a:lnTo>
                  <a:lnTo>
                    <a:pt x="886653" y="207710"/>
                  </a:lnTo>
                  <a:lnTo>
                    <a:pt x="1016471" y="207710"/>
                  </a:lnTo>
                  <a:lnTo>
                    <a:pt x="1016471" y="189282"/>
                  </a:lnTo>
                  <a:lnTo>
                    <a:pt x="1015660" y="184256"/>
                  </a:lnTo>
                  <a:lnTo>
                    <a:pt x="889166" y="184256"/>
                  </a:lnTo>
                  <a:lnTo>
                    <a:pt x="896574" y="164825"/>
                  </a:lnTo>
                  <a:lnTo>
                    <a:pt x="907908" y="150653"/>
                  </a:lnTo>
                  <a:lnTo>
                    <a:pt x="922852" y="141977"/>
                  </a:lnTo>
                  <a:lnTo>
                    <a:pt x="941091" y="139032"/>
                  </a:lnTo>
                  <a:lnTo>
                    <a:pt x="1000557" y="139032"/>
                  </a:lnTo>
                  <a:lnTo>
                    <a:pt x="996477" y="132177"/>
                  </a:lnTo>
                  <a:lnTo>
                    <a:pt x="973366" y="116208"/>
                  </a:lnTo>
                  <a:lnTo>
                    <a:pt x="943185" y="110562"/>
                  </a:lnTo>
                  <a:close/>
                </a:path>
                <a:path w="2889250" h="411479">
                  <a:moveTo>
                    <a:pt x="998042" y="262986"/>
                  </a:moveTo>
                  <a:lnTo>
                    <a:pt x="984024" y="271939"/>
                  </a:lnTo>
                  <a:lnTo>
                    <a:pt x="971927" y="277750"/>
                  </a:lnTo>
                  <a:lnTo>
                    <a:pt x="960534" y="280891"/>
                  </a:lnTo>
                  <a:lnTo>
                    <a:pt x="948630" y="281834"/>
                  </a:lnTo>
                  <a:lnTo>
                    <a:pt x="1007626" y="281834"/>
                  </a:lnTo>
                  <a:lnTo>
                    <a:pt x="998042" y="262986"/>
                  </a:lnTo>
                  <a:close/>
                </a:path>
                <a:path w="2889250" h="411479">
                  <a:moveTo>
                    <a:pt x="1000557" y="139032"/>
                  </a:moveTo>
                  <a:lnTo>
                    <a:pt x="941091" y="139032"/>
                  </a:lnTo>
                  <a:lnTo>
                    <a:pt x="958401" y="141977"/>
                  </a:lnTo>
                  <a:lnTo>
                    <a:pt x="971195" y="150653"/>
                  </a:lnTo>
                  <a:lnTo>
                    <a:pt x="979199" y="164825"/>
                  </a:lnTo>
                  <a:lnTo>
                    <a:pt x="982137" y="184256"/>
                  </a:lnTo>
                  <a:lnTo>
                    <a:pt x="1015660" y="184256"/>
                  </a:lnTo>
                  <a:lnTo>
                    <a:pt x="1011264" y="157019"/>
                  </a:lnTo>
                  <a:lnTo>
                    <a:pt x="1000557" y="139032"/>
                  </a:lnTo>
                  <a:close/>
                </a:path>
                <a:path w="2889250" h="411479">
                  <a:moveTo>
                    <a:pt x="1099422" y="115588"/>
                  </a:moveTo>
                  <a:lnTo>
                    <a:pt x="1068009" y="115588"/>
                  </a:lnTo>
                  <a:lnTo>
                    <a:pt x="1068009" y="305278"/>
                  </a:lnTo>
                  <a:lnTo>
                    <a:pt x="1099422" y="305278"/>
                  </a:lnTo>
                  <a:lnTo>
                    <a:pt x="1099422" y="192214"/>
                  </a:lnTo>
                  <a:lnTo>
                    <a:pt x="1112367" y="170650"/>
                  </a:lnTo>
                  <a:lnTo>
                    <a:pt x="1124176" y="155051"/>
                  </a:lnTo>
                  <a:lnTo>
                    <a:pt x="1129933" y="149922"/>
                  </a:lnTo>
                  <a:lnTo>
                    <a:pt x="1099422" y="149922"/>
                  </a:lnTo>
                  <a:lnTo>
                    <a:pt x="1099422" y="115588"/>
                  </a:lnTo>
                  <a:close/>
                </a:path>
                <a:path w="2889250" h="411479">
                  <a:moveTo>
                    <a:pt x="1148834" y="110562"/>
                  </a:moveTo>
                  <a:lnTo>
                    <a:pt x="1138402" y="112471"/>
                  </a:lnTo>
                  <a:lnTo>
                    <a:pt x="1127579" y="118933"/>
                  </a:lnTo>
                  <a:lnTo>
                    <a:pt x="1115030" y="131050"/>
                  </a:lnTo>
                  <a:lnTo>
                    <a:pt x="1099422" y="149922"/>
                  </a:lnTo>
                  <a:lnTo>
                    <a:pt x="1129933" y="149922"/>
                  </a:lnTo>
                  <a:lnTo>
                    <a:pt x="1134809" y="145576"/>
                  </a:lnTo>
                  <a:lnTo>
                    <a:pt x="1144226" y="142383"/>
                  </a:lnTo>
                  <a:lnTo>
                    <a:pt x="1162057" y="142383"/>
                  </a:lnTo>
                  <a:lnTo>
                    <a:pt x="1173126" y="123535"/>
                  </a:lnTo>
                  <a:lnTo>
                    <a:pt x="1166798" y="117974"/>
                  </a:lnTo>
                  <a:lnTo>
                    <a:pt x="1160509" y="113907"/>
                  </a:lnTo>
                  <a:lnTo>
                    <a:pt x="1154455" y="111411"/>
                  </a:lnTo>
                  <a:lnTo>
                    <a:pt x="1148834" y="110562"/>
                  </a:lnTo>
                  <a:close/>
                </a:path>
                <a:path w="2889250" h="411479">
                  <a:moveTo>
                    <a:pt x="1162057" y="142383"/>
                  </a:moveTo>
                  <a:lnTo>
                    <a:pt x="1147996" y="142383"/>
                  </a:lnTo>
                  <a:lnTo>
                    <a:pt x="1151347" y="144477"/>
                  </a:lnTo>
                  <a:lnTo>
                    <a:pt x="1157629" y="149922"/>
                  </a:lnTo>
                  <a:lnTo>
                    <a:pt x="1162057" y="142383"/>
                  </a:lnTo>
                  <a:close/>
                </a:path>
                <a:path w="2889250" h="411479">
                  <a:moveTo>
                    <a:pt x="1214601" y="115588"/>
                  </a:moveTo>
                  <a:lnTo>
                    <a:pt x="1180257" y="115588"/>
                  </a:lnTo>
                  <a:lnTo>
                    <a:pt x="1251448" y="310723"/>
                  </a:lnTo>
                  <a:lnTo>
                    <a:pt x="1280348" y="310723"/>
                  </a:lnTo>
                  <a:lnTo>
                    <a:pt x="1293158" y="276808"/>
                  </a:lnTo>
                  <a:lnTo>
                    <a:pt x="1267783" y="276808"/>
                  </a:lnTo>
                  <a:lnTo>
                    <a:pt x="1266945" y="269269"/>
                  </a:lnTo>
                  <a:lnTo>
                    <a:pt x="1214601" y="115588"/>
                  </a:lnTo>
                  <a:close/>
                </a:path>
                <a:path w="2889250" h="411479">
                  <a:moveTo>
                    <a:pt x="1354053" y="115588"/>
                  </a:moveTo>
                  <a:lnTo>
                    <a:pt x="1319708" y="115588"/>
                  </a:lnTo>
                  <a:lnTo>
                    <a:pt x="1268202" y="269688"/>
                  </a:lnTo>
                  <a:lnTo>
                    <a:pt x="1267783" y="276808"/>
                  </a:lnTo>
                  <a:lnTo>
                    <a:pt x="1293158" y="276808"/>
                  </a:lnTo>
                  <a:lnTo>
                    <a:pt x="1354053" y="115588"/>
                  </a:lnTo>
                  <a:close/>
                </a:path>
                <a:path w="2889250" h="411479">
                  <a:moveTo>
                    <a:pt x="1427778" y="115588"/>
                  </a:moveTo>
                  <a:lnTo>
                    <a:pt x="1396376" y="115588"/>
                  </a:lnTo>
                  <a:lnTo>
                    <a:pt x="1396376" y="305289"/>
                  </a:lnTo>
                  <a:lnTo>
                    <a:pt x="1427778" y="305289"/>
                  </a:lnTo>
                  <a:lnTo>
                    <a:pt x="1427778" y="115588"/>
                  </a:lnTo>
                  <a:close/>
                </a:path>
                <a:path w="2889250" h="411479">
                  <a:moveTo>
                    <a:pt x="1412281" y="28899"/>
                  </a:moveTo>
                  <a:lnTo>
                    <a:pt x="1404305" y="30516"/>
                  </a:lnTo>
                  <a:lnTo>
                    <a:pt x="1397784" y="34920"/>
                  </a:lnTo>
                  <a:lnTo>
                    <a:pt x="1393383" y="41445"/>
                  </a:lnTo>
                  <a:lnTo>
                    <a:pt x="1391769" y="49422"/>
                  </a:lnTo>
                  <a:lnTo>
                    <a:pt x="1393383" y="57394"/>
                  </a:lnTo>
                  <a:lnTo>
                    <a:pt x="1397784" y="63915"/>
                  </a:lnTo>
                  <a:lnTo>
                    <a:pt x="1404305" y="68318"/>
                  </a:lnTo>
                  <a:lnTo>
                    <a:pt x="1412281" y="69935"/>
                  </a:lnTo>
                  <a:lnTo>
                    <a:pt x="1420259" y="68318"/>
                  </a:lnTo>
                  <a:lnTo>
                    <a:pt x="1426783" y="63915"/>
                  </a:lnTo>
                  <a:lnTo>
                    <a:pt x="1431188" y="57394"/>
                  </a:lnTo>
                  <a:lnTo>
                    <a:pt x="1432804" y="49422"/>
                  </a:lnTo>
                  <a:lnTo>
                    <a:pt x="1431188" y="41445"/>
                  </a:lnTo>
                  <a:lnTo>
                    <a:pt x="1426783" y="34920"/>
                  </a:lnTo>
                  <a:lnTo>
                    <a:pt x="1420259" y="30516"/>
                  </a:lnTo>
                  <a:lnTo>
                    <a:pt x="1412281" y="28899"/>
                  </a:lnTo>
                  <a:close/>
                </a:path>
                <a:path w="2889250" h="411479">
                  <a:moveTo>
                    <a:pt x="1571428" y="110562"/>
                  </a:moveTo>
                  <a:lnTo>
                    <a:pt x="1534637" y="117719"/>
                  </a:lnTo>
                  <a:lnTo>
                    <a:pt x="1506366" y="137989"/>
                  </a:lnTo>
                  <a:lnTo>
                    <a:pt x="1488223" y="169565"/>
                  </a:lnTo>
                  <a:lnTo>
                    <a:pt x="1481818" y="210642"/>
                  </a:lnTo>
                  <a:lnTo>
                    <a:pt x="1488204" y="251543"/>
                  </a:lnTo>
                  <a:lnTo>
                    <a:pt x="1506209" y="283139"/>
                  </a:lnTo>
                  <a:lnTo>
                    <a:pt x="1534107" y="303506"/>
                  </a:lnTo>
                  <a:lnTo>
                    <a:pt x="1570172" y="310723"/>
                  </a:lnTo>
                  <a:lnTo>
                    <a:pt x="1587381" y="309598"/>
                  </a:lnTo>
                  <a:lnTo>
                    <a:pt x="1603254" y="305803"/>
                  </a:lnTo>
                  <a:lnTo>
                    <a:pt x="1619755" y="298712"/>
                  </a:lnTo>
                  <a:lnTo>
                    <a:pt x="1638850" y="287698"/>
                  </a:lnTo>
                  <a:lnTo>
                    <a:pt x="1635869" y="281834"/>
                  </a:lnTo>
                  <a:lnTo>
                    <a:pt x="1576873" y="281834"/>
                  </a:lnTo>
                  <a:lnTo>
                    <a:pt x="1550937" y="276729"/>
                  </a:lnTo>
                  <a:lnTo>
                    <a:pt x="1531438" y="262045"/>
                  </a:lnTo>
                  <a:lnTo>
                    <a:pt x="1519163" y="238724"/>
                  </a:lnTo>
                  <a:lnTo>
                    <a:pt x="1514896" y="207710"/>
                  </a:lnTo>
                  <a:lnTo>
                    <a:pt x="1644714" y="207710"/>
                  </a:lnTo>
                  <a:lnTo>
                    <a:pt x="1644714" y="189282"/>
                  </a:lnTo>
                  <a:lnTo>
                    <a:pt x="1643902" y="184256"/>
                  </a:lnTo>
                  <a:lnTo>
                    <a:pt x="1517409" y="184256"/>
                  </a:lnTo>
                  <a:lnTo>
                    <a:pt x="1524817" y="164825"/>
                  </a:lnTo>
                  <a:lnTo>
                    <a:pt x="1536150" y="150653"/>
                  </a:lnTo>
                  <a:lnTo>
                    <a:pt x="1551094" y="141977"/>
                  </a:lnTo>
                  <a:lnTo>
                    <a:pt x="1569334" y="139032"/>
                  </a:lnTo>
                  <a:lnTo>
                    <a:pt x="1628796" y="139032"/>
                  </a:lnTo>
                  <a:lnTo>
                    <a:pt x="1624716" y="132177"/>
                  </a:lnTo>
                  <a:lnTo>
                    <a:pt x="1601604" y="116208"/>
                  </a:lnTo>
                  <a:lnTo>
                    <a:pt x="1571428" y="110562"/>
                  </a:lnTo>
                  <a:close/>
                </a:path>
                <a:path w="2889250" h="411479">
                  <a:moveTo>
                    <a:pt x="1626285" y="262986"/>
                  </a:moveTo>
                  <a:lnTo>
                    <a:pt x="1612267" y="271939"/>
                  </a:lnTo>
                  <a:lnTo>
                    <a:pt x="1600169" y="277750"/>
                  </a:lnTo>
                  <a:lnTo>
                    <a:pt x="1588777" y="280891"/>
                  </a:lnTo>
                  <a:lnTo>
                    <a:pt x="1576873" y="281834"/>
                  </a:lnTo>
                  <a:lnTo>
                    <a:pt x="1635869" y="281834"/>
                  </a:lnTo>
                  <a:lnTo>
                    <a:pt x="1626285" y="262986"/>
                  </a:lnTo>
                  <a:close/>
                </a:path>
                <a:path w="2889250" h="411479">
                  <a:moveTo>
                    <a:pt x="1628796" y="139032"/>
                  </a:moveTo>
                  <a:lnTo>
                    <a:pt x="1569334" y="139032"/>
                  </a:lnTo>
                  <a:lnTo>
                    <a:pt x="1586642" y="141977"/>
                  </a:lnTo>
                  <a:lnTo>
                    <a:pt x="1599432" y="150653"/>
                  </a:lnTo>
                  <a:lnTo>
                    <a:pt x="1607433" y="164825"/>
                  </a:lnTo>
                  <a:lnTo>
                    <a:pt x="1610369" y="184256"/>
                  </a:lnTo>
                  <a:lnTo>
                    <a:pt x="1643902" y="184256"/>
                  </a:lnTo>
                  <a:lnTo>
                    <a:pt x="1639505" y="157019"/>
                  </a:lnTo>
                  <a:lnTo>
                    <a:pt x="1628796" y="139032"/>
                  </a:lnTo>
                  <a:close/>
                </a:path>
                <a:path w="2889250" h="411479">
                  <a:moveTo>
                    <a:pt x="1697927" y="115588"/>
                  </a:moveTo>
                  <a:lnTo>
                    <a:pt x="1663593" y="115588"/>
                  </a:lnTo>
                  <a:lnTo>
                    <a:pt x="1726827" y="310723"/>
                  </a:lnTo>
                  <a:lnTo>
                    <a:pt x="1753203" y="310723"/>
                  </a:lnTo>
                  <a:lnTo>
                    <a:pt x="1767767" y="272201"/>
                  </a:lnTo>
                  <a:lnTo>
                    <a:pt x="1743988" y="272201"/>
                  </a:lnTo>
                  <a:lnTo>
                    <a:pt x="1743569" y="266756"/>
                  </a:lnTo>
                  <a:lnTo>
                    <a:pt x="1697927" y="115588"/>
                  </a:lnTo>
                  <a:close/>
                </a:path>
                <a:path w="2889250" h="411479">
                  <a:moveTo>
                    <a:pt x="1829692" y="181743"/>
                  </a:moveTo>
                  <a:lnTo>
                    <a:pt x="1800521" y="181743"/>
                  </a:lnTo>
                  <a:lnTo>
                    <a:pt x="1803452" y="192214"/>
                  </a:lnTo>
                  <a:lnTo>
                    <a:pt x="1846174" y="310723"/>
                  </a:lnTo>
                  <a:lnTo>
                    <a:pt x="1871712" y="310723"/>
                  </a:lnTo>
                  <a:lnTo>
                    <a:pt x="1884691" y="272201"/>
                  </a:lnTo>
                  <a:lnTo>
                    <a:pt x="1858309" y="272201"/>
                  </a:lnTo>
                  <a:lnTo>
                    <a:pt x="1857891" y="266337"/>
                  </a:lnTo>
                  <a:lnTo>
                    <a:pt x="1829692" y="181743"/>
                  </a:lnTo>
                  <a:close/>
                </a:path>
                <a:path w="2889250" h="411479">
                  <a:moveTo>
                    <a:pt x="1807641" y="115588"/>
                  </a:moveTo>
                  <a:lnTo>
                    <a:pt x="1774563" y="115588"/>
                  </a:lnTo>
                  <a:lnTo>
                    <a:pt x="1787128" y="148665"/>
                  </a:lnTo>
                  <a:lnTo>
                    <a:pt x="1744407" y="266756"/>
                  </a:lnTo>
                  <a:lnTo>
                    <a:pt x="1743988" y="272201"/>
                  </a:lnTo>
                  <a:lnTo>
                    <a:pt x="1767767" y="272201"/>
                  </a:lnTo>
                  <a:lnTo>
                    <a:pt x="1798008" y="192214"/>
                  </a:lnTo>
                  <a:lnTo>
                    <a:pt x="1800521" y="181743"/>
                  </a:lnTo>
                  <a:lnTo>
                    <a:pt x="1829692" y="181743"/>
                  </a:lnTo>
                  <a:lnTo>
                    <a:pt x="1807641" y="115588"/>
                  </a:lnTo>
                  <a:close/>
                </a:path>
                <a:path w="2889250" h="411479">
                  <a:moveTo>
                    <a:pt x="1937459" y="115588"/>
                  </a:moveTo>
                  <a:lnTo>
                    <a:pt x="1906057" y="115588"/>
                  </a:lnTo>
                  <a:lnTo>
                    <a:pt x="1858728" y="266337"/>
                  </a:lnTo>
                  <a:lnTo>
                    <a:pt x="1858309" y="272201"/>
                  </a:lnTo>
                  <a:lnTo>
                    <a:pt x="1884691" y="272201"/>
                  </a:lnTo>
                  <a:lnTo>
                    <a:pt x="1937459" y="115588"/>
                  </a:lnTo>
                  <a:close/>
                </a:path>
                <a:path w="2889250" h="411479">
                  <a:moveTo>
                    <a:pt x="2040943" y="110562"/>
                  </a:moveTo>
                  <a:lnTo>
                    <a:pt x="2010374" y="115874"/>
                  </a:lnTo>
                  <a:lnTo>
                    <a:pt x="1986398" y="130764"/>
                  </a:lnTo>
                  <a:lnTo>
                    <a:pt x="1970746" y="153662"/>
                  </a:lnTo>
                  <a:lnTo>
                    <a:pt x="1965144" y="182999"/>
                  </a:lnTo>
                  <a:lnTo>
                    <a:pt x="1967480" y="201729"/>
                  </a:lnTo>
                  <a:lnTo>
                    <a:pt x="1974411" y="218180"/>
                  </a:lnTo>
                  <a:lnTo>
                    <a:pt x="1985817" y="232116"/>
                  </a:lnTo>
                  <a:lnTo>
                    <a:pt x="2001583" y="243301"/>
                  </a:lnTo>
                  <a:lnTo>
                    <a:pt x="1984980" y="257823"/>
                  </a:lnTo>
                  <a:lnTo>
                    <a:pt x="1973363" y="270264"/>
                  </a:lnTo>
                  <a:lnTo>
                    <a:pt x="1966538" y="281055"/>
                  </a:lnTo>
                  <a:lnTo>
                    <a:pt x="1964306" y="290629"/>
                  </a:lnTo>
                  <a:lnTo>
                    <a:pt x="1965851" y="297990"/>
                  </a:lnTo>
                  <a:lnTo>
                    <a:pt x="1970693" y="303975"/>
                  </a:lnTo>
                  <a:lnTo>
                    <a:pt x="1979149" y="308938"/>
                  </a:lnTo>
                  <a:lnTo>
                    <a:pt x="1991530" y="313236"/>
                  </a:lnTo>
                  <a:lnTo>
                    <a:pt x="1982362" y="323229"/>
                  </a:lnTo>
                  <a:lnTo>
                    <a:pt x="1960537" y="360146"/>
                  </a:lnTo>
                  <a:lnTo>
                    <a:pt x="1960537" y="365580"/>
                  </a:lnTo>
                  <a:lnTo>
                    <a:pt x="1966525" y="383138"/>
                  </a:lnTo>
                  <a:lnTo>
                    <a:pt x="1982681" y="397673"/>
                  </a:lnTo>
                  <a:lnTo>
                    <a:pt x="2006297" y="407575"/>
                  </a:lnTo>
                  <a:lnTo>
                    <a:pt x="2034660" y="411233"/>
                  </a:lnTo>
                  <a:lnTo>
                    <a:pt x="2074717" y="404977"/>
                  </a:lnTo>
                  <a:lnTo>
                    <a:pt x="2107314" y="387884"/>
                  </a:lnTo>
                  <a:lnTo>
                    <a:pt x="2111378" y="383171"/>
                  </a:lnTo>
                  <a:lnTo>
                    <a:pt x="2037592" y="383171"/>
                  </a:lnTo>
                  <a:lnTo>
                    <a:pt x="2019878" y="381378"/>
                  </a:lnTo>
                  <a:lnTo>
                    <a:pt x="2005818" y="376366"/>
                  </a:lnTo>
                  <a:lnTo>
                    <a:pt x="1996544" y="368674"/>
                  </a:lnTo>
                  <a:lnTo>
                    <a:pt x="1993206" y="358889"/>
                  </a:lnTo>
                  <a:lnTo>
                    <a:pt x="1993984" y="353300"/>
                  </a:lnTo>
                  <a:lnTo>
                    <a:pt x="1996608" y="346533"/>
                  </a:lnTo>
                  <a:lnTo>
                    <a:pt x="2001506" y="337568"/>
                  </a:lnTo>
                  <a:lnTo>
                    <a:pt x="2009111" y="325382"/>
                  </a:lnTo>
                  <a:lnTo>
                    <a:pt x="2015394" y="315749"/>
                  </a:lnTo>
                  <a:lnTo>
                    <a:pt x="2134882" y="315749"/>
                  </a:lnTo>
                  <a:lnTo>
                    <a:pt x="2134219" y="311416"/>
                  </a:lnTo>
                  <a:lnTo>
                    <a:pt x="2124903" y="297591"/>
                  </a:lnTo>
                  <a:lnTo>
                    <a:pt x="2108991" y="289497"/>
                  </a:lnTo>
                  <a:lnTo>
                    <a:pt x="2086166" y="286860"/>
                  </a:lnTo>
                  <a:lnTo>
                    <a:pt x="2003677" y="286860"/>
                  </a:lnTo>
                  <a:lnTo>
                    <a:pt x="1999488" y="285185"/>
                  </a:lnTo>
                  <a:lnTo>
                    <a:pt x="1999488" y="280159"/>
                  </a:lnTo>
                  <a:lnTo>
                    <a:pt x="2000874" y="275473"/>
                  </a:lnTo>
                  <a:lnTo>
                    <a:pt x="2005242" y="269373"/>
                  </a:lnTo>
                  <a:lnTo>
                    <a:pt x="2012908" y="261547"/>
                  </a:lnTo>
                  <a:lnTo>
                    <a:pt x="2024189" y="251678"/>
                  </a:lnTo>
                  <a:lnTo>
                    <a:pt x="2048361" y="251678"/>
                  </a:lnTo>
                  <a:lnTo>
                    <a:pt x="2070497" y="247164"/>
                  </a:lnTo>
                  <a:lnTo>
                    <a:pt x="2093968" y="231579"/>
                  </a:lnTo>
                  <a:lnTo>
                    <a:pt x="2095729" y="229071"/>
                  </a:lnTo>
                  <a:lnTo>
                    <a:pt x="2039267" y="229071"/>
                  </a:lnTo>
                  <a:lnTo>
                    <a:pt x="2022764" y="225328"/>
                  </a:lnTo>
                  <a:lnTo>
                    <a:pt x="2009326" y="215145"/>
                  </a:lnTo>
                  <a:lnTo>
                    <a:pt x="2000285" y="200093"/>
                  </a:lnTo>
                  <a:lnTo>
                    <a:pt x="1996975" y="181743"/>
                  </a:lnTo>
                  <a:lnTo>
                    <a:pt x="2000279" y="163398"/>
                  </a:lnTo>
                  <a:lnTo>
                    <a:pt x="2009273" y="148350"/>
                  </a:lnTo>
                  <a:lnTo>
                    <a:pt x="2022587" y="138168"/>
                  </a:lnTo>
                  <a:lnTo>
                    <a:pt x="2038848" y="134425"/>
                  </a:lnTo>
                  <a:lnTo>
                    <a:pt x="2144374" y="134425"/>
                  </a:lnTo>
                  <a:lnTo>
                    <a:pt x="2144374" y="118509"/>
                  </a:lnTo>
                  <a:lnTo>
                    <a:pt x="2081140" y="118509"/>
                  </a:lnTo>
                  <a:lnTo>
                    <a:pt x="2069033" y="114621"/>
                  </a:lnTo>
                  <a:lnTo>
                    <a:pt x="2059318" y="112183"/>
                  </a:lnTo>
                  <a:lnTo>
                    <a:pt x="2050464" y="110921"/>
                  </a:lnTo>
                  <a:lnTo>
                    <a:pt x="2040943" y="110562"/>
                  </a:lnTo>
                  <a:close/>
                </a:path>
                <a:path w="2889250" h="411479">
                  <a:moveTo>
                    <a:pt x="2134882" y="315749"/>
                  </a:moveTo>
                  <a:lnTo>
                    <a:pt x="2086166" y="315749"/>
                  </a:lnTo>
                  <a:lnTo>
                    <a:pt x="2097095" y="316934"/>
                  </a:lnTo>
                  <a:lnTo>
                    <a:pt x="2104805" y="320513"/>
                  </a:lnTo>
                  <a:lnTo>
                    <a:pt x="2109372" y="326528"/>
                  </a:lnTo>
                  <a:lnTo>
                    <a:pt x="2110878" y="335015"/>
                  </a:lnTo>
                  <a:lnTo>
                    <a:pt x="2104844" y="353318"/>
                  </a:lnTo>
                  <a:lnTo>
                    <a:pt x="2088654" y="368686"/>
                  </a:lnTo>
                  <a:lnTo>
                    <a:pt x="2065294" y="379240"/>
                  </a:lnTo>
                  <a:lnTo>
                    <a:pt x="2037592" y="383171"/>
                  </a:lnTo>
                  <a:lnTo>
                    <a:pt x="2111378" y="383171"/>
                  </a:lnTo>
                  <a:lnTo>
                    <a:pt x="2129232" y="362469"/>
                  </a:lnTo>
                  <a:lnTo>
                    <a:pt x="2137254" y="331246"/>
                  </a:lnTo>
                  <a:lnTo>
                    <a:pt x="2134882" y="315749"/>
                  </a:lnTo>
                  <a:close/>
                </a:path>
                <a:path w="2889250" h="411479">
                  <a:moveTo>
                    <a:pt x="2048361" y="251678"/>
                  </a:moveTo>
                  <a:lnTo>
                    <a:pt x="2027121" y="251678"/>
                  </a:lnTo>
                  <a:lnTo>
                    <a:pt x="2029215" y="252097"/>
                  </a:lnTo>
                  <a:lnTo>
                    <a:pt x="2030472" y="252097"/>
                  </a:lnTo>
                  <a:lnTo>
                    <a:pt x="2035917" y="252515"/>
                  </a:lnTo>
                  <a:lnTo>
                    <a:pt x="2039686" y="252934"/>
                  </a:lnTo>
                  <a:lnTo>
                    <a:pt x="2042199" y="252934"/>
                  </a:lnTo>
                  <a:lnTo>
                    <a:pt x="2048361" y="251678"/>
                  </a:lnTo>
                  <a:close/>
                </a:path>
                <a:path w="2889250" h="411479">
                  <a:moveTo>
                    <a:pt x="2144374" y="134425"/>
                  </a:moveTo>
                  <a:lnTo>
                    <a:pt x="2038848" y="134425"/>
                  </a:lnTo>
                  <a:lnTo>
                    <a:pt x="2055594" y="138109"/>
                  </a:lnTo>
                  <a:lnTo>
                    <a:pt x="2069156" y="148193"/>
                  </a:lnTo>
                  <a:lnTo>
                    <a:pt x="2078243" y="163222"/>
                  </a:lnTo>
                  <a:lnTo>
                    <a:pt x="2081559" y="181743"/>
                  </a:lnTo>
                  <a:lnTo>
                    <a:pt x="2078308" y="200446"/>
                  </a:lnTo>
                  <a:lnTo>
                    <a:pt x="2069366" y="215459"/>
                  </a:lnTo>
                  <a:lnTo>
                    <a:pt x="2055947" y="225446"/>
                  </a:lnTo>
                  <a:lnTo>
                    <a:pt x="2039267" y="229071"/>
                  </a:lnTo>
                  <a:lnTo>
                    <a:pt x="2095729" y="229071"/>
                  </a:lnTo>
                  <a:lnTo>
                    <a:pt x="2109981" y="208769"/>
                  </a:lnTo>
                  <a:lnTo>
                    <a:pt x="2115904" y="181324"/>
                  </a:lnTo>
                  <a:lnTo>
                    <a:pt x="2115197" y="170231"/>
                  </a:lnTo>
                  <a:lnTo>
                    <a:pt x="2113077" y="160077"/>
                  </a:lnTo>
                  <a:lnTo>
                    <a:pt x="2109543" y="150707"/>
                  </a:lnTo>
                  <a:lnTo>
                    <a:pt x="2104595" y="141964"/>
                  </a:lnTo>
                  <a:lnTo>
                    <a:pt x="2144374" y="141964"/>
                  </a:lnTo>
                  <a:lnTo>
                    <a:pt x="2144374" y="134425"/>
                  </a:lnTo>
                  <a:close/>
                </a:path>
                <a:path w="2889250" h="411479">
                  <a:moveTo>
                    <a:pt x="2144374" y="115588"/>
                  </a:moveTo>
                  <a:lnTo>
                    <a:pt x="2110040" y="118509"/>
                  </a:lnTo>
                  <a:lnTo>
                    <a:pt x="2144374" y="118509"/>
                  </a:lnTo>
                  <a:lnTo>
                    <a:pt x="2144374" y="115588"/>
                  </a:lnTo>
                  <a:close/>
                </a:path>
                <a:path w="2889250" h="411479">
                  <a:moveTo>
                    <a:pt x="2218110" y="115588"/>
                  </a:moveTo>
                  <a:lnTo>
                    <a:pt x="2186708" y="115588"/>
                  </a:lnTo>
                  <a:lnTo>
                    <a:pt x="2186708" y="257960"/>
                  </a:lnTo>
                  <a:lnTo>
                    <a:pt x="2189972" y="280936"/>
                  </a:lnTo>
                  <a:lnTo>
                    <a:pt x="2199634" y="297587"/>
                  </a:lnTo>
                  <a:lnTo>
                    <a:pt x="2215500" y="307721"/>
                  </a:lnTo>
                  <a:lnTo>
                    <a:pt x="2237376" y="311142"/>
                  </a:lnTo>
                  <a:lnTo>
                    <a:pt x="2258044" y="308375"/>
                  </a:lnTo>
                  <a:lnTo>
                    <a:pt x="2277418" y="299996"/>
                  </a:lnTo>
                  <a:lnTo>
                    <a:pt x="2295617" y="285883"/>
                  </a:lnTo>
                  <a:lnTo>
                    <a:pt x="2298014" y="283090"/>
                  </a:lnTo>
                  <a:lnTo>
                    <a:pt x="2240727" y="283090"/>
                  </a:lnTo>
                  <a:lnTo>
                    <a:pt x="2230479" y="281219"/>
                  </a:lnTo>
                  <a:lnTo>
                    <a:pt x="2223450" y="275342"/>
                  </a:lnTo>
                  <a:lnTo>
                    <a:pt x="2219406" y="265067"/>
                  </a:lnTo>
                  <a:lnTo>
                    <a:pt x="2218110" y="250002"/>
                  </a:lnTo>
                  <a:lnTo>
                    <a:pt x="2218110" y="115588"/>
                  </a:lnTo>
                  <a:close/>
                </a:path>
                <a:path w="2889250" h="411479">
                  <a:moveTo>
                    <a:pt x="2344577" y="265918"/>
                  </a:moveTo>
                  <a:lnTo>
                    <a:pt x="2312756" y="265918"/>
                  </a:lnTo>
                  <a:lnTo>
                    <a:pt x="2312756" y="305278"/>
                  </a:lnTo>
                  <a:lnTo>
                    <a:pt x="2344577" y="305278"/>
                  </a:lnTo>
                  <a:lnTo>
                    <a:pt x="2344577" y="265918"/>
                  </a:lnTo>
                  <a:close/>
                </a:path>
                <a:path w="2889250" h="411479">
                  <a:moveTo>
                    <a:pt x="2344577" y="115588"/>
                  </a:moveTo>
                  <a:lnTo>
                    <a:pt x="2312756" y="115588"/>
                  </a:lnTo>
                  <a:lnTo>
                    <a:pt x="2312756" y="231584"/>
                  </a:lnTo>
                  <a:lnTo>
                    <a:pt x="2295139" y="252350"/>
                  </a:lnTo>
                  <a:lnTo>
                    <a:pt x="2276110" y="268642"/>
                  </a:lnTo>
                  <a:lnTo>
                    <a:pt x="2257396" y="279282"/>
                  </a:lnTo>
                  <a:lnTo>
                    <a:pt x="2240727" y="283090"/>
                  </a:lnTo>
                  <a:lnTo>
                    <a:pt x="2298014" y="283090"/>
                  </a:lnTo>
                  <a:lnTo>
                    <a:pt x="2312756" y="265918"/>
                  </a:lnTo>
                  <a:lnTo>
                    <a:pt x="2344577" y="265918"/>
                  </a:lnTo>
                  <a:lnTo>
                    <a:pt x="2344577" y="115588"/>
                  </a:lnTo>
                  <a:close/>
                </a:path>
                <a:path w="2889250" h="411479">
                  <a:moveTo>
                    <a:pt x="2446365" y="115588"/>
                  </a:moveTo>
                  <a:lnTo>
                    <a:pt x="2414963" y="115588"/>
                  </a:lnTo>
                  <a:lnTo>
                    <a:pt x="2414963" y="305289"/>
                  </a:lnTo>
                  <a:lnTo>
                    <a:pt x="2446365" y="305289"/>
                  </a:lnTo>
                  <a:lnTo>
                    <a:pt x="2446365" y="115588"/>
                  </a:lnTo>
                  <a:close/>
                </a:path>
                <a:path w="2889250" h="411479">
                  <a:moveTo>
                    <a:pt x="2430878" y="28899"/>
                  </a:moveTo>
                  <a:lnTo>
                    <a:pt x="2422901" y="30516"/>
                  </a:lnTo>
                  <a:lnTo>
                    <a:pt x="2416376" y="34920"/>
                  </a:lnTo>
                  <a:lnTo>
                    <a:pt x="2411972" y="41445"/>
                  </a:lnTo>
                  <a:lnTo>
                    <a:pt x="2410355" y="49422"/>
                  </a:lnTo>
                  <a:lnTo>
                    <a:pt x="2411972" y="57394"/>
                  </a:lnTo>
                  <a:lnTo>
                    <a:pt x="2416376" y="63915"/>
                  </a:lnTo>
                  <a:lnTo>
                    <a:pt x="2422901" y="68318"/>
                  </a:lnTo>
                  <a:lnTo>
                    <a:pt x="2430878" y="69935"/>
                  </a:lnTo>
                  <a:lnTo>
                    <a:pt x="2438850" y="68318"/>
                  </a:lnTo>
                  <a:lnTo>
                    <a:pt x="2445371" y="63915"/>
                  </a:lnTo>
                  <a:lnTo>
                    <a:pt x="2449775" y="57394"/>
                  </a:lnTo>
                  <a:lnTo>
                    <a:pt x="2451391" y="49422"/>
                  </a:lnTo>
                  <a:lnTo>
                    <a:pt x="2449775" y="41445"/>
                  </a:lnTo>
                  <a:lnTo>
                    <a:pt x="2445371" y="34920"/>
                  </a:lnTo>
                  <a:lnTo>
                    <a:pt x="2438850" y="30516"/>
                  </a:lnTo>
                  <a:lnTo>
                    <a:pt x="2430878" y="28899"/>
                  </a:lnTo>
                  <a:close/>
                </a:path>
                <a:path w="2889250" h="411479">
                  <a:moveTo>
                    <a:pt x="2597135" y="110562"/>
                  </a:moveTo>
                  <a:lnTo>
                    <a:pt x="2558348" y="118387"/>
                  </a:lnTo>
                  <a:lnTo>
                    <a:pt x="2527728" y="140188"/>
                  </a:lnTo>
                  <a:lnTo>
                    <a:pt x="2507628" y="173452"/>
                  </a:lnTo>
                  <a:lnTo>
                    <a:pt x="2500405" y="215668"/>
                  </a:lnTo>
                  <a:lnTo>
                    <a:pt x="2506234" y="254193"/>
                  </a:lnTo>
                  <a:lnTo>
                    <a:pt x="2522546" y="284238"/>
                  </a:lnTo>
                  <a:lnTo>
                    <a:pt x="2547574" y="303762"/>
                  </a:lnTo>
                  <a:lnTo>
                    <a:pt x="2579554" y="310723"/>
                  </a:lnTo>
                  <a:lnTo>
                    <a:pt x="2597081" y="308794"/>
                  </a:lnTo>
                  <a:lnTo>
                    <a:pt x="2613628" y="303137"/>
                  </a:lnTo>
                  <a:lnTo>
                    <a:pt x="2628842" y="293946"/>
                  </a:lnTo>
                  <a:lnTo>
                    <a:pt x="2642369" y="281415"/>
                  </a:lnTo>
                  <a:lnTo>
                    <a:pt x="2674190" y="281415"/>
                  </a:lnTo>
                  <a:lnTo>
                    <a:pt x="2674190" y="280996"/>
                  </a:lnTo>
                  <a:lnTo>
                    <a:pt x="2584999" y="280996"/>
                  </a:lnTo>
                  <a:lnTo>
                    <a:pt x="2564712" y="276082"/>
                  </a:lnTo>
                  <a:lnTo>
                    <a:pt x="2548665" y="262412"/>
                  </a:lnTo>
                  <a:lnTo>
                    <a:pt x="2538116" y="241597"/>
                  </a:lnTo>
                  <a:lnTo>
                    <a:pt x="2534320" y="215249"/>
                  </a:lnTo>
                  <a:lnTo>
                    <a:pt x="2539006" y="184347"/>
                  </a:lnTo>
                  <a:lnTo>
                    <a:pt x="2552329" y="160862"/>
                  </a:lnTo>
                  <a:lnTo>
                    <a:pt x="2573189" y="145936"/>
                  </a:lnTo>
                  <a:lnTo>
                    <a:pt x="2600486" y="140707"/>
                  </a:lnTo>
                  <a:lnTo>
                    <a:pt x="2674190" y="140707"/>
                  </a:lnTo>
                  <a:lnTo>
                    <a:pt x="2674190" y="123535"/>
                  </a:lnTo>
                  <a:lnTo>
                    <a:pt x="2642369" y="123535"/>
                  </a:lnTo>
                  <a:lnTo>
                    <a:pt x="2633004" y="117625"/>
                  </a:lnTo>
                  <a:lnTo>
                    <a:pt x="2622736" y="113597"/>
                  </a:lnTo>
                  <a:lnTo>
                    <a:pt x="2610976" y="111294"/>
                  </a:lnTo>
                  <a:lnTo>
                    <a:pt x="2597135" y="110562"/>
                  </a:lnTo>
                  <a:close/>
                </a:path>
                <a:path w="2889250" h="411479">
                  <a:moveTo>
                    <a:pt x="2674190" y="281415"/>
                  </a:moveTo>
                  <a:lnTo>
                    <a:pt x="2642369" y="281415"/>
                  </a:lnTo>
                  <a:lnTo>
                    <a:pt x="2642369" y="305278"/>
                  </a:lnTo>
                  <a:lnTo>
                    <a:pt x="2674190" y="305278"/>
                  </a:lnTo>
                  <a:lnTo>
                    <a:pt x="2674190" y="281415"/>
                  </a:lnTo>
                  <a:close/>
                </a:path>
                <a:path w="2889250" h="411479">
                  <a:moveTo>
                    <a:pt x="2674190" y="140707"/>
                  </a:moveTo>
                  <a:lnTo>
                    <a:pt x="2600486" y="140707"/>
                  </a:lnTo>
                  <a:lnTo>
                    <a:pt x="2613803" y="141722"/>
                  </a:lnTo>
                  <a:lnTo>
                    <a:pt x="2624726" y="144739"/>
                  </a:lnTo>
                  <a:lnTo>
                    <a:pt x="2642369" y="247489"/>
                  </a:lnTo>
                  <a:lnTo>
                    <a:pt x="2636453" y="254583"/>
                  </a:lnTo>
                  <a:lnTo>
                    <a:pt x="2603262" y="277645"/>
                  </a:lnTo>
                  <a:lnTo>
                    <a:pt x="2584999" y="280996"/>
                  </a:lnTo>
                  <a:lnTo>
                    <a:pt x="2674190" y="280996"/>
                  </a:lnTo>
                  <a:lnTo>
                    <a:pt x="2674190" y="140707"/>
                  </a:lnTo>
                  <a:close/>
                </a:path>
                <a:path w="2889250" h="411479">
                  <a:moveTo>
                    <a:pt x="2674190" y="0"/>
                  </a:moveTo>
                  <a:lnTo>
                    <a:pt x="2642369" y="0"/>
                  </a:lnTo>
                  <a:lnTo>
                    <a:pt x="2642369" y="123535"/>
                  </a:lnTo>
                  <a:lnTo>
                    <a:pt x="2674190" y="123535"/>
                  </a:lnTo>
                  <a:lnTo>
                    <a:pt x="2674190" y="0"/>
                  </a:lnTo>
                  <a:close/>
                </a:path>
                <a:path w="2889250" h="411479">
                  <a:moveTo>
                    <a:pt x="2815767" y="110562"/>
                  </a:moveTo>
                  <a:lnTo>
                    <a:pt x="2778975" y="117719"/>
                  </a:lnTo>
                  <a:lnTo>
                    <a:pt x="2750700" y="137989"/>
                  </a:lnTo>
                  <a:lnTo>
                    <a:pt x="2732554" y="169565"/>
                  </a:lnTo>
                  <a:lnTo>
                    <a:pt x="2726147" y="210642"/>
                  </a:lnTo>
                  <a:lnTo>
                    <a:pt x="2732534" y="251543"/>
                  </a:lnTo>
                  <a:lnTo>
                    <a:pt x="2750543" y="283139"/>
                  </a:lnTo>
                  <a:lnTo>
                    <a:pt x="2778445" y="303506"/>
                  </a:lnTo>
                  <a:lnTo>
                    <a:pt x="2814511" y="310723"/>
                  </a:lnTo>
                  <a:lnTo>
                    <a:pt x="2831721" y="309598"/>
                  </a:lnTo>
                  <a:lnTo>
                    <a:pt x="2847593" y="305803"/>
                  </a:lnTo>
                  <a:lnTo>
                    <a:pt x="2864095" y="298712"/>
                  </a:lnTo>
                  <a:lnTo>
                    <a:pt x="2883189" y="287698"/>
                  </a:lnTo>
                  <a:lnTo>
                    <a:pt x="2880208" y="281834"/>
                  </a:lnTo>
                  <a:lnTo>
                    <a:pt x="2821212" y="281834"/>
                  </a:lnTo>
                  <a:lnTo>
                    <a:pt x="2795272" y="276729"/>
                  </a:lnTo>
                  <a:lnTo>
                    <a:pt x="2775774" y="262045"/>
                  </a:lnTo>
                  <a:lnTo>
                    <a:pt x="2763500" y="238724"/>
                  </a:lnTo>
                  <a:lnTo>
                    <a:pt x="2759235" y="207710"/>
                  </a:lnTo>
                  <a:lnTo>
                    <a:pt x="2889053" y="207710"/>
                  </a:lnTo>
                  <a:lnTo>
                    <a:pt x="2889053" y="189282"/>
                  </a:lnTo>
                  <a:lnTo>
                    <a:pt x="2888241" y="184256"/>
                  </a:lnTo>
                  <a:lnTo>
                    <a:pt x="2761748" y="184256"/>
                  </a:lnTo>
                  <a:lnTo>
                    <a:pt x="2769154" y="164825"/>
                  </a:lnTo>
                  <a:lnTo>
                    <a:pt x="2780486" y="150653"/>
                  </a:lnTo>
                  <a:lnTo>
                    <a:pt x="2795429" y="141977"/>
                  </a:lnTo>
                  <a:lnTo>
                    <a:pt x="2813673" y="139032"/>
                  </a:lnTo>
                  <a:lnTo>
                    <a:pt x="2873135" y="139032"/>
                  </a:lnTo>
                  <a:lnTo>
                    <a:pt x="2869055" y="132177"/>
                  </a:lnTo>
                  <a:lnTo>
                    <a:pt x="2845943" y="116208"/>
                  </a:lnTo>
                  <a:lnTo>
                    <a:pt x="2815767" y="110562"/>
                  </a:lnTo>
                  <a:close/>
                </a:path>
                <a:path w="2889250" h="411479">
                  <a:moveTo>
                    <a:pt x="2870624" y="262986"/>
                  </a:moveTo>
                  <a:lnTo>
                    <a:pt x="2856601" y="271939"/>
                  </a:lnTo>
                  <a:lnTo>
                    <a:pt x="2844505" y="277750"/>
                  </a:lnTo>
                  <a:lnTo>
                    <a:pt x="2833114" y="280891"/>
                  </a:lnTo>
                  <a:lnTo>
                    <a:pt x="2821212" y="281834"/>
                  </a:lnTo>
                  <a:lnTo>
                    <a:pt x="2880208" y="281834"/>
                  </a:lnTo>
                  <a:lnTo>
                    <a:pt x="2870624" y="262986"/>
                  </a:lnTo>
                  <a:close/>
                </a:path>
                <a:path w="2889250" h="411479">
                  <a:moveTo>
                    <a:pt x="2873135" y="139032"/>
                  </a:moveTo>
                  <a:lnTo>
                    <a:pt x="2813673" y="139032"/>
                  </a:lnTo>
                  <a:lnTo>
                    <a:pt x="2830981" y="141977"/>
                  </a:lnTo>
                  <a:lnTo>
                    <a:pt x="2843772" y="150653"/>
                  </a:lnTo>
                  <a:lnTo>
                    <a:pt x="2851772" y="164825"/>
                  </a:lnTo>
                  <a:lnTo>
                    <a:pt x="2854708" y="184256"/>
                  </a:lnTo>
                  <a:lnTo>
                    <a:pt x="2888241" y="184256"/>
                  </a:lnTo>
                  <a:lnTo>
                    <a:pt x="2883844" y="157019"/>
                  </a:lnTo>
                  <a:lnTo>
                    <a:pt x="2873135" y="139032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171571" y="1257409"/>
              <a:ext cx="1618725" cy="7683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317537" y="1615608"/>
              <a:ext cx="213853" cy="11108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551554" y="1615608"/>
              <a:ext cx="103850" cy="11108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6685536" y="1615584"/>
              <a:ext cx="58419" cy="108585"/>
            </a:xfrm>
            <a:custGeom>
              <a:avLst/>
              <a:gdLst/>
              <a:ahLst/>
              <a:cxnLst/>
              <a:rect l="l" t="t" r="r" b="b"/>
              <a:pathLst>
                <a:path w="58419" h="108585">
                  <a:moveTo>
                    <a:pt x="48815" y="0"/>
                  </a:moveTo>
                  <a:lnTo>
                    <a:pt x="44836" y="0"/>
                  </a:lnTo>
                  <a:lnTo>
                    <a:pt x="39049" y="1061"/>
                  </a:lnTo>
                  <a:lnTo>
                    <a:pt x="33050" y="4654"/>
                  </a:lnTo>
                  <a:lnTo>
                    <a:pt x="26090" y="11388"/>
                  </a:lnTo>
                  <a:lnTo>
                    <a:pt x="17423" y="21873"/>
                  </a:lnTo>
                  <a:lnTo>
                    <a:pt x="17423" y="2837"/>
                  </a:lnTo>
                  <a:lnTo>
                    <a:pt x="0" y="2837"/>
                  </a:lnTo>
                  <a:lnTo>
                    <a:pt x="0" y="108080"/>
                  </a:lnTo>
                  <a:lnTo>
                    <a:pt x="17423" y="108080"/>
                  </a:lnTo>
                  <a:lnTo>
                    <a:pt x="17423" y="45349"/>
                  </a:lnTo>
                  <a:lnTo>
                    <a:pt x="24620" y="33369"/>
                  </a:lnTo>
                  <a:lnTo>
                    <a:pt x="31174" y="24707"/>
                  </a:lnTo>
                  <a:lnTo>
                    <a:pt x="37072" y="19447"/>
                  </a:lnTo>
                  <a:lnTo>
                    <a:pt x="42302" y="17674"/>
                  </a:lnTo>
                  <a:lnTo>
                    <a:pt x="44365" y="17674"/>
                  </a:lnTo>
                  <a:lnTo>
                    <a:pt x="46228" y="18868"/>
                  </a:lnTo>
                  <a:lnTo>
                    <a:pt x="49747" y="21873"/>
                  </a:lnTo>
                  <a:lnTo>
                    <a:pt x="58333" y="7235"/>
                  </a:lnTo>
                  <a:lnTo>
                    <a:pt x="53673" y="2575"/>
                  </a:lnTo>
                  <a:lnTo>
                    <a:pt x="488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763021" y="1554246"/>
              <a:ext cx="93389" cy="17242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876577" y="1615598"/>
              <a:ext cx="90353" cy="11108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995650" y="1615584"/>
              <a:ext cx="158785" cy="11110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7180655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2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2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103"/>
                  </a:moveTo>
                  <a:lnTo>
                    <a:pt x="2544" y="48103"/>
                  </a:lnTo>
                  <a:lnTo>
                    <a:pt x="2544" y="153346"/>
                  </a:lnTo>
                  <a:lnTo>
                    <a:pt x="19967" y="153346"/>
                  </a:lnTo>
                  <a:lnTo>
                    <a:pt x="19967" y="481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7230675" y="1554246"/>
              <a:ext cx="96405" cy="172424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7363478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3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3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103"/>
                  </a:moveTo>
                  <a:lnTo>
                    <a:pt x="2544" y="48103"/>
                  </a:lnTo>
                  <a:lnTo>
                    <a:pt x="2544" y="153346"/>
                  </a:lnTo>
                  <a:lnTo>
                    <a:pt x="19967" y="153346"/>
                  </a:lnTo>
                  <a:lnTo>
                    <a:pt x="19967" y="481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423513" y="1615588"/>
              <a:ext cx="87557" cy="10808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541737" y="1615624"/>
              <a:ext cx="101986" cy="16683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6769426" y="962991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097" y="233181"/>
                  </a:lnTo>
                  <a:lnTo>
                    <a:pt x="9559" y="274555"/>
                  </a:lnTo>
                  <a:lnTo>
                    <a:pt x="40916" y="336553"/>
                  </a:lnTo>
                  <a:lnTo>
                    <a:pt x="73964" y="372179"/>
                  </a:lnTo>
                  <a:lnTo>
                    <a:pt x="114389" y="399442"/>
                  </a:lnTo>
                  <a:lnTo>
                    <a:pt x="160724" y="416876"/>
                  </a:lnTo>
                  <a:lnTo>
                    <a:pt x="211501" y="423013"/>
                  </a:lnTo>
                  <a:lnTo>
                    <a:pt x="262278" y="416876"/>
                  </a:lnTo>
                  <a:lnTo>
                    <a:pt x="308613" y="399442"/>
                  </a:lnTo>
                  <a:lnTo>
                    <a:pt x="349038" y="372179"/>
                  </a:lnTo>
                  <a:lnTo>
                    <a:pt x="382086" y="336553"/>
                  </a:lnTo>
                  <a:lnTo>
                    <a:pt x="406291" y="294032"/>
                  </a:lnTo>
                  <a:lnTo>
                    <a:pt x="416653" y="262107"/>
                  </a:lnTo>
                  <a:lnTo>
                    <a:pt x="215532" y="262107"/>
                  </a:lnTo>
                  <a:lnTo>
                    <a:pt x="215532" y="174256"/>
                  </a:lnTo>
                  <a:lnTo>
                    <a:pt x="191627" y="174256"/>
                  </a:lnTo>
                  <a:lnTo>
                    <a:pt x="191627" y="160885"/>
                  </a:lnTo>
                  <a:lnTo>
                    <a:pt x="416655" y="160885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655" y="160885"/>
                  </a:moveTo>
                  <a:lnTo>
                    <a:pt x="231396" y="160885"/>
                  </a:lnTo>
                  <a:lnTo>
                    <a:pt x="231396" y="262107"/>
                  </a:lnTo>
                  <a:lnTo>
                    <a:pt x="416653" y="262107"/>
                  </a:lnTo>
                  <a:lnTo>
                    <a:pt x="418683" y="254235"/>
                  </a:lnTo>
                  <a:lnTo>
                    <a:pt x="421905" y="233181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655" y="160885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6961054" y="1123879"/>
              <a:ext cx="40005" cy="101600"/>
            </a:xfrm>
            <a:custGeom>
              <a:avLst/>
              <a:gdLst/>
              <a:ahLst/>
              <a:cxnLst/>
              <a:rect l="l" t="t" r="r" b="b"/>
              <a:pathLst>
                <a:path w="40005" h="101600">
                  <a:moveTo>
                    <a:pt x="39763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3901" y="13970"/>
                  </a:lnTo>
                  <a:lnTo>
                    <a:pt x="23901" y="101600"/>
                  </a:lnTo>
                  <a:lnTo>
                    <a:pt x="39763" y="101600"/>
                  </a:lnTo>
                  <a:lnTo>
                    <a:pt x="39763" y="13970"/>
                  </a:lnTo>
                  <a:lnTo>
                    <a:pt x="397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171571" y="4043869"/>
              <a:ext cx="1618725" cy="76835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480685" y="4402017"/>
              <a:ext cx="86217" cy="11108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6598878" y="4402007"/>
              <a:ext cx="87568" cy="10808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718215" y="4402017"/>
              <a:ext cx="86217" cy="111085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6835445" y="4340684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5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873887" y="4402017"/>
              <a:ext cx="182281" cy="16685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7080233" y="4402017"/>
              <a:ext cx="90353" cy="111085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7199345" y="4402003"/>
              <a:ext cx="158785" cy="11110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7386864" y="4402007"/>
              <a:ext cx="87568" cy="108080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6769460" y="3744647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5">
                  <a:moveTo>
                    <a:pt x="211468" y="0"/>
                  </a:moveTo>
                  <a:lnTo>
                    <a:pt x="162978" y="5586"/>
                  </a:lnTo>
                  <a:lnTo>
                    <a:pt x="118462" y="21500"/>
                  </a:lnTo>
                  <a:lnTo>
                    <a:pt x="79192" y="46469"/>
                  </a:lnTo>
                  <a:lnTo>
                    <a:pt x="46436" y="79225"/>
                  </a:lnTo>
                  <a:lnTo>
                    <a:pt x="21467" y="118495"/>
                  </a:lnTo>
                  <a:lnTo>
                    <a:pt x="5553" y="163011"/>
                  </a:lnTo>
                  <a:lnTo>
                    <a:pt x="89" y="210433"/>
                  </a:lnTo>
                  <a:lnTo>
                    <a:pt x="0" y="212116"/>
                  </a:lnTo>
                  <a:lnTo>
                    <a:pt x="1205" y="234531"/>
                  </a:lnTo>
                  <a:lnTo>
                    <a:pt x="10732" y="278301"/>
                  </a:lnTo>
                  <a:lnTo>
                    <a:pt x="43345" y="339835"/>
                  </a:lnTo>
                  <a:lnTo>
                    <a:pt x="76282" y="374160"/>
                  </a:lnTo>
                  <a:lnTo>
                    <a:pt x="116199" y="400382"/>
                  </a:lnTo>
                  <a:lnTo>
                    <a:pt x="161720" y="417126"/>
                  </a:lnTo>
                  <a:lnTo>
                    <a:pt x="211468" y="423013"/>
                  </a:lnTo>
                  <a:lnTo>
                    <a:pt x="261216" y="417126"/>
                  </a:lnTo>
                  <a:lnTo>
                    <a:pt x="306736" y="400382"/>
                  </a:lnTo>
                  <a:lnTo>
                    <a:pt x="346653" y="374160"/>
                  </a:lnTo>
                  <a:lnTo>
                    <a:pt x="379591" y="339835"/>
                  </a:lnTo>
                  <a:lnTo>
                    <a:pt x="404174" y="298786"/>
                  </a:lnTo>
                  <a:lnTo>
                    <a:pt x="409506" y="285185"/>
                  </a:lnTo>
                  <a:lnTo>
                    <a:pt x="176108" y="285185"/>
                  </a:lnTo>
                  <a:lnTo>
                    <a:pt x="176108" y="271646"/>
                  </a:lnTo>
                  <a:lnTo>
                    <a:pt x="213583" y="263813"/>
                  </a:lnTo>
                  <a:lnTo>
                    <a:pt x="231185" y="235856"/>
                  </a:lnTo>
                  <a:lnTo>
                    <a:pt x="229195" y="225015"/>
                  </a:lnTo>
                  <a:lnTo>
                    <a:pt x="223392" y="217039"/>
                  </a:lnTo>
                  <a:lnTo>
                    <a:pt x="214018" y="212116"/>
                  </a:lnTo>
                  <a:lnTo>
                    <a:pt x="201322" y="210433"/>
                  </a:lnTo>
                  <a:lnTo>
                    <a:pt x="190746" y="210433"/>
                  </a:lnTo>
                  <a:lnTo>
                    <a:pt x="190746" y="198800"/>
                  </a:lnTo>
                  <a:lnTo>
                    <a:pt x="205107" y="194195"/>
                  </a:lnTo>
                  <a:lnTo>
                    <a:pt x="215672" y="187483"/>
                  </a:lnTo>
                  <a:lnTo>
                    <a:pt x="222192" y="178860"/>
                  </a:lnTo>
                  <a:lnTo>
                    <a:pt x="224420" y="168518"/>
                  </a:lnTo>
                  <a:lnTo>
                    <a:pt x="224420" y="163440"/>
                  </a:lnTo>
                  <a:lnTo>
                    <a:pt x="185458" y="163440"/>
                  </a:lnTo>
                  <a:lnTo>
                    <a:pt x="176108" y="152864"/>
                  </a:lnTo>
                  <a:lnTo>
                    <a:pt x="211688" y="137849"/>
                  </a:lnTo>
                  <a:lnTo>
                    <a:pt x="408388" y="137849"/>
                  </a:lnTo>
                  <a:lnTo>
                    <a:pt x="401469" y="118495"/>
                  </a:lnTo>
                  <a:lnTo>
                    <a:pt x="376499" y="79225"/>
                  </a:lnTo>
                  <a:lnTo>
                    <a:pt x="343744" y="46469"/>
                  </a:lnTo>
                  <a:lnTo>
                    <a:pt x="304473" y="21500"/>
                  </a:lnTo>
                  <a:lnTo>
                    <a:pt x="259958" y="5586"/>
                  </a:lnTo>
                  <a:lnTo>
                    <a:pt x="211468" y="0"/>
                  </a:lnTo>
                  <a:close/>
                </a:path>
                <a:path w="423544" h="423545">
                  <a:moveTo>
                    <a:pt x="408388" y="137849"/>
                  </a:moveTo>
                  <a:lnTo>
                    <a:pt x="211688" y="137849"/>
                  </a:lnTo>
                  <a:lnTo>
                    <a:pt x="223316" y="139906"/>
                  </a:lnTo>
                  <a:lnTo>
                    <a:pt x="232195" y="145750"/>
                  </a:lnTo>
                  <a:lnTo>
                    <a:pt x="237862" y="154887"/>
                  </a:lnTo>
                  <a:lnTo>
                    <a:pt x="239854" y="166822"/>
                  </a:lnTo>
                  <a:lnTo>
                    <a:pt x="238572" y="177171"/>
                  </a:lnTo>
                  <a:lnTo>
                    <a:pt x="234669" y="186006"/>
                  </a:lnTo>
                  <a:lnTo>
                    <a:pt x="228060" y="193413"/>
                  </a:lnTo>
                  <a:lnTo>
                    <a:pt x="218661" y="199480"/>
                  </a:lnTo>
                  <a:lnTo>
                    <a:pt x="224797" y="201386"/>
                  </a:lnTo>
                  <a:lnTo>
                    <a:pt x="246838" y="234380"/>
                  </a:lnTo>
                  <a:lnTo>
                    <a:pt x="242211" y="255345"/>
                  </a:lnTo>
                  <a:lnTo>
                    <a:pt x="229046" y="271362"/>
                  </a:lnTo>
                  <a:lnTo>
                    <a:pt x="208416" y="281589"/>
                  </a:lnTo>
                  <a:lnTo>
                    <a:pt x="181395" y="285185"/>
                  </a:lnTo>
                  <a:lnTo>
                    <a:pt x="409506" y="285185"/>
                  </a:lnTo>
                  <a:lnTo>
                    <a:pt x="412204" y="278301"/>
                  </a:lnTo>
                  <a:lnTo>
                    <a:pt x="418099" y="256840"/>
                  </a:lnTo>
                  <a:lnTo>
                    <a:pt x="421730" y="234531"/>
                  </a:lnTo>
                  <a:lnTo>
                    <a:pt x="422936" y="212116"/>
                  </a:lnTo>
                  <a:lnTo>
                    <a:pt x="422846" y="210433"/>
                  </a:lnTo>
                  <a:lnTo>
                    <a:pt x="417382" y="163011"/>
                  </a:lnTo>
                  <a:lnTo>
                    <a:pt x="408388" y="137849"/>
                  </a:lnTo>
                  <a:close/>
                </a:path>
                <a:path w="423544" h="423545">
                  <a:moveTo>
                    <a:pt x="218243" y="151848"/>
                  </a:moveTo>
                  <a:lnTo>
                    <a:pt x="208724" y="151848"/>
                  </a:lnTo>
                  <a:lnTo>
                    <a:pt x="203596" y="152380"/>
                  </a:lnTo>
                  <a:lnTo>
                    <a:pt x="198505" y="154232"/>
                  </a:lnTo>
                  <a:lnTo>
                    <a:pt x="192707" y="157790"/>
                  </a:lnTo>
                  <a:lnTo>
                    <a:pt x="185458" y="163440"/>
                  </a:lnTo>
                  <a:lnTo>
                    <a:pt x="224420" y="163440"/>
                  </a:lnTo>
                  <a:lnTo>
                    <a:pt x="224420" y="158361"/>
                  </a:lnTo>
                  <a:lnTo>
                    <a:pt x="218243" y="151848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6945564" y="3882493"/>
              <a:ext cx="70730" cy="147335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4890698" y="2637472"/>
              <a:ext cx="1618757" cy="76835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5150306" y="2840849"/>
              <a:ext cx="1100324" cy="39277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5300076" y="3122534"/>
              <a:ext cx="90353" cy="111085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5419156" y="3122519"/>
              <a:ext cx="87568" cy="108080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15488578" y="2342947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101" y="233217"/>
                  </a:lnTo>
                  <a:lnTo>
                    <a:pt x="9585" y="274646"/>
                  </a:lnTo>
                  <a:lnTo>
                    <a:pt x="40969" y="336636"/>
                  </a:lnTo>
                  <a:lnTo>
                    <a:pt x="74017" y="372231"/>
                  </a:lnTo>
                  <a:lnTo>
                    <a:pt x="114431" y="399467"/>
                  </a:lnTo>
                  <a:lnTo>
                    <a:pt x="160747" y="416882"/>
                  </a:lnTo>
                  <a:lnTo>
                    <a:pt x="211501" y="423013"/>
                  </a:lnTo>
                  <a:lnTo>
                    <a:pt x="262255" y="416882"/>
                  </a:lnTo>
                  <a:lnTo>
                    <a:pt x="308571" y="399467"/>
                  </a:lnTo>
                  <a:lnTo>
                    <a:pt x="348985" y="372231"/>
                  </a:lnTo>
                  <a:lnTo>
                    <a:pt x="382033" y="336636"/>
                  </a:lnTo>
                  <a:lnTo>
                    <a:pt x="406249" y="294148"/>
                  </a:lnTo>
                  <a:lnTo>
                    <a:pt x="409624" y="284965"/>
                  </a:lnTo>
                  <a:lnTo>
                    <a:pt x="224914" y="284965"/>
                  </a:lnTo>
                  <a:lnTo>
                    <a:pt x="224914" y="240505"/>
                  </a:lnTo>
                  <a:lnTo>
                    <a:pt x="158236" y="240505"/>
                  </a:lnTo>
                  <a:lnTo>
                    <a:pt x="158236" y="236495"/>
                  </a:lnTo>
                  <a:lnTo>
                    <a:pt x="232778" y="138058"/>
                  </a:lnTo>
                  <a:lnTo>
                    <a:pt x="408495" y="138058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08495" y="138058"/>
                  </a:moveTo>
                  <a:lnTo>
                    <a:pt x="240181" y="138058"/>
                  </a:lnTo>
                  <a:lnTo>
                    <a:pt x="240181" y="227186"/>
                  </a:lnTo>
                  <a:lnTo>
                    <a:pt x="264756" y="227186"/>
                  </a:lnTo>
                  <a:lnTo>
                    <a:pt x="264756" y="240505"/>
                  </a:lnTo>
                  <a:lnTo>
                    <a:pt x="240181" y="240505"/>
                  </a:lnTo>
                  <a:lnTo>
                    <a:pt x="240181" y="284965"/>
                  </a:lnTo>
                  <a:lnTo>
                    <a:pt x="409624" y="284965"/>
                  </a:lnTo>
                  <a:lnTo>
                    <a:pt x="413417" y="274646"/>
                  </a:lnTo>
                  <a:lnTo>
                    <a:pt x="418670" y="254301"/>
                  </a:lnTo>
                  <a:lnTo>
                    <a:pt x="421901" y="233217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08495" y="138058"/>
                  </a:lnTo>
                  <a:close/>
                </a:path>
                <a:path w="423544" h="423544">
                  <a:moveTo>
                    <a:pt x="225124" y="168979"/>
                  </a:moveTo>
                  <a:lnTo>
                    <a:pt x="221993" y="175324"/>
                  </a:lnTo>
                  <a:lnTo>
                    <a:pt x="185774" y="223804"/>
                  </a:lnTo>
                  <a:lnTo>
                    <a:pt x="181764" y="228244"/>
                  </a:lnTo>
                  <a:lnTo>
                    <a:pt x="187051" y="227186"/>
                  </a:lnTo>
                  <a:lnTo>
                    <a:pt x="224914" y="227186"/>
                  </a:lnTo>
                  <a:lnTo>
                    <a:pt x="224694" y="175533"/>
                  </a:lnTo>
                  <a:lnTo>
                    <a:pt x="225124" y="168979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5646821" y="2481005"/>
              <a:ext cx="106509" cy="146906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7451260" y="2640484"/>
              <a:ext cx="1618778" cy="768772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7823059" y="2872114"/>
              <a:ext cx="206890" cy="166859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8050138" y="2872114"/>
              <a:ext cx="420009" cy="166859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8498883" y="2872101"/>
              <a:ext cx="87557" cy="10808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8619401" y="2872112"/>
              <a:ext cx="76228" cy="111085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7711205" y="3125920"/>
              <a:ext cx="200350" cy="111085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7940317" y="3125900"/>
              <a:ext cx="156502" cy="108087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8118292" y="3125917"/>
              <a:ext cx="86206" cy="11108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8236491" y="3125908"/>
              <a:ext cx="157733" cy="10808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8423537" y="3125920"/>
              <a:ext cx="90353" cy="111085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18541697" y="3064587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4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8588283" y="3125920"/>
              <a:ext cx="90353" cy="111085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8707369" y="3125908"/>
              <a:ext cx="87557" cy="108080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18049141" y="2339541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5586" y="259991"/>
                  </a:lnTo>
                  <a:lnTo>
                    <a:pt x="21500" y="304507"/>
                  </a:lnTo>
                  <a:lnTo>
                    <a:pt x="46469" y="343777"/>
                  </a:lnTo>
                  <a:lnTo>
                    <a:pt x="79225" y="376533"/>
                  </a:lnTo>
                  <a:lnTo>
                    <a:pt x="118495" y="401502"/>
                  </a:lnTo>
                  <a:lnTo>
                    <a:pt x="163011" y="417416"/>
                  </a:lnTo>
                  <a:lnTo>
                    <a:pt x="211501" y="423002"/>
                  </a:lnTo>
                  <a:lnTo>
                    <a:pt x="259995" y="417416"/>
                  </a:lnTo>
                  <a:lnTo>
                    <a:pt x="304513" y="401502"/>
                  </a:lnTo>
                  <a:lnTo>
                    <a:pt x="343786" y="376533"/>
                  </a:lnTo>
                  <a:lnTo>
                    <a:pt x="376542" y="343777"/>
                  </a:lnTo>
                  <a:lnTo>
                    <a:pt x="401512" y="304507"/>
                  </a:lnTo>
                  <a:lnTo>
                    <a:pt x="417426" y="259991"/>
                  </a:lnTo>
                  <a:lnTo>
                    <a:pt x="423013" y="211501"/>
                  </a:lnTo>
                  <a:lnTo>
                    <a:pt x="417426" y="163011"/>
                  </a:lnTo>
                  <a:lnTo>
                    <a:pt x="401512" y="118495"/>
                  </a:lnTo>
                  <a:lnTo>
                    <a:pt x="376542" y="79225"/>
                  </a:lnTo>
                  <a:lnTo>
                    <a:pt x="343786" y="46469"/>
                  </a:lnTo>
                  <a:lnTo>
                    <a:pt x="304513" y="21500"/>
                  </a:lnTo>
                  <a:lnTo>
                    <a:pt x="259995" y="5586"/>
                  </a:lnTo>
                  <a:lnTo>
                    <a:pt x="211501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8218100" y="2499682"/>
              <a:ext cx="85107" cy="102708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15318778" y="1581841"/>
              <a:ext cx="3408679" cy="2887980"/>
            </a:xfrm>
            <a:custGeom>
              <a:avLst/>
              <a:gdLst/>
              <a:ahLst/>
              <a:cxnLst/>
              <a:rect l="l" t="t" r="r" b="b"/>
              <a:pathLst>
                <a:path w="3408680" h="2887979">
                  <a:moveTo>
                    <a:pt x="631952" y="40792"/>
                  </a:moveTo>
                  <a:lnTo>
                    <a:pt x="631939" y="24892"/>
                  </a:lnTo>
                  <a:lnTo>
                    <a:pt x="625716" y="11938"/>
                  </a:lnTo>
                  <a:lnTo>
                    <a:pt x="614337" y="3200"/>
                  </a:lnTo>
                  <a:lnTo>
                    <a:pt x="598868" y="0"/>
                  </a:lnTo>
                  <a:lnTo>
                    <a:pt x="462699" y="2133"/>
                  </a:lnTo>
                  <a:lnTo>
                    <a:pt x="448411" y="4940"/>
                  </a:lnTo>
                  <a:lnTo>
                    <a:pt x="440753" y="12141"/>
                  </a:lnTo>
                  <a:lnTo>
                    <a:pt x="440245" y="22644"/>
                  </a:lnTo>
                  <a:lnTo>
                    <a:pt x="447395" y="35331"/>
                  </a:lnTo>
                  <a:lnTo>
                    <a:pt x="494220" y="91884"/>
                  </a:lnTo>
                  <a:lnTo>
                    <a:pt x="457301" y="126098"/>
                  </a:lnTo>
                  <a:lnTo>
                    <a:pt x="421398" y="161302"/>
                  </a:lnTo>
                  <a:lnTo>
                    <a:pt x="386524" y="197485"/>
                  </a:lnTo>
                  <a:lnTo>
                    <a:pt x="352704" y="234607"/>
                  </a:lnTo>
                  <a:lnTo>
                    <a:pt x="319938" y="272656"/>
                  </a:lnTo>
                  <a:lnTo>
                    <a:pt x="288264" y="311594"/>
                  </a:lnTo>
                  <a:lnTo>
                    <a:pt x="257708" y="351396"/>
                  </a:lnTo>
                  <a:lnTo>
                    <a:pt x="228269" y="392036"/>
                  </a:lnTo>
                  <a:lnTo>
                    <a:pt x="199974" y="433489"/>
                  </a:lnTo>
                  <a:lnTo>
                    <a:pt x="172834" y="475716"/>
                  </a:lnTo>
                  <a:lnTo>
                    <a:pt x="146888" y="518706"/>
                  </a:lnTo>
                  <a:lnTo>
                    <a:pt x="122135" y="562419"/>
                  </a:lnTo>
                  <a:lnTo>
                    <a:pt x="98615" y="606844"/>
                  </a:lnTo>
                  <a:lnTo>
                    <a:pt x="76339" y="651929"/>
                  </a:lnTo>
                  <a:lnTo>
                    <a:pt x="55308" y="697674"/>
                  </a:lnTo>
                  <a:lnTo>
                    <a:pt x="35572" y="744029"/>
                  </a:lnTo>
                  <a:lnTo>
                    <a:pt x="17119" y="790981"/>
                  </a:lnTo>
                  <a:lnTo>
                    <a:pt x="0" y="838504"/>
                  </a:lnTo>
                  <a:lnTo>
                    <a:pt x="39992" y="852373"/>
                  </a:lnTo>
                  <a:lnTo>
                    <a:pt x="56680" y="806069"/>
                  </a:lnTo>
                  <a:lnTo>
                    <a:pt x="74650" y="760310"/>
                  </a:lnTo>
                  <a:lnTo>
                    <a:pt x="93878" y="715137"/>
                  </a:lnTo>
                  <a:lnTo>
                    <a:pt x="114363" y="670547"/>
                  </a:lnTo>
                  <a:lnTo>
                    <a:pt x="136067" y="626605"/>
                  </a:lnTo>
                  <a:lnTo>
                    <a:pt x="158978" y="583311"/>
                  </a:lnTo>
                  <a:lnTo>
                    <a:pt x="183070" y="540689"/>
                  </a:lnTo>
                  <a:lnTo>
                    <a:pt x="208343" y="498792"/>
                  </a:lnTo>
                  <a:lnTo>
                    <a:pt x="234772" y="457619"/>
                  </a:lnTo>
                  <a:lnTo>
                    <a:pt x="262318" y="417207"/>
                  </a:lnTo>
                  <a:lnTo>
                    <a:pt x="290982" y="377583"/>
                  </a:lnTo>
                  <a:lnTo>
                    <a:pt x="320751" y="338785"/>
                  </a:lnTo>
                  <a:lnTo>
                    <a:pt x="351586" y="300812"/>
                  </a:lnTo>
                  <a:lnTo>
                    <a:pt x="383489" y="263715"/>
                  </a:lnTo>
                  <a:lnTo>
                    <a:pt x="416433" y="227507"/>
                  </a:lnTo>
                  <a:lnTo>
                    <a:pt x="450380" y="192214"/>
                  </a:lnTo>
                  <a:lnTo>
                    <a:pt x="485343" y="157873"/>
                  </a:lnTo>
                  <a:lnTo>
                    <a:pt x="521284" y="124498"/>
                  </a:lnTo>
                  <a:lnTo>
                    <a:pt x="575513" y="189928"/>
                  </a:lnTo>
                  <a:lnTo>
                    <a:pt x="581964" y="193586"/>
                  </a:lnTo>
                  <a:lnTo>
                    <a:pt x="587692" y="193586"/>
                  </a:lnTo>
                  <a:lnTo>
                    <a:pt x="593293" y="192303"/>
                  </a:lnTo>
                  <a:lnTo>
                    <a:pt x="598144" y="188480"/>
                  </a:lnTo>
                  <a:lnTo>
                    <a:pt x="602043" y="182194"/>
                  </a:lnTo>
                  <a:lnTo>
                    <a:pt x="604748" y="173482"/>
                  </a:lnTo>
                  <a:lnTo>
                    <a:pt x="631952" y="40792"/>
                  </a:lnTo>
                  <a:close/>
                </a:path>
                <a:path w="3408680" h="2887979">
                  <a:moveTo>
                    <a:pt x="711200" y="2852826"/>
                  </a:moveTo>
                  <a:lnTo>
                    <a:pt x="671334" y="2823946"/>
                  </a:lnTo>
                  <a:lnTo>
                    <a:pt x="632358" y="2793987"/>
                  </a:lnTo>
                  <a:lnTo>
                    <a:pt x="594283" y="2762974"/>
                  </a:lnTo>
                  <a:lnTo>
                    <a:pt x="557136" y="2730931"/>
                  </a:lnTo>
                  <a:lnTo>
                    <a:pt x="520928" y="2697886"/>
                  </a:lnTo>
                  <a:lnTo>
                    <a:pt x="485698" y="2663863"/>
                  </a:lnTo>
                  <a:lnTo>
                    <a:pt x="451446" y="2628874"/>
                  </a:lnTo>
                  <a:lnTo>
                    <a:pt x="418198" y="2592971"/>
                  </a:lnTo>
                  <a:lnTo>
                    <a:pt x="385978" y="2556167"/>
                  </a:lnTo>
                  <a:lnTo>
                    <a:pt x="354799" y="2518486"/>
                  </a:lnTo>
                  <a:lnTo>
                    <a:pt x="324688" y="2479954"/>
                  </a:lnTo>
                  <a:lnTo>
                    <a:pt x="295668" y="2440584"/>
                  </a:lnTo>
                  <a:lnTo>
                    <a:pt x="267754" y="2400414"/>
                  </a:lnTo>
                  <a:lnTo>
                    <a:pt x="240969" y="2359482"/>
                  </a:lnTo>
                  <a:lnTo>
                    <a:pt x="215315" y="2317788"/>
                  </a:lnTo>
                  <a:lnTo>
                    <a:pt x="190842" y="2275370"/>
                  </a:lnTo>
                  <a:lnTo>
                    <a:pt x="167551" y="2232241"/>
                  </a:lnTo>
                  <a:lnTo>
                    <a:pt x="145465" y="2188451"/>
                  </a:lnTo>
                  <a:lnTo>
                    <a:pt x="214363" y="2158403"/>
                  </a:lnTo>
                  <a:lnTo>
                    <a:pt x="226491" y="2150287"/>
                  </a:lnTo>
                  <a:lnTo>
                    <a:pt x="230784" y="2140699"/>
                  </a:lnTo>
                  <a:lnTo>
                    <a:pt x="227203" y="2130818"/>
                  </a:lnTo>
                  <a:lnTo>
                    <a:pt x="215722" y="2121865"/>
                  </a:lnTo>
                  <a:lnTo>
                    <a:pt x="90017" y="2055850"/>
                  </a:lnTo>
                  <a:lnTo>
                    <a:pt x="84150" y="2054428"/>
                  </a:lnTo>
                  <a:lnTo>
                    <a:pt x="78562" y="2054428"/>
                  </a:lnTo>
                  <a:lnTo>
                    <a:pt x="47193" y="2080031"/>
                  </a:lnTo>
                  <a:lnTo>
                    <a:pt x="11658" y="2210778"/>
                  </a:lnTo>
                  <a:lnTo>
                    <a:pt x="10109" y="2222182"/>
                  </a:lnTo>
                  <a:lnTo>
                    <a:pt x="12153" y="2230755"/>
                  </a:lnTo>
                  <a:lnTo>
                    <a:pt x="17399" y="2236152"/>
                  </a:lnTo>
                  <a:lnTo>
                    <a:pt x="25438" y="2238032"/>
                  </a:lnTo>
                  <a:lnTo>
                    <a:pt x="29438" y="2238032"/>
                  </a:lnTo>
                  <a:lnTo>
                    <a:pt x="34124" y="2236952"/>
                  </a:lnTo>
                  <a:lnTo>
                    <a:pt x="106629" y="2205367"/>
                  </a:lnTo>
                  <a:lnTo>
                    <a:pt x="129247" y="2250338"/>
                  </a:lnTo>
                  <a:lnTo>
                    <a:pt x="153111" y="2294610"/>
                  </a:lnTo>
                  <a:lnTo>
                    <a:pt x="178193" y="2338159"/>
                  </a:lnTo>
                  <a:lnTo>
                    <a:pt x="204470" y="2380958"/>
                  </a:lnTo>
                  <a:lnTo>
                    <a:pt x="231940" y="2422995"/>
                  </a:lnTo>
                  <a:lnTo>
                    <a:pt x="260553" y="2464231"/>
                  </a:lnTo>
                  <a:lnTo>
                    <a:pt x="290322" y="2504643"/>
                  </a:lnTo>
                  <a:lnTo>
                    <a:pt x="321195" y="2544216"/>
                  </a:lnTo>
                  <a:lnTo>
                    <a:pt x="353161" y="2582900"/>
                  </a:lnTo>
                  <a:lnTo>
                    <a:pt x="386207" y="2620683"/>
                  </a:lnTo>
                  <a:lnTo>
                    <a:pt x="420319" y="2657551"/>
                  </a:lnTo>
                  <a:lnTo>
                    <a:pt x="455447" y="2693454"/>
                  </a:lnTo>
                  <a:lnTo>
                    <a:pt x="491604" y="2728379"/>
                  </a:lnTo>
                  <a:lnTo>
                    <a:pt x="528739" y="2762300"/>
                  </a:lnTo>
                  <a:lnTo>
                    <a:pt x="566851" y="2795193"/>
                  </a:lnTo>
                  <a:lnTo>
                    <a:pt x="605904" y="2827032"/>
                  </a:lnTo>
                  <a:lnTo>
                    <a:pt x="645896" y="2857792"/>
                  </a:lnTo>
                  <a:lnTo>
                    <a:pt x="686790" y="2887434"/>
                  </a:lnTo>
                  <a:lnTo>
                    <a:pt x="711200" y="2852826"/>
                  </a:lnTo>
                  <a:close/>
                </a:path>
                <a:path w="3408680" h="2887979">
                  <a:moveTo>
                    <a:pt x="3346005" y="2064067"/>
                  </a:moveTo>
                  <a:lnTo>
                    <a:pt x="3306407" y="2049170"/>
                  </a:lnTo>
                  <a:lnTo>
                    <a:pt x="3288436" y="2094992"/>
                  </a:lnTo>
                  <a:lnTo>
                    <a:pt x="3269196" y="2140229"/>
                  </a:lnTo>
                  <a:lnTo>
                    <a:pt x="3248710" y="2184844"/>
                  </a:lnTo>
                  <a:lnTo>
                    <a:pt x="3226993" y="2228824"/>
                  </a:lnTo>
                  <a:lnTo>
                    <a:pt x="3204070" y="2272144"/>
                  </a:lnTo>
                  <a:lnTo>
                    <a:pt x="3179953" y="2314778"/>
                  </a:lnTo>
                  <a:lnTo>
                    <a:pt x="3154680" y="2356701"/>
                  </a:lnTo>
                  <a:lnTo>
                    <a:pt x="3128238" y="2397887"/>
                  </a:lnTo>
                  <a:lnTo>
                    <a:pt x="3100679" y="2438298"/>
                  </a:lnTo>
                  <a:lnTo>
                    <a:pt x="3072015" y="2477922"/>
                  </a:lnTo>
                  <a:lnTo>
                    <a:pt x="3042247" y="2516721"/>
                  </a:lnTo>
                  <a:lnTo>
                    <a:pt x="3011411" y="2554681"/>
                  </a:lnTo>
                  <a:lnTo>
                    <a:pt x="2979521" y="2591778"/>
                  </a:lnTo>
                  <a:lnTo>
                    <a:pt x="2946603" y="2627973"/>
                  </a:lnTo>
                  <a:lnTo>
                    <a:pt x="2912668" y="2663253"/>
                  </a:lnTo>
                  <a:lnTo>
                    <a:pt x="2877731" y="2697581"/>
                  </a:lnTo>
                  <a:lnTo>
                    <a:pt x="2841828" y="2730944"/>
                  </a:lnTo>
                  <a:lnTo>
                    <a:pt x="2804972" y="2763304"/>
                  </a:lnTo>
                  <a:lnTo>
                    <a:pt x="2752433" y="2696197"/>
                  </a:lnTo>
                  <a:lnTo>
                    <a:pt x="2745956" y="2692362"/>
                  </a:lnTo>
                  <a:lnTo>
                    <a:pt x="2740152" y="2692362"/>
                  </a:lnTo>
                  <a:lnTo>
                    <a:pt x="2734640" y="2693606"/>
                  </a:lnTo>
                  <a:lnTo>
                    <a:pt x="2692031" y="2843885"/>
                  </a:lnTo>
                  <a:lnTo>
                    <a:pt x="2691612" y="2859900"/>
                  </a:lnTo>
                  <a:lnTo>
                    <a:pt x="2697619" y="2873108"/>
                  </a:lnTo>
                  <a:lnTo>
                    <a:pt x="2709011" y="2882138"/>
                  </a:lnTo>
                  <a:lnTo>
                    <a:pt x="2724696" y="2885592"/>
                  </a:lnTo>
                  <a:lnTo>
                    <a:pt x="2860814" y="2887243"/>
                  </a:lnTo>
                  <a:lnTo>
                    <a:pt x="2874822" y="2884678"/>
                  </a:lnTo>
                  <a:lnTo>
                    <a:pt x="2882430" y="2877655"/>
                  </a:lnTo>
                  <a:lnTo>
                    <a:pt x="2883103" y="2867228"/>
                  </a:lnTo>
                  <a:lnTo>
                    <a:pt x="2876346" y="2854464"/>
                  </a:lnTo>
                  <a:lnTo>
                    <a:pt x="2831071" y="2796629"/>
                  </a:lnTo>
                  <a:lnTo>
                    <a:pt x="2868942" y="2763469"/>
                  </a:lnTo>
                  <a:lnTo>
                    <a:pt x="2905823" y="2729268"/>
                  </a:lnTo>
                  <a:lnTo>
                    <a:pt x="2941701" y="2694076"/>
                  </a:lnTo>
                  <a:lnTo>
                    <a:pt x="2976562" y="2657906"/>
                  </a:lnTo>
                  <a:lnTo>
                    <a:pt x="3010370" y="2620784"/>
                  </a:lnTo>
                  <a:lnTo>
                    <a:pt x="3043123" y="2582735"/>
                  </a:lnTo>
                  <a:lnTo>
                    <a:pt x="3074797" y="2543797"/>
                  </a:lnTo>
                  <a:lnTo>
                    <a:pt x="3105353" y="2503995"/>
                  </a:lnTo>
                  <a:lnTo>
                    <a:pt x="3134791" y="2463342"/>
                  </a:lnTo>
                  <a:lnTo>
                    <a:pt x="3163100" y="2421890"/>
                  </a:lnTo>
                  <a:lnTo>
                    <a:pt x="3190240" y="2379637"/>
                  </a:lnTo>
                  <a:lnTo>
                    <a:pt x="3216186" y="2336622"/>
                  </a:lnTo>
                  <a:lnTo>
                    <a:pt x="3240951" y="2292870"/>
                  </a:lnTo>
                  <a:lnTo>
                    <a:pt x="3264484" y="2248420"/>
                  </a:lnTo>
                  <a:lnTo>
                    <a:pt x="3286772" y="2203285"/>
                  </a:lnTo>
                  <a:lnTo>
                    <a:pt x="3307804" y="2157501"/>
                  </a:lnTo>
                  <a:lnTo>
                    <a:pt x="3327552" y="2111083"/>
                  </a:lnTo>
                  <a:lnTo>
                    <a:pt x="3346005" y="2064067"/>
                  </a:lnTo>
                  <a:close/>
                </a:path>
                <a:path w="3408680" h="2887979">
                  <a:moveTo>
                    <a:pt x="3408616" y="679462"/>
                  </a:moveTo>
                  <a:lnTo>
                    <a:pt x="3408311" y="669544"/>
                  </a:lnTo>
                  <a:lnTo>
                    <a:pt x="3402584" y="663803"/>
                  </a:lnTo>
                  <a:lnTo>
                    <a:pt x="3389236" y="663803"/>
                  </a:lnTo>
                  <a:lnTo>
                    <a:pt x="3384702" y="664794"/>
                  </a:lnTo>
                  <a:lnTo>
                    <a:pt x="3311753" y="694778"/>
                  </a:lnTo>
                  <a:lnTo>
                    <a:pt x="3290062" y="649363"/>
                  </a:lnTo>
                  <a:lnTo>
                    <a:pt x="3267100" y="604608"/>
                  </a:lnTo>
                  <a:lnTo>
                    <a:pt x="3242919" y="560539"/>
                  </a:lnTo>
                  <a:lnTo>
                    <a:pt x="3217519" y="517207"/>
                  </a:lnTo>
                  <a:lnTo>
                    <a:pt x="3190913" y="474624"/>
                  </a:lnTo>
                  <a:lnTo>
                    <a:pt x="3163151" y="432803"/>
                  </a:lnTo>
                  <a:lnTo>
                    <a:pt x="3134220" y="391795"/>
                  </a:lnTo>
                  <a:lnTo>
                    <a:pt x="3104172" y="351599"/>
                  </a:lnTo>
                  <a:lnTo>
                    <a:pt x="3073006" y="312267"/>
                  </a:lnTo>
                  <a:lnTo>
                    <a:pt x="3040735" y="273812"/>
                  </a:lnTo>
                  <a:lnTo>
                    <a:pt x="3007410" y="236258"/>
                  </a:lnTo>
                  <a:lnTo>
                    <a:pt x="2973019" y="199631"/>
                  </a:lnTo>
                  <a:lnTo>
                    <a:pt x="2937599" y="163969"/>
                  </a:lnTo>
                  <a:lnTo>
                    <a:pt x="2901175" y="129286"/>
                  </a:lnTo>
                  <a:lnTo>
                    <a:pt x="2863748" y="95618"/>
                  </a:lnTo>
                  <a:lnTo>
                    <a:pt x="2825356" y="62979"/>
                  </a:lnTo>
                  <a:lnTo>
                    <a:pt x="2786011" y="31407"/>
                  </a:lnTo>
                  <a:lnTo>
                    <a:pt x="2745727" y="914"/>
                  </a:lnTo>
                  <a:lnTo>
                    <a:pt x="2720683" y="35052"/>
                  </a:lnTo>
                  <a:lnTo>
                    <a:pt x="2759938" y="64744"/>
                  </a:lnTo>
                  <a:lnTo>
                    <a:pt x="2798292" y="95504"/>
                  </a:lnTo>
                  <a:lnTo>
                    <a:pt x="2835706" y="127304"/>
                  </a:lnTo>
                  <a:lnTo>
                    <a:pt x="2872181" y="160108"/>
                  </a:lnTo>
                  <a:lnTo>
                    <a:pt x="2907690" y="193890"/>
                  </a:lnTo>
                  <a:lnTo>
                    <a:pt x="2942221" y="228638"/>
                  </a:lnTo>
                  <a:lnTo>
                    <a:pt x="2975737" y="264312"/>
                  </a:lnTo>
                  <a:lnTo>
                    <a:pt x="3008236" y="300901"/>
                  </a:lnTo>
                  <a:lnTo>
                    <a:pt x="3039681" y="338366"/>
                  </a:lnTo>
                  <a:lnTo>
                    <a:pt x="3070072" y="376682"/>
                  </a:lnTo>
                  <a:lnTo>
                    <a:pt x="3099384" y="415836"/>
                  </a:lnTo>
                  <a:lnTo>
                    <a:pt x="3127578" y="455790"/>
                  </a:lnTo>
                  <a:lnTo>
                    <a:pt x="3154667" y="496519"/>
                  </a:lnTo>
                  <a:lnTo>
                    <a:pt x="3180600" y="538010"/>
                  </a:lnTo>
                  <a:lnTo>
                    <a:pt x="3205378" y="580212"/>
                  </a:lnTo>
                  <a:lnTo>
                    <a:pt x="3228975" y="623125"/>
                  </a:lnTo>
                  <a:lnTo>
                    <a:pt x="3251365" y="666711"/>
                  </a:lnTo>
                  <a:lnTo>
                    <a:pt x="3272548" y="710946"/>
                  </a:lnTo>
                  <a:lnTo>
                    <a:pt x="3203054" y="739533"/>
                  </a:lnTo>
                  <a:lnTo>
                    <a:pt x="3190773" y="747382"/>
                  </a:lnTo>
                  <a:lnTo>
                    <a:pt x="3186290" y="756881"/>
                  </a:lnTo>
                  <a:lnTo>
                    <a:pt x="3189668" y="766838"/>
                  </a:lnTo>
                  <a:lnTo>
                    <a:pt x="3200971" y="776046"/>
                  </a:lnTo>
                  <a:lnTo>
                    <a:pt x="3325571" y="844727"/>
                  </a:lnTo>
                  <a:lnTo>
                    <a:pt x="3331641" y="846277"/>
                  </a:lnTo>
                  <a:lnTo>
                    <a:pt x="3337445" y="846277"/>
                  </a:lnTo>
                  <a:lnTo>
                    <a:pt x="3368573" y="821309"/>
                  </a:lnTo>
                  <a:lnTo>
                    <a:pt x="3407956" y="687616"/>
                  </a:lnTo>
                  <a:lnTo>
                    <a:pt x="3408515" y="684199"/>
                  </a:lnTo>
                  <a:lnTo>
                    <a:pt x="3408616" y="679462"/>
                  </a:lnTo>
                  <a:close/>
                </a:path>
              </a:pathLst>
            </a:custGeom>
            <a:solidFill>
              <a:srgbClr val="EFED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10314305" cy="1570990"/>
            </a:xfrm>
            <a:custGeom>
              <a:avLst/>
              <a:gdLst/>
              <a:ahLst/>
              <a:cxnLst/>
              <a:rect l="l" t="t" r="r" b="b"/>
              <a:pathLst>
                <a:path w="10314305" h="1570990">
                  <a:moveTo>
                    <a:pt x="10313822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9894986" y="1570632"/>
                  </a:lnTo>
                  <a:lnTo>
                    <a:pt x="10313822" y="1151797"/>
                  </a:lnTo>
                  <a:lnTo>
                    <a:pt x="10313822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1153" y="526696"/>
              <a:ext cx="8392027" cy="61064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4195" y="2614419"/>
              <a:ext cx="5982519" cy="4124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81217" y="3244344"/>
              <a:ext cx="7688425" cy="41500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81217" y="3872597"/>
              <a:ext cx="6280332" cy="41625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81217" y="4500850"/>
              <a:ext cx="7581622" cy="41625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81217" y="5129103"/>
              <a:ext cx="8219519" cy="41625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81217" y="5757356"/>
              <a:ext cx="4384693" cy="41625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81217" y="6385609"/>
              <a:ext cx="7285097" cy="41625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81217" y="7013862"/>
              <a:ext cx="8639590" cy="41625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81217" y="7645885"/>
              <a:ext cx="9819858" cy="41249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171571" y="1257409"/>
              <a:ext cx="1618725" cy="76835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67799" y="8270370"/>
              <a:ext cx="5059427" cy="41625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317537" y="1615608"/>
              <a:ext cx="213853" cy="11108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551554" y="1615608"/>
              <a:ext cx="103850" cy="11108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6685536" y="1615584"/>
              <a:ext cx="58419" cy="108585"/>
            </a:xfrm>
            <a:custGeom>
              <a:avLst/>
              <a:gdLst/>
              <a:ahLst/>
              <a:cxnLst/>
              <a:rect l="l" t="t" r="r" b="b"/>
              <a:pathLst>
                <a:path w="58419" h="108585">
                  <a:moveTo>
                    <a:pt x="48815" y="0"/>
                  </a:moveTo>
                  <a:lnTo>
                    <a:pt x="44836" y="0"/>
                  </a:lnTo>
                  <a:lnTo>
                    <a:pt x="39049" y="1061"/>
                  </a:lnTo>
                  <a:lnTo>
                    <a:pt x="33050" y="4654"/>
                  </a:lnTo>
                  <a:lnTo>
                    <a:pt x="26090" y="11388"/>
                  </a:lnTo>
                  <a:lnTo>
                    <a:pt x="17423" y="21873"/>
                  </a:lnTo>
                  <a:lnTo>
                    <a:pt x="17423" y="2837"/>
                  </a:lnTo>
                  <a:lnTo>
                    <a:pt x="0" y="2837"/>
                  </a:lnTo>
                  <a:lnTo>
                    <a:pt x="0" y="108080"/>
                  </a:lnTo>
                  <a:lnTo>
                    <a:pt x="17423" y="108080"/>
                  </a:lnTo>
                  <a:lnTo>
                    <a:pt x="17423" y="45349"/>
                  </a:lnTo>
                  <a:lnTo>
                    <a:pt x="24620" y="33369"/>
                  </a:lnTo>
                  <a:lnTo>
                    <a:pt x="31174" y="24707"/>
                  </a:lnTo>
                  <a:lnTo>
                    <a:pt x="37072" y="19447"/>
                  </a:lnTo>
                  <a:lnTo>
                    <a:pt x="42302" y="17674"/>
                  </a:lnTo>
                  <a:lnTo>
                    <a:pt x="44365" y="17674"/>
                  </a:lnTo>
                  <a:lnTo>
                    <a:pt x="46228" y="18868"/>
                  </a:lnTo>
                  <a:lnTo>
                    <a:pt x="49747" y="21873"/>
                  </a:lnTo>
                  <a:lnTo>
                    <a:pt x="58333" y="7235"/>
                  </a:lnTo>
                  <a:lnTo>
                    <a:pt x="53673" y="2575"/>
                  </a:lnTo>
                  <a:lnTo>
                    <a:pt x="488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6763021" y="1554246"/>
              <a:ext cx="93389" cy="17242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876577" y="1615598"/>
              <a:ext cx="90353" cy="11108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995650" y="1615584"/>
              <a:ext cx="158785" cy="11110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7180655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2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2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103"/>
                  </a:moveTo>
                  <a:lnTo>
                    <a:pt x="2544" y="48103"/>
                  </a:lnTo>
                  <a:lnTo>
                    <a:pt x="2544" y="153346"/>
                  </a:lnTo>
                  <a:lnTo>
                    <a:pt x="19967" y="153346"/>
                  </a:lnTo>
                  <a:lnTo>
                    <a:pt x="19967" y="481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7230675" y="1554246"/>
              <a:ext cx="96405" cy="172424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7363478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3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3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103"/>
                  </a:moveTo>
                  <a:lnTo>
                    <a:pt x="2544" y="48103"/>
                  </a:lnTo>
                  <a:lnTo>
                    <a:pt x="2544" y="153346"/>
                  </a:lnTo>
                  <a:lnTo>
                    <a:pt x="19967" y="153346"/>
                  </a:lnTo>
                  <a:lnTo>
                    <a:pt x="19967" y="481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7423513" y="1615588"/>
              <a:ext cx="87557" cy="10808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7541737" y="1615624"/>
              <a:ext cx="101986" cy="16683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6769426" y="962991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097" y="233181"/>
                  </a:lnTo>
                  <a:lnTo>
                    <a:pt x="9559" y="274555"/>
                  </a:lnTo>
                  <a:lnTo>
                    <a:pt x="40916" y="336553"/>
                  </a:lnTo>
                  <a:lnTo>
                    <a:pt x="73964" y="372179"/>
                  </a:lnTo>
                  <a:lnTo>
                    <a:pt x="114389" y="399442"/>
                  </a:lnTo>
                  <a:lnTo>
                    <a:pt x="160724" y="416876"/>
                  </a:lnTo>
                  <a:lnTo>
                    <a:pt x="211501" y="423013"/>
                  </a:lnTo>
                  <a:lnTo>
                    <a:pt x="262278" y="416876"/>
                  </a:lnTo>
                  <a:lnTo>
                    <a:pt x="308613" y="399442"/>
                  </a:lnTo>
                  <a:lnTo>
                    <a:pt x="349038" y="372179"/>
                  </a:lnTo>
                  <a:lnTo>
                    <a:pt x="382086" y="336553"/>
                  </a:lnTo>
                  <a:lnTo>
                    <a:pt x="406291" y="294032"/>
                  </a:lnTo>
                  <a:lnTo>
                    <a:pt x="416653" y="262107"/>
                  </a:lnTo>
                  <a:lnTo>
                    <a:pt x="215532" y="262107"/>
                  </a:lnTo>
                  <a:lnTo>
                    <a:pt x="215532" y="174256"/>
                  </a:lnTo>
                  <a:lnTo>
                    <a:pt x="191627" y="174256"/>
                  </a:lnTo>
                  <a:lnTo>
                    <a:pt x="191627" y="160885"/>
                  </a:lnTo>
                  <a:lnTo>
                    <a:pt x="416655" y="160885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655" y="160885"/>
                  </a:moveTo>
                  <a:lnTo>
                    <a:pt x="231396" y="160885"/>
                  </a:lnTo>
                  <a:lnTo>
                    <a:pt x="231396" y="262107"/>
                  </a:lnTo>
                  <a:lnTo>
                    <a:pt x="416653" y="262107"/>
                  </a:lnTo>
                  <a:lnTo>
                    <a:pt x="418683" y="254235"/>
                  </a:lnTo>
                  <a:lnTo>
                    <a:pt x="421905" y="233181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655" y="160885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6961054" y="1123879"/>
              <a:ext cx="40005" cy="101600"/>
            </a:xfrm>
            <a:custGeom>
              <a:avLst/>
              <a:gdLst/>
              <a:ahLst/>
              <a:cxnLst/>
              <a:rect l="l" t="t" r="r" b="b"/>
              <a:pathLst>
                <a:path w="40005" h="101600">
                  <a:moveTo>
                    <a:pt x="39763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3901" y="13970"/>
                  </a:lnTo>
                  <a:lnTo>
                    <a:pt x="23901" y="101600"/>
                  </a:lnTo>
                  <a:lnTo>
                    <a:pt x="39763" y="101600"/>
                  </a:lnTo>
                  <a:lnTo>
                    <a:pt x="39763" y="13970"/>
                  </a:lnTo>
                  <a:lnTo>
                    <a:pt x="397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6171571" y="4043869"/>
              <a:ext cx="1618725" cy="76835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6480685" y="4402017"/>
              <a:ext cx="86217" cy="11108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6598878" y="4402007"/>
              <a:ext cx="87568" cy="10808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6718215" y="4402017"/>
              <a:ext cx="86217" cy="111085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6835445" y="4340684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5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6873887" y="4402017"/>
              <a:ext cx="182281" cy="166856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7080233" y="4402017"/>
              <a:ext cx="90353" cy="111085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7199345" y="4402003"/>
              <a:ext cx="158785" cy="11110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7386864" y="4402007"/>
              <a:ext cx="87568" cy="108080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16769460" y="3744647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5">
                  <a:moveTo>
                    <a:pt x="211468" y="0"/>
                  </a:moveTo>
                  <a:lnTo>
                    <a:pt x="162978" y="5586"/>
                  </a:lnTo>
                  <a:lnTo>
                    <a:pt x="118462" y="21500"/>
                  </a:lnTo>
                  <a:lnTo>
                    <a:pt x="79192" y="46469"/>
                  </a:lnTo>
                  <a:lnTo>
                    <a:pt x="46436" y="79225"/>
                  </a:lnTo>
                  <a:lnTo>
                    <a:pt x="21467" y="118495"/>
                  </a:lnTo>
                  <a:lnTo>
                    <a:pt x="5553" y="163011"/>
                  </a:lnTo>
                  <a:lnTo>
                    <a:pt x="89" y="210433"/>
                  </a:lnTo>
                  <a:lnTo>
                    <a:pt x="0" y="212116"/>
                  </a:lnTo>
                  <a:lnTo>
                    <a:pt x="1205" y="234531"/>
                  </a:lnTo>
                  <a:lnTo>
                    <a:pt x="10732" y="278301"/>
                  </a:lnTo>
                  <a:lnTo>
                    <a:pt x="43345" y="339835"/>
                  </a:lnTo>
                  <a:lnTo>
                    <a:pt x="76282" y="374160"/>
                  </a:lnTo>
                  <a:lnTo>
                    <a:pt x="116199" y="400382"/>
                  </a:lnTo>
                  <a:lnTo>
                    <a:pt x="161720" y="417126"/>
                  </a:lnTo>
                  <a:lnTo>
                    <a:pt x="211468" y="423013"/>
                  </a:lnTo>
                  <a:lnTo>
                    <a:pt x="261216" y="417126"/>
                  </a:lnTo>
                  <a:lnTo>
                    <a:pt x="306736" y="400382"/>
                  </a:lnTo>
                  <a:lnTo>
                    <a:pt x="346653" y="374160"/>
                  </a:lnTo>
                  <a:lnTo>
                    <a:pt x="379591" y="339835"/>
                  </a:lnTo>
                  <a:lnTo>
                    <a:pt x="404174" y="298786"/>
                  </a:lnTo>
                  <a:lnTo>
                    <a:pt x="409506" y="285185"/>
                  </a:lnTo>
                  <a:lnTo>
                    <a:pt x="176108" y="285185"/>
                  </a:lnTo>
                  <a:lnTo>
                    <a:pt x="176108" y="271646"/>
                  </a:lnTo>
                  <a:lnTo>
                    <a:pt x="213583" y="263813"/>
                  </a:lnTo>
                  <a:lnTo>
                    <a:pt x="231185" y="235856"/>
                  </a:lnTo>
                  <a:lnTo>
                    <a:pt x="229195" y="225015"/>
                  </a:lnTo>
                  <a:lnTo>
                    <a:pt x="223392" y="217039"/>
                  </a:lnTo>
                  <a:lnTo>
                    <a:pt x="214018" y="212116"/>
                  </a:lnTo>
                  <a:lnTo>
                    <a:pt x="201322" y="210433"/>
                  </a:lnTo>
                  <a:lnTo>
                    <a:pt x="190746" y="210433"/>
                  </a:lnTo>
                  <a:lnTo>
                    <a:pt x="190746" y="198800"/>
                  </a:lnTo>
                  <a:lnTo>
                    <a:pt x="205107" y="194195"/>
                  </a:lnTo>
                  <a:lnTo>
                    <a:pt x="215672" y="187483"/>
                  </a:lnTo>
                  <a:lnTo>
                    <a:pt x="222192" y="178860"/>
                  </a:lnTo>
                  <a:lnTo>
                    <a:pt x="224420" y="168518"/>
                  </a:lnTo>
                  <a:lnTo>
                    <a:pt x="224420" y="163440"/>
                  </a:lnTo>
                  <a:lnTo>
                    <a:pt x="185458" y="163440"/>
                  </a:lnTo>
                  <a:lnTo>
                    <a:pt x="176108" y="152864"/>
                  </a:lnTo>
                  <a:lnTo>
                    <a:pt x="211688" y="137849"/>
                  </a:lnTo>
                  <a:lnTo>
                    <a:pt x="408388" y="137849"/>
                  </a:lnTo>
                  <a:lnTo>
                    <a:pt x="401469" y="118495"/>
                  </a:lnTo>
                  <a:lnTo>
                    <a:pt x="376499" y="79225"/>
                  </a:lnTo>
                  <a:lnTo>
                    <a:pt x="343744" y="46469"/>
                  </a:lnTo>
                  <a:lnTo>
                    <a:pt x="304473" y="21500"/>
                  </a:lnTo>
                  <a:lnTo>
                    <a:pt x="259958" y="5586"/>
                  </a:lnTo>
                  <a:lnTo>
                    <a:pt x="211468" y="0"/>
                  </a:lnTo>
                  <a:close/>
                </a:path>
                <a:path w="423544" h="423545">
                  <a:moveTo>
                    <a:pt x="408388" y="137849"/>
                  </a:moveTo>
                  <a:lnTo>
                    <a:pt x="211688" y="137849"/>
                  </a:lnTo>
                  <a:lnTo>
                    <a:pt x="223316" y="139906"/>
                  </a:lnTo>
                  <a:lnTo>
                    <a:pt x="232195" y="145750"/>
                  </a:lnTo>
                  <a:lnTo>
                    <a:pt x="237862" y="154887"/>
                  </a:lnTo>
                  <a:lnTo>
                    <a:pt x="239854" y="166822"/>
                  </a:lnTo>
                  <a:lnTo>
                    <a:pt x="238572" y="177171"/>
                  </a:lnTo>
                  <a:lnTo>
                    <a:pt x="234669" y="186006"/>
                  </a:lnTo>
                  <a:lnTo>
                    <a:pt x="228060" y="193413"/>
                  </a:lnTo>
                  <a:lnTo>
                    <a:pt x="218661" y="199480"/>
                  </a:lnTo>
                  <a:lnTo>
                    <a:pt x="224797" y="201386"/>
                  </a:lnTo>
                  <a:lnTo>
                    <a:pt x="246838" y="234380"/>
                  </a:lnTo>
                  <a:lnTo>
                    <a:pt x="242211" y="255345"/>
                  </a:lnTo>
                  <a:lnTo>
                    <a:pt x="229046" y="271362"/>
                  </a:lnTo>
                  <a:lnTo>
                    <a:pt x="208416" y="281589"/>
                  </a:lnTo>
                  <a:lnTo>
                    <a:pt x="181395" y="285185"/>
                  </a:lnTo>
                  <a:lnTo>
                    <a:pt x="409506" y="285185"/>
                  </a:lnTo>
                  <a:lnTo>
                    <a:pt x="412204" y="278301"/>
                  </a:lnTo>
                  <a:lnTo>
                    <a:pt x="418099" y="256840"/>
                  </a:lnTo>
                  <a:lnTo>
                    <a:pt x="421730" y="234531"/>
                  </a:lnTo>
                  <a:lnTo>
                    <a:pt x="422936" y="212116"/>
                  </a:lnTo>
                  <a:lnTo>
                    <a:pt x="422846" y="210433"/>
                  </a:lnTo>
                  <a:lnTo>
                    <a:pt x="417382" y="163011"/>
                  </a:lnTo>
                  <a:lnTo>
                    <a:pt x="408388" y="137849"/>
                  </a:lnTo>
                  <a:close/>
                </a:path>
                <a:path w="423544" h="423545">
                  <a:moveTo>
                    <a:pt x="218243" y="151848"/>
                  </a:moveTo>
                  <a:lnTo>
                    <a:pt x="208724" y="151848"/>
                  </a:lnTo>
                  <a:lnTo>
                    <a:pt x="203596" y="152380"/>
                  </a:lnTo>
                  <a:lnTo>
                    <a:pt x="198505" y="154232"/>
                  </a:lnTo>
                  <a:lnTo>
                    <a:pt x="192707" y="157790"/>
                  </a:lnTo>
                  <a:lnTo>
                    <a:pt x="185458" y="163440"/>
                  </a:lnTo>
                  <a:lnTo>
                    <a:pt x="224420" y="163440"/>
                  </a:lnTo>
                  <a:lnTo>
                    <a:pt x="224420" y="158361"/>
                  </a:lnTo>
                  <a:lnTo>
                    <a:pt x="218243" y="151848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6945564" y="3882493"/>
              <a:ext cx="70730" cy="147335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4890698" y="2637472"/>
              <a:ext cx="1618757" cy="76835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5150306" y="2840849"/>
              <a:ext cx="1100324" cy="39277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5300076" y="3122534"/>
              <a:ext cx="90353" cy="11108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5419156" y="3122519"/>
              <a:ext cx="87568" cy="108080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15488578" y="2342947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101" y="233217"/>
                  </a:lnTo>
                  <a:lnTo>
                    <a:pt x="9585" y="274646"/>
                  </a:lnTo>
                  <a:lnTo>
                    <a:pt x="40969" y="336636"/>
                  </a:lnTo>
                  <a:lnTo>
                    <a:pt x="74017" y="372231"/>
                  </a:lnTo>
                  <a:lnTo>
                    <a:pt x="114431" y="399467"/>
                  </a:lnTo>
                  <a:lnTo>
                    <a:pt x="160747" y="416882"/>
                  </a:lnTo>
                  <a:lnTo>
                    <a:pt x="211501" y="423013"/>
                  </a:lnTo>
                  <a:lnTo>
                    <a:pt x="262255" y="416882"/>
                  </a:lnTo>
                  <a:lnTo>
                    <a:pt x="308571" y="399467"/>
                  </a:lnTo>
                  <a:lnTo>
                    <a:pt x="348985" y="372231"/>
                  </a:lnTo>
                  <a:lnTo>
                    <a:pt x="382033" y="336636"/>
                  </a:lnTo>
                  <a:lnTo>
                    <a:pt x="406249" y="294148"/>
                  </a:lnTo>
                  <a:lnTo>
                    <a:pt x="409624" y="284965"/>
                  </a:lnTo>
                  <a:lnTo>
                    <a:pt x="224914" y="284965"/>
                  </a:lnTo>
                  <a:lnTo>
                    <a:pt x="224914" y="240505"/>
                  </a:lnTo>
                  <a:lnTo>
                    <a:pt x="158236" y="240505"/>
                  </a:lnTo>
                  <a:lnTo>
                    <a:pt x="158236" y="236495"/>
                  </a:lnTo>
                  <a:lnTo>
                    <a:pt x="232778" y="138058"/>
                  </a:lnTo>
                  <a:lnTo>
                    <a:pt x="408495" y="138058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08495" y="138058"/>
                  </a:moveTo>
                  <a:lnTo>
                    <a:pt x="240181" y="138058"/>
                  </a:lnTo>
                  <a:lnTo>
                    <a:pt x="240181" y="227186"/>
                  </a:lnTo>
                  <a:lnTo>
                    <a:pt x="264756" y="227186"/>
                  </a:lnTo>
                  <a:lnTo>
                    <a:pt x="264756" y="240505"/>
                  </a:lnTo>
                  <a:lnTo>
                    <a:pt x="240181" y="240505"/>
                  </a:lnTo>
                  <a:lnTo>
                    <a:pt x="240181" y="284965"/>
                  </a:lnTo>
                  <a:lnTo>
                    <a:pt x="409624" y="284965"/>
                  </a:lnTo>
                  <a:lnTo>
                    <a:pt x="413417" y="274646"/>
                  </a:lnTo>
                  <a:lnTo>
                    <a:pt x="418670" y="254301"/>
                  </a:lnTo>
                  <a:lnTo>
                    <a:pt x="421901" y="233217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08495" y="138058"/>
                  </a:lnTo>
                  <a:close/>
                </a:path>
                <a:path w="423544" h="423544">
                  <a:moveTo>
                    <a:pt x="225124" y="168979"/>
                  </a:moveTo>
                  <a:lnTo>
                    <a:pt x="221993" y="175324"/>
                  </a:lnTo>
                  <a:lnTo>
                    <a:pt x="185774" y="223804"/>
                  </a:lnTo>
                  <a:lnTo>
                    <a:pt x="181764" y="228244"/>
                  </a:lnTo>
                  <a:lnTo>
                    <a:pt x="187051" y="227186"/>
                  </a:lnTo>
                  <a:lnTo>
                    <a:pt x="224914" y="227186"/>
                  </a:lnTo>
                  <a:lnTo>
                    <a:pt x="224694" y="175533"/>
                  </a:lnTo>
                  <a:lnTo>
                    <a:pt x="225124" y="168979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5646821" y="2481005"/>
              <a:ext cx="106509" cy="146906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7451260" y="2640484"/>
              <a:ext cx="1618778" cy="768772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7823059" y="2872114"/>
              <a:ext cx="206890" cy="166859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8050138" y="2872114"/>
              <a:ext cx="420009" cy="166859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8498883" y="2872101"/>
              <a:ext cx="87557" cy="10808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8619401" y="2872112"/>
              <a:ext cx="76228" cy="111085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7711205" y="3125920"/>
              <a:ext cx="200350" cy="111085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7940317" y="3125900"/>
              <a:ext cx="156502" cy="108087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8118292" y="3125917"/>
              <a:ext cx="86206" cy="111085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8236491" y="3125908"/>
              <a:ext cx="157733" cy="108080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8423537" y="3125920"/>
              <a:ext cx="90353" cy="111085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18541697" y="3064587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4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8588283" y="3125920"/>
              <a:ext cx="90353" cy="111085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8707369" y="3125908"/>
              <a:ext cx="87557" cy="108080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18049141" y="2339541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5586" y="259991"/>
                  </a:lnTo>
                  <a:lnTo>
                    <a:pt x="21500" y="304507"/>
                  </a:lnTo>
                  <a:lnTo>
                    <a:pt x="46469" y="343777"/>
                  </a:lnTo>
                  <a:lnTo>
                    <a:pt x="79225" y="376533"/>
                  </a:lnTo>
                  <a:lnTo>
                    <a:pt x="118495" y="401502"/>
                  </a:lnTo>
                  <a:lnTo>
                    <a:pt x="163011" y="417416"/>
                  </a:lnTo>
                  <a:lnTo>
                    <a:pt x="211501" y="423002"/>
                  </a:lnTo>
                  <a:lnTo>
                    <a:pt x="259995" y="417416"/>
                  </a:lnTo>
                  <a:lnTo>
                    <a:pt x="304513" y="401502"/>
                  </a:lnTo>
                  <a:lnTo>
                    <a:pt x="343786" y="376533"/>
                  </a:lnTo>
                  <a:lnTo>
                    <a:pt x="376542" y="343777"/>
                  </a:lnTo>
                  <a:lnTo>
                    <a:pt x="401512" y="304507"/>
                  </a:lnTo>
                  <a:lnTo>
                    <a:pt x="417426" y="259991"/>
                  </a:lnTo>
                  <a:lnTo>
                    <a:pt x="423013" y="211501"/>
                  </a:lnTo>
                  <a:lnTo>
                    <a:pt x="417426" y="163011"/>
                  </a:lnTo>
                  <a:lnTo>
                    <a:pt x="401512" y="118495"/>
                  </a:lnTo>
                  <a:lnTo>
                    <a:pt x="376542" y="79225"/>
                  </a:lnTo>
                  <a:lnTo>
                    <a:pt x="343786" y="46469"/>
                  </a:lnTo>
                  <a:lnTo>
                    <a:pt x="304513" y="21500"/>
                  </a:lnTo>
                  <a:lnTo>
                    <a:pt x="259995" y="5586"/>
                  </a:lnTo>
                  <a:lnTo>
                    <a:pt x="211501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8218100" y="2499682"/>
              <a:ext cx="85107" cy="102708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15318778" y="1581841"/>
              <a:ext cx="3408679" cy="2887980"/>
            </a:xfrm>
            <a:custGeom>
              <a:avLst/>
              <a:gdLst/>
              <a:ahLst/>
              <a:cxnLst/>
              <a:rect l="l" t="t" r="r" b="b"/>
              <a:pathLst>
                <a:path w="3408680" h="2887979">
                  <a:moveTo>
                    <a:pt x="631952" y="40792"/>
                  </a:moveTo>
                  <a:lnTo>
                    <a:pt x="631939" y="24892"/>
                  </a:lnTo>
                  <a:lnTo>
                    <a:pt x="625716" y="11938"/>
                  </a:lnTo>
                  <a:lnTo>
                    <a:pt x="614337" y="3200"/>
                  </a:lnTo>
                  <a:lnTo>
                    <a:pt x="598868" y="0"/>
                  </a:lnTo>
                  <a:lnTo>
                    <a:pt x="462699" y="2133"/>
                  </a:lnTo>
                  <a:lnTo>
                    <a:pt x="448411" y="4940"/>
                  </a:lnTo>
                  <a:lnTo>
                    <a:pt x="440753" y="12141"/>
                  </a:lnTo>
                  <a:lnTo>
                    <a:pt x="440245" y="22644"/>
                  </a:lnTo>
                  <a:lnTo>
                    <a:pt x="447395" y="35331"/>
                  </a:lnTo>
                  <a:lnTo>
                    <a:pt x="494220" y="91884"/>
                  </a:lnTo>
                  <a:lnTo>
                    <a:pt x="457301" y="126098"/>
                  </a:lnTo>
                  <a:lnTo>
                    <a:pt x="421398" y="161302"/>
                  </a:lnTo>
                  <a:lnTo>
                    <a:pt x="386524" y="197485"/>
                  </a:lnTo>
                  <a:lnTo>
                    <a:pt x="352704" y="234607"/>
                  </a:lnTo>
                  <a:lnTo>
                    <a:pt x="319938" y="272656"/>
                  </a:lnTo>
                  <a:lnTo>
                    <a:pt x="288264" y="311594"/>
                  </a:lnTo>
                  <a:lnTo>
                    <a:pt x="257708" y="351396"/>
                  </a:lnTo>
                  <a:lnTo>
                    <a:pt x="228269" y="392036"/>
                  </a:lnTo>
                  <a:lnTo>
                    <a:pt x="199974" y="433489"/>
                  </a:lnTo>
                  <a:lnTo>
                    <a:pt x="172834" y="475716"/>
                  </a:lnTo>
                  <a:lnTo>
                    <a:pt x="146888" y="518706"/>
                  </a:lnTo>
                  <a:lnTo>
                    <a:pt x="122135" y="562419"/>
                  </a:lnTo>
                  <a:lnTo>
                    <a:pt x="98615" y="606844"/>
                  </a:lnTo>
                  <a:lnTo>
                    <a:pt x="76339" y="651929"/>
                  </a:lnTo>
                  <a:lnTo>
                    <a:pt x="55308" y="697674"/>
                  </a:lnTo>
                  <a:lnTo>
                    <a:pt x="35572" y="744029"/>
                  </a:lnTo>
                  <a:lnTo>
                    <a:pt x="17119" y="790981"/>
                  </a:lnTo>
                  <a:lnTo>
                    <a:pt x="0" y="838504"/>
                  </a:lnTo>
                  <a:lnTo>
                    <a:pt x="39992" y="852373"/>
                  </a:lnTo>
                  <a:lnTo>
                    <a:pt x="56680" y="806069"/>
                  </a:lnTo>
                  <a:lnTo>
                    <a:pt x="74650" y="760310"/>
                  </a:lnTo>
                  <a:lnTo>
                    <a:pt x="93878" y="715137"/>
                  </a:lnTo>
                  <a:lnTo>
                    <a:pt x="114363" y="670547"/>
                  </a:lnTo>
                  <a:lnTo>
                    <a:pt x="136067" y="626605"/>
                  </a:lnTo>
                  <a:lnTo>
                    <a:pt x="158978" y="583311"/>
                  </a:lnTo>
                  <a:lnTo>
                    <a:pt x="183070" y="540689"/>
                  </a:lnTo>
                  <a:lnTo>
                    <a:pt x="208343" y="498792"/>
                  </a:lnTo>
                  <a:lnTo>
                    <a:pt x="234772" y="457619"/>
                  </a:lnTo>
                  <a:lnTo>
                    <a:pt x="262318" y="417207"/>
                  </a:lnTo>
                  <a:lnTo>
                    <a:pt x="290982" y="377583"/>
                  </a:lnTo>
                  <a:lnTo>
                    <a:pt x="320751" y="338785"/>
                  </a:lnTo>
                  <a:lnTo>
                    <a:pt x="351586" y="300812"/>
                  </a:lnTo>
                  <a:lnTo>
                    <a:pt x="383489" y="263715"/>
                  </a:lnTo>
                  <a:lnTo>
                    <a:pt x="416433" y="227507"/>
                  </a:lnTo>
                  <a:lnTo>
                    <a:pt x="450380" y="192214"/>
                  </a:lnTo>
                  <a:lnTo>
                    <a:pt x="485343" y="157873"/>
                  </a:lnTo>
                  <a:lnTo>
                    <a:pt x="521284" y="124498"/>
                  </a:lnTo>
                  <a:lnTo>
                    <a:pt x="575513" y="189928"/>
                  </a:lnTo>
                  <a:lnTo>
                    <a:pt x="581964" y="193586"/>
                  </a:lnTo>
                  <a:lnTo>
                    <a:pt x="587692" y="193586"/>
                  </a:lnTo>
                  <a:lnTo>
                    <a:pt x="593293" y="192303"/>
                  </a:lnTo>
                  <a:lnTo>
                    <a:pt x="598144" y="188480"/>
                  </a:lnTo>
                  <a:lnTo>
                    <a:pt x="602043" y="182194"/>
                  </a:lnTo>
                  <a:lnTo>
                    <a:pt x="604748" y="173482"/>
                  </a:lnTo>
                  <a:lnTo>
                    <a:pt x="631952" y="40792"/>
                  </a:lnTo>
                  <a:close/>
                </a:path>
                <a:path w="3408680" h="2887979">
                  <a:moveTo>
                    <a:pt x="711200" y="2852826"/>
                  </a:moveTo>
                  <a:lnTo>
                    <a:pt x="671334" y="2823946"/>
                  </a:lnTo>
                  <a:lnTo>
                    <a:pt x="632358" y="2793987"/>
                  </a:lnTo>
                  <a:lnTo>
                    <a:pt x="594283" y="2762974"/>
                  </a:lnTo>
                  <a:lnTo>
                    <a:pt x="557136" y="2730931"/>
                  </a:lnTo>
                  <a:lnTo>
                    <a:pt x="520928" y="2697886"/>
                  </a:lnTo>
                  <a:lnTo>
                    <a:pt x="485698" y="2663863"/>
                  </a:lnTo>
                  <a:lnTo>
                    <a:pt x="451446" y="2628874"/>
                  </a:lnTo>
                  <a:lnTo>
                    <a:pt x="418198" y="2592971"/>
                  </a:lnTo>
                  <a:lnTo>
                    <a:pt x="385978" y="2556167"/>
                  </a:lnTo>
                  <a:lnTo>
                    <a:pt x="354799" y="2518486"/>
                  </a:lnTo>
                  <a:lnTo>
                    <a:pt x="324688" y="2479954"/>
                  </a:lnTo>
                  <a:lnTo>
                    <a:pt x="295668" y="2440584"/>
                  </a:lnTo>
                  <a:lnTo>
                    <a:pt x="267754" y="2400414"/>
                  </a:lnTo>
                  <a:lnTo>
                    <a:pt x="240969" y="2359482"/>
                  </a:lnTo>
                  <a:lnTo>
                    <a:pt x="215315" y="2317788"/>
                  </a:lnTo>
                  <a:lnTo>
                    <a:pt x="190842" y="2275370"/>
                  </a:lnTo>
                  <a:lnTo>
                    <a:pt x="167551" y="2232241"/>
                  </a:lnTo>
                  <a:lnTo>
                    <a:pt x="145465" y="2188451"/>
                  </a:lnTo>
                  <a:lnTo>
                    <a:pt x="214363" y="2158403"/>
                  </a:lnTo>
                  <a:lnTo>
                    <a:pt x="226491" y="2150287"/>
                  </a:lnTo>
                  <a:lnTo>
                    <a:pt x="230784" y="2140699"/>
                  </a:lnTo>
                  <a:lnTo>
                    <a:pt x="227203" y="2130818"/>
                  </a:lnTo>
                  <a:lnTo>
                    <a:pt x="215722" y="2121865"/>
                  </a:lnTo>
                  <a:lnTo>
                    <a:pt x="90017" y="2055850"/>
                  </a:lnTo>
                  <a:lnTo>
                    <a:pt x="84150" y="2054428"/>
                  </a:lnTo>
                  <a:lnTo>
                    <a:pt x="78562" y="2054428"/>
                  </a:lnTo>
                  <a:lnTo>
                    <a:pt x="47193" y="2080031"/>
                  </a:lnTo>
                  <a:lnTo>
                    <a:pt x="11658" y="2210778"/>
                  </a:lnTo>
                  <a:lnTo>
                    <a:pt x="10109" y="2222182"/>
                  </a:lnTo>
                  <a:lnTo>
                    <a:pt x="12153" y="2230755"/>
                  </a:lnTo>
                  <a:lnTo>
                    <a:pt x="17399" y="2236152"/>
                  </a:lnTo>
                  <a:lnTo>
                    <a:pt x="25438" y="2238032"/>
                  </a:lnTo>
                  <a:lnTo>
                    <a:pt x="29438" y="2238032"/>
                  </a:lnTo>
                  <a:lnTo>
                    <a:pt x="34124" y="2236952"/>
                  </a:lnTo>
                  <a:lnTo>
                    <a:pt x="106629" y="2205367"/>
                  </a:lnTo>
                  <a:lnTo>
                    <a:pt x="129247" y="2250338"/>
                  </a:lnTo>
                  <a:lnTo>
                    <a:pt x="153111" y="2294610"/>
                  </a:lnTo>
                  <a:lnTo>
                    <a:pt x="178193" y="2338159"/>
                  </a:lnTo>
                  <a:lnTo>
                    <a:pt x="204470" y="2380958"/>
                  </a:lnTo>
                  <a:lnTo>
                    <a:pt x="231940" y="2422995"/>
                  </a:lnTo>
                  <a:lnTo>
                    <a:pt x="260553" y="2464231"/>
                  </a:lnTo>
                  <a:lnTo>
                    <a:pt x="290322" y="2504643"/>
                  </a:lnTo>
                  <a:lnTo>
                    <a:pt x="321195" y="2544216"/>
                  </a:lnTo>
                  <a:lnTo>
                    <a:pt x="353161" y="2582900"/>
                  </a:lnTo>
                  <a:lnTo>
                    <a:pt x="386207" y="2620683"/>
                  </a:lnTo>
                  <a:lnTo>
                    <a:pt x="420319" y="2657551"/>
                  </a:lnTo>
                  <a:lnTo>
                    <a:pt x="455447" y="2693454"/>
                  </a:lnTo>
                  <a:lnTo>
                    <a:pt x="491604" y="2728379"/>
                  </a:lnTo>
                  <a:lnTo>
                    <a:pt x="528739" y="2762300"/>
                  </a:lnTo>
                  <a:lnTo>
                    <a:pt x="566851" y="2795193"/>
                  </a:lnTo>
                  <a:lnTo>
                    <a:pt x="605904" y="2827032"/>
                  </a:lnTo>
                  <a:lnTo>
                    <a:pt x="645896" y="2857792"/>
                  </a:lnTo>
                  <a:lnTo>
                    <a:pt x="686790" y="2887434"/>
                  </a:lnTo>
                  <a:lnTo>
                    <a:pt x="711200" y="2852826"/>
                  </a:lnTo>
                  <a:close/>
                </a:path>
                <a:path w="3408680" h="2887979">
                  <a:moveTo>
                    <a:pt x="3346005" y="2064067"/>
                  </a:moveTo>
                  <a:lnTo>
                    <a:pt x="3306407" y="2049170"/>
                  </a:lnTo>
                  <a:lnTo>
                    <a:pt x="3288436" y="2094992"/>
                  </a:lnTo>
                  <a:lnTo>
                    <a:pt x="3269196" y="2140229"/>
                  </a:lnTo>
                  <a:lnTo>
                    <a:pt x="3248710" y="2184844"/>
                  </a:lnTo>
                  <a:lnTo>
                    <a:pt x="3226993" y="2228824"/>
                  </a:lnTo>
                  <a:lnTo>
                    <a:pt x="3204070" y="2272144"/>
                  </a:lnTo>
                  <a:lnTo>
                    <a:pt x="3179953" y="2314778"/>
                  </a:lnTo>
                  <a:lnTo>
                    <a:pt x="3154680" y="2356701"/>
                  </a:lnTo>
                  <a:lnTo>
                    <a:pt x="3128238" y="2397887"/>
                  </a:lnTo>
                  <a:lnTo>
                    <a:pt x="3100679" y="2438298"/>
                  </a:lnTo>
                  <a:lnTo>
                    <a:pt x="3072015" y="2477922"/>
                  </a:lnTo>
                  <a:lnTo>
                    <a:pt x="3042247" y="2516721"/>
                  </a:lnTo>
                  <a:lnTo>
                    <a:pt x="3011411" y="2554681"/>
                  </a:lnTo>
                  <a:lnTo>
                    <a:pt x="2979521" y="2591778"/>
                  </a:lnTo>
                  <a:lnTo>
                    <a:pt x="2946603" y="2627973"/>
                  </a:lnTo>
                  <a:lnTo>
                    <a:pt x="2912668" y="2663253"/>
                  </a:lnTo>
                  <a:lnTo>
                    <a:pt x="2877731" y="2697581"/>
                  </a:lnTo>
                  <a:lnTo>
                    <a:pt x="2841828" y="2730944"/>
                  </a:lnTo>
                  <a:lnTo>
                    <a:pt x="2804972" y="2763304"/>
                  </a:lnTo>
                  <a:lnTo>
                    <a:pt x="2752433" y="2696197"/>
                  </a:lnTo>
                  <a:lnTo>
                    <a:pt x="2745956" y="2692362"/>
                  </a:lnTo>
                  <a:lnTo>
                    <a:pt x="2740152" y="2692362"/>
                  </a:lnTo>
                  <a:lnTo>
                    <a:pt x="2734640" y="2693606"/>
                  </a:lnTo>
                  <a:lnTo>
                    <a:pt x="2692031" y="2843885"/>
                  </a:lnTo>
                  <a:lnTo>
                    <a:pt x="2691612" y="2859900"/>
                  </a:lnTo>
                  <a:lnTo>
                    <a:pt x="2697619" y="2873108"/>
                  </a:lnTo>
                  <a:lnTo>
                    <a:pt x="2709011" y="2882138"/>
                  </a:lnTo>
                  <a:lnTo>
                    <a:pt x="2724696" y="2885592"/>
                  </a:lnTo>
                  <a:lnTo>
                    <a:pt x="2860814" y="2887243"/>
                  </a:lnTo>
                  <a:lnTo>
                    <a:pt x="2874822" y="2884678"/>
                  </a:lnTo>
                  <a:lnTo>
                    <a:pt x="2882430" y="2877655"/>
                  </a:lnTo>
                  <a:lnTo>
                    <a:pt x="2883103" y="2867228"/>
                  </a:lnTo>
                  <a:lnTo>
                    <a:pt x="2876346" y="2854464"/>
                  </a:lnTo>
                  <a:lnTo>
                    <a:pt x="2831071" y="2796629"/>
                  </a:lnTo>
                  <a:lnTo>
                    <a:pt x="2868942" y="2763469"/>
                  </a:lnTo>
                  <a:lnTo>
                    <a:pt x="2905823" y="2729268"/>
                  </a:lnTo>
                  <a:lnTo>
                    <a:pt x="2941701" y="2694076"/>
                  </a:lnTo>
                  <a:lnTo>
                    <a:pt x="2976562" y="2657906"/>
                  </a:lnTo>
                  <a:lnTo>
                    <a:pt x="3010370" y="2620784"/>
                  </a:lnTo>
                  <a:lnTo>
                    <a:pt x="3043123" y="2582735"/>
                  </a:lnTo>
                  <a:lnTo>
                    <a:pt x="3074797" y="2543797"/>
                  </a:lnTo>
                  <a:lnTo>
                    <a:pt x="3105353" y="2503995"/>
                  </a:lnTo>
                  <a:lnTo>
                    <a:pt x="3134791" y="2463342"/>
                  </a:lnTo>
                  <a:lnTo>
                    <a:pt x="3163100" y="2421890"/>
                  </a:lnTo>
                  <a:lnTo>
                    <a:pt x="3190240" y="2379637"/>
                  </a:lnTo>
                  <a:lnTo>
                    <a:pt x="3216186" y="2336622"/>
                  </a:lnTo>
                  <a:lnTo>
                    <a:pt x="3240951" y="2292870"/>
                  </a:lnTo>
                  <a:lnTo>
                    <a:pt x="3264484" y="2248420"/>
                  </a:lnTo>
                  <a:lnTo>
                    <a:pt x="3286772" y="2203285"/>
                  </a:lnTo>
                  <a:lnTo>
                    <a:pt x="3307804" y="2157501"/>
                  </a:lnTo>
                  <a:lnTo>
                    <a:pt x="3327552" y="2111083"/>
                  </a:lnTo>
                  <a:lnTo>
                    <a:pt x="3346005" y="2064067"/>
                  </a:lnTo>
                  <a:close/>
                </a:path>
                <a:path w="3408680" h="2887979">
                  <a:moveTo>
                    <a:pt x="3408616" y="679462"/>
                  </a:moveTo>
                  <a:lnTo>
                    <a:pt x="3408311" y="669544"/>
                  </a:lnTo>
                  <a:lnTo>
                    <a:pt x="3402584" y="663803"/>
                  </a:lnTo>
                  <a:lnTo>
                    <a:pt x="3389236" y="663803"/>
                  </a:lnTo>
                  <a:lnTo>
                    <a:pt x="3384702" y="664794"/>
                  </a:lnTo>
                  <a:lnTo>
                    <a:pt x="3311753" y="694778"/>
                  </a:lnTo>
                  <a:lnTo>
                    <a:pt x="3290062" y="649363"/>
                  </a:lnTo>
                  <a:lnTo>
                    <a:pt x="3267100" y="604608"/>
                  </a:lnTo>
                  <a:lnTo>
                    <a:pt x="3242919" y="560539"/>
                  </a:lnTo>
                  <a:lnTo>
                    <a:pt x="3217519" y="517207"/>
                  </a:lnTo>
                  <a:lnTo>
                    <a:pt x="3190913" y="474624"/>
                  </a:lnTo>
                  <a:lnTo>
                    <a:pt x="3163151" y="432803"/>
                  </a:lnTo>
                  <a:lnTo>
                    <a:pt x="3134220" y="391795"/>
                  </a:lnTo>
                  <a:lnTo>
                    <a:pt x="3104172" y="351599"/>
                  </a:lnTo>
                  <a:lnTo>
                    <a:pt x="3073006" y="312267"/>
                  </a:lnTo>
                  <a:lnTo>
                    <a:pt x="3040735" y="273812"/>
                  </a:lnTo>
                  <a:lnTo>
                    <a:pt x="3007410" y="236258"/>
                  </a:lnTo>
                  <a:lnTo>
                    <a:pt x="2973019" y="199631"/>
                  </a:lnTo>
                  <a:lnTo>
                    <a:pt x="2937599" y="163969"/>
                  </a:lnTo>
                  <a:lnTo>
                    <a:pt x="2901175" y="129286"/>
                  </a:lnTo>
                  <a:lnTo>
                    <a:pt x="2863748" y="95618"/>
                  </a:lnTo>
                  <a:lnTo>
                    <a:pt x="2825356" y="62979"/>
                  </a:lnTo>
                  <a:lnTo>
                    <a:pt x="2786011" y="31407"/>
                  </a:lnTo>
                  <a:lnTo>
                    <a:pt x="2745727" y="914"/>
                  </a:lnTo>
                  <a:lnTo>
                    <a:pt x="2720683" y="35052"/>
                  </a:lnTo>
                  <a:lnTo>
                    <a:pt x="2759938" y="64744"/>
                  </a:lnTo>
                  <a:lnTo>
                    <a:pt x="2798292" y="95504"/>
                  </a:lnTo>
                  <a:lnTo>
                    <a:pt x="2835706" y="127304"/>
                  </a:lnTo>
                  <a:lnTo>
                    <a:pt x="2872181" y="160108"/>
                  </a:lnTo>
                  <a:lnTo>
                    <a:pt x="2907690" y="193890"/>
                  </a:lnTo>
                  <a:lnTo>
                    <a:pt x="2942221" y="228638"/>
                  </a:lnTo>
                  <a:lnTo>
                    <a:pt x="2975737" y="264312"/>
                  </a:lnTo>
                  <a:lnTo>
                    <a:pt x="3008236" y="300901"/>
                  </a:lnTo>
                  <a:lnTo>
                    <a:pt x="3039681" y="338366"/>
                  </a:lnTo>
                  <a:lnTo>
                    <a:pt x="3070072" y="376682"/>
                  </a:lnTo>
                  <a:lnTo>
                    <a:pt x="3099384" y="415836"/>
                  </a:lnTo>
                  <a:lnTo>
                    <a:pt x="3127578" y="455790"/>
                  </a:lnTo>
                  <a:lnTo>
                    <a:pt x="3154667" y="496519"/>
                  </a:lnTo>
                  <a:lnTo>
                    <a:pt x="3180600" y="538010"/>
                  </a:lnTo>
                  <a:lnTo>
                    <a:pt x="3205378" y="580212"/>
                  </a:lnTo>
                  <a:lnTo>
                    <a:pt x="3228975" y="623125"/>
                  </a:lnTo>
                  <a:lnTo>
                    <a:pt x="3251365" y="666711"/>
                  </a:lnTo>
                  <a:lnTo>
                    <a:pt x="3272548" y="710946"/>
                  </a:lnTo>
                  <a:lnTo>
                    <a:pt x="3203054" y="739533"/>
                  </a:lnTo>
                  <a:lnTo>
                    <a:pt x="3190773" y="747382"/>
                  </a:lnTo>
                  <a:lnTo>
                    <a:pt x="3186290" y="756881"/>
                  </a:lnTo>
                  <a:lnTo>
                    <a:pt x="3189668" y="766838"/>
                  </a:lnTo>
                  <a:lnTo>
                    <a:pt x="3200971" y="776046"/>
                  </a:lnTo>
                  <a:lnTo>
                    <a:pt x="3325571" y="844727"/>
                  </a:lnTo>
                  <a:lnTo>
                    <a:pt x="3331641" y="846277"/>
                  </a:lnTo>
                  <a:lnTo>
                    <a:pt x="3337445" y="846277"/>
                  </a:lnTo>
                  <a:lnTo>
                    <a:pt x="3368573" y="821309"/>
                  </a:lnTo>
                  <a:lnTo>
                    <a:pt x="3407956" y="687616"/>
                  </a:lnTo>
                  <a:lnTo>
                    <a:pt x="3408515" y="684199"/>
                  </a:lnTo>
                  <a:lnTo>
                    <a:pt x="3408616" y="679462"/>
                  </a:lnTo>
                  <a:close/>
                </a:path>
              </a:pathLst>
            </a:custGeom>
            <a:solidFill>
              <a:srgbClr val="EFED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4963795" cy="1570990"/>
            </a:xfrm>
            <a:custGeom>
              <a:avLst/>
              <a:gdLst/>
              <a:ahLst/>
              <a:cxnLst/>
              <a:rect l="l" t="t" r="r" b="b"/>
              <a:pathLst>
                <a:path w="4963795" h="1570990">
                  <a:moveTo>
                    <a:pt x="4963199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4544364" y="1570632"/>
                  </a:lnTo>
                  <a:lnTo>
                    <a:pt x="4963199" y="1151797"/>
                  </a:lnTo>
                  <a:lnTo>
                    <a:pt x="4963199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69697" y="526697"/>
              <a:ext cx="3138170" cy="610870"/>
            </a:xfrm>
            <a:custGeom>
              <a:avLst/>
              <a:gdLst/>
              <a:ahLst/>
              <a:cxnLst/>
              <a:rect l="l" t="t" r="r" b="b"/>
              <a:pathLst>
                <a:path w="3138170" h="610869">
                  <a:moveTo>
                    <a:pt x="33297" y="349298"/>
                  </a:moveTo>
                  <a:lnTo>
                    <a:pt x="0" y="422175"/>
                  </a:lnTo>
                  <a:lnTo>
                    <a:pt x="27014" y="434740"/>
                  </a:lnTo>
                  <a:lnTo>
                    <a:pt x="54697" y="447205"/>
                  </a:lnTo>
                  <a:lnTo>
                    <a:pt x="93806" y="460352"/>
                  </a:lnTo>
                  <a:lnTo>
                    <a:pt x="132011" y="465593"/>
                  </a:lnTo>
                  <a:lnTo>
                    <a:pt x="150780" y="466142"/>
                  </a:lnTo>
                  <a:lnTo>
                    <a:pt x="201156" y="461042"/>
                  </a:lnTo>
                  <a:lnTo>
                    <a:pt x="241703" y="446142"/>
                  </a:lnTo>
                  <a:lnTo>
                    <a:pt x="271636" y="422046"/>
                  </a:lnTo>
                  <a:lnTo>
                    <a:pt x="289729" y="390134"/>
                  </a:lnTo>
                  <a:lnTo>
                    <a:pt x="152037" y="390134"/>
                  </a:lnTo>
                  <a:lnTo>
                    <a:pt x="138735" y="389329"/>
                  </a:lnTo>
                  <a:lnTo>
                    <a:pt x="92353" y="378197"/>
                  </a:lnTo>
                  <a:lnTo>
                    <a:pt x="52949" y="359821"/>
                  </a:lnTo>
                  <a:lnTo>
                    <a:pt x="33297" y="349298"/>
                  </a:lnTo>
                  <a:close/>
                </a:path>
                <a:path w="3138170" h="610869">
                  <a:moveTo>
                    <a:pt x="167115" y="36438"/>
                  </a:moveTo>
                  <a:lnTo>
                    <a:pt x="108138" y="42485"/>
                  </a:lnTo>
                  <a:lnTo>
                    <a:pt x="62825" y="64081"/>
                  </a:lnTo>
                  <a:lnTo>
                    <a:pt x="32040" y="94866"/>
                  </a:lnTo>
                  <a:lnTo>
                    <a:pt x="16845" y="137096"/>
                  </a:lnTo>
                  <a:lnTo>
                    <a:pt x="15706" y="152665"/>
                  </a:lnTo>
                  <a:lnTo>
                    <a:pt x="20388" y="183791"/>
                  </a:lnTo>
                  <a:lnTo>
                    <a:pt x="36203" y="211323"/>
                  </a:lnTo>
                  <a:lnTo>
                    <a:pt x="65799" y="238265"/>
                  </a:lnTo>
                  <a:lnTo>
                    <a:pt x="111829" y="267625"/>
                  </a:lnTo>
                  <a:lnTo>
                    <a:pt x="175900" y="304064"/>
                  </a:lnTo>
                  <a:lnTo>
                    <a:pt x="192990" y="314921"/>
                  </a:lnTo>
                  <a:lnTo>
                    <a:pt x="204250" y="325424"/>
                  </a:lnTo>
                  <a:lnTo>
                    <a:pt x="210444" y="336399"/>
                  </a:lnTo>
                  <a:lnTo>
                    <a:pt x="212339" y="348670"/>
                  </a:lnTo>
                  <a:lnTo>
                    <a:pt x="208039" y="365750"/>
                  </a:lnTo>
                  <a:lnTo>
                    <a:pt x="195848" y="378826"/>
                  </a:lnTo>
                  <a:lnTo>
                    <a:pt x="176827" y="387189"/>
                  </a:lnTo>
                  <a:lnTo>
                    <a:pt x="152037" y="390134"/>
                  </a:lnTo>
                  <a:lnTo>
                    <a:pt x="289729" y="390134"/>
                  </a:lnTo>
                  <a:lnTo>
                    <a:pt x="290176" y="389329"/>
                  </a:lnTo>
                  <a:lnTo>
                    <a:pt x="296525" y="348670"/>
                  </a:lnTo>
                  <a:lnTo>
                    <a:pt x="294581" y="327368"/>
                  </a:lnTo>
                  <a:lnTo>
                    <a:pt x="280092" y="289476"/>
                  </a:lnTo>
                  <a:lnTo>
                    <a:pt x="249523" y="258623"/>
                  </a:lnTo>
                  <a:lnTo>
                    <a:pt x="187331" y="218792"/>
                  </a:lnTo>
                  <a:lnTo>
                    <a:pt x="143869" y="194758"/>
                  </a:lnTo>
                  <a:lnTo>
                    <a:pt x="125228" y="183734"/>
                  </a:lnTo>
                  <a:lnTo>
                    <a:pt x="113007" y="173476"/>
                  </a:lnTo>
                  <a:lnTo>
                    <a:pt x="106322" y="162864"/>
                  </a:lnTo>
                  <a:lnTo>
                    <a:pt x="104290" y="150780"/>
                  </a:lnTo>
                  <a:lnTo>
                    <a:pt x="108599" y="134986"/>
                  </a:lnTo>
                  <a:lnTo>
                    <a:pt x="120860" y="122902"/>
                  </a:lnTo>
                  <a:lnTo>
                    <a:pt x="140070" y="115176"/>
                  </a:lnTo>
                  <a:lnTo>
                    <a:pt x="165230" y="112457"/>
                  </a:lnTo>
                  <a:lnTo>
                    <a:pt x="285716" y="112457"/>
                  </a:lnTo>
                  <a:lnTo>
                    <a:pt x="304064" y="70992"/>
                  </a:lnTo>
                  <a:lnTo>
                    <a:pt x="258829" y="51644"/>
                  </a:lnTo>
                  <a:lnTo>
                    <a:pt x="206764" y="38951"/>
                  </a:lnTo>
                  <a:lnTo>
                    <a:pt x="187321" y="37047"/>
                  </a:lnTo>
                  <a:lnTo>
                    <a:pt x="167115" y="36438"/>
                  </a:lnTo>
                  <a:close/>
                </a:path>
                <a:path w="3138170" h="610869">
                  <a:moveTo>
                    <a:pt x="285716" y="112457"/>
                  </a:moveTo>
                  <a:lnTo>
                    <a:pt x="165230" y="112457"/>
                  </a:lnTo>
                  <a:lnTo>
                    <a:pt x="187488" y="114332"/>
                  </a:lnTo>
                  <a:lnTo>
                    <a:pt x="212811" y="119917"/>
                  </a:lnTo>
                  <a:lnTo>
                    <a:pt x="241199" y="129155"/>
                  </a:lnTo>
                  <a:lnTo>
                    <a:pt x="272651" y="141985"/>
                  </a:lnTo>
                  <a:lnTo>
                    <a:pt x="285716" y="112457"/>
                  </a:lnTo>
                  <a:close/>
                </a:path>
                <a:path w="3138170" h="610869">
                  <a:moveTo>
                    <a:pt x="438520" y="221134"/>
                  </a:moveTo>
                  <a:lnTo>
                    <a:pt x="367528" y="221134"/>
                  </a:lnTo>
                  <a:lnTo>
                    <a:pt x="367528" y="402699"/>
                  </a:lnTo>
                  <a:lnTo>
                    <a:pt x="370983" y="430900"/>
                  </a:lnTo>
                  <a:lnTo>
                    <a:pt x="381506" y="450677"/>
                  </a:lnTo>
                  <a:lnTo>
                    <a:pt x="399333" y="462325"/>
                  </a:lnTo>
                  <a:lnTo>
                    <a:pt x="424699" y="466142"/>
                  </a:lnTo>
                  <a:lnTo>
                    <a:pt x="440904" y="464817"/>
                  </a:lnTo>
                  <a:lnTo>
                    <a:pt x="458226" y="460725"/>
                  </a:lnTo>
                  <a:lnTo>
                    <a:pt x="476373" y="453690"/>
                  </a:lnTo>
                  <a:lnTo>
                    <a:pt x="495052" y="443536"/>
                  </a:lnTo>
                  <a:lnTo>
                    <a:pt x="517670" y="429714"/>
                  </a:lnTo>
                  <a:lnTo>
                    <a:pt x="501754" y="393275"/>
                  </a:lnTo>
                  <a:lnTo>
                    <a:pt x="453598" y="393275"/>
                  </a:lnTo>
                  <a:lnTo>
                    <a:pt x="446206" y="391293"/>
                  </a:lnTo>
                  <a:lnTo>
                    <a:pt x="441583" y="384480"/>
                  </a:lnTo>
                  <a:lnTo>
                    <a:pt x="439198" y="371542"/>
                  </a:lnTo>
                  <a:lnTo>
                    <a:pt x="438520" y="351183"/>
                  </a:lnTo>
                  <a:lnTo>
                    <a:pt x="438520" y="221134"/>
                  </a:lnTo>
                  <a:close/>
                </a:path>
                <a:path w="3138170" h="610869">
                  <a:moveTo>
                    <a:pt x="493796" y="375056"/>
                  </a:moveTo>
                  <a:lnTo>
                    <a:pt x="480004" y="383734"/>
                  </a:lnTo>
                  <a:lnTo>
                    <a:pt x="469217" y="389349"/>
                  </a:lnTo>
                  <a:lnTo>
                    <a:pt x="460670" y="392372"/>
                  </a:lnTo>
                  <a:lnTo>
                    <a:pt x="453598" y="393275"/>
                  </a:lnTo>
                  <a:lnTo>
                    <a:pt x="501754" y="393275"/>
                  </a:lnTo>
                  <a:lnTo>
                    <a:pt x="493796" y="375056"/>
                  </a:lnTo>
                  <a:close/>
                </a:path>
                <a:path w="3138170" h="610869">
                  <a:moveTo>
                    <a:pt x="438520" y="78531"/>
                  </a:moveTo>
                  <a:lnTo>
                    <a:pt x="367528" y="78531"/>
                  </a:lnTo>
                  <a:lnTo>
                    <a:pt x="367528" y="165858"/>
                  </a:lnTo>
                  <a:lnTo>
                    <a:pt x="324178" y="173397"/>
                  </a:lnTo>
                  <a:lnTo>
                    <a:pt x="324178" y="221134"/>
                  </a:lnTo>
                  <a:lnTo>
                    <a:pt x="501963" y="221134"/>
                  </a:lnTo>
                  <a:lnTo>
                    <a:pt x="501963" y="165858"/>
                  </a:lnTo>
                  <a:lnTo>
                    <a:pt x="438520" y="165858"/>
                  </a:lnTo>
                  <a:lnTo>
                    <a:pt x="438520" y="78531"/>
                  </a:lnTo>
                  <a:close/>
                </a:path>
                <a:path w="3138170" h="610869">
                  <a:moveTo>
                    <a:pt x="677246" y="157691"/>
                  </a:moveTo>
                  <a:lnTo>
                    <a:pt x="629936" y="165681"/>
                  </a:lnTo>
                  <a:lnTo>
                    <a:pt x="589622" y="188145"/>
                  </a:lnTo>
                  <a:lnTo>
                    <a:pt x="558325" y="222822"/>
                  </a:lnTo>
                  <a:lnTo>
                    <a:pt x="538065" y="267450"/>
                  </a:lnTo>
                  <a:lnTo>
                    <a:pt x="530863" y="319770"/>
                  </a:lnTo>
                  <a:lnTo>
                    <a:pt x="537241" y="369250"/>
                  </a:lnTo>
                  <a:lnTo>
                    <a:pt x="555651" y="409833"/>
                  </a:lnTo>
                  <a:lnTo>
                    <a:pt x="585008" y="440312"/>
                  </a:lnTo>
                  <a:lnTo>
                    <a:pt x="624226" y="459484"/>
                  </a:lnTo>
                  <a:lnTo>
                    <a:pt x="672220" y="466142"/>
                  </a:lnTo>
                  <a:lnTo>
                    <a:pt x="697222" y="464847"/>
                  </a:lnTo>
                  <a:lnTo>
                    <a:pt x="745103" y="454485"/>
                  </a:lnTo>
                  <a:lnTo>
                    <a:pt x="781447" y="439216"/>
                  </a:lnTo>
                  <a:lnTo>
                    <a:pt x="799745" y="429714"/>
                  </a:lnTo>
                  <a:lnTo>
                    <a:pt x="787898" y="405212"/>
                  </a:lnTo>
                  <a:lnTo>
                    <a:pt x="681644" y="405212"/>
                  </a:lnTo>
                  <a:lnTo>
                    <a:pt x="661540" y="402719"/>
                  </a:lnTo>
                  <a:lnTo>
                    <a:pt x="627928" y="384539"/>
                  </a:lnTo>
                  <a:lnTo>
                    <a:pt x="607382" y="339462"/>
                  </a:lnTo>
                  <a:lnTo>
                    <a:pt x="606253" y="323539"/>
                  </a:lnTo>
                  <a:lnTo>
                    <a:pt x="799745" y="323539"/>
                  </a:lnTo>
                  <a:lnTo>
                    <a:pt x="799745" y="291498"/>
                  </a:lnTo>
                  <a:lnTo>
                    <a:pt x="797251" y="276420"/>
                  </a:lnTo>
                  <a:lnTo>
                    <a:pt x="610023" y="276420"/>
                  </a:lnTo>
                  <a:lnTo>
                    <a:pt x="617709" y="250004"/>
                  </a:lnTo>
                  <a:lnTo>
                    <a:pt x="630991" y="230479"/>
                  </a:lnTo>
                  <a:lnTo>
                    <a:pt x="649338" y="218376"/>
                  </a:lnTo>
                  <a:lnTo>
                    <a:pt x="672220" y="214223"/>
                  </a:lnTo>
                  <a:lnTo>
                    <a:pt x="777087" y="214223"/>
                  </a:lnTo>
                  <a:lnTo>
                    <a:pt x="765589" y="194910"/>
                  </a:lnTo>
                  <a:lnTo>
                    <a:pt x="726866" y="167467"/>
                  </a:lnTo>
                  <a:lnTo>
                    <a:pt x="677246" y="157691"/>
                  </a:lnTo>
                  <a:close/>
                </a:path>
                <a:path w="3138170" h="610869">
                  <a:moveTo>
                    <a:pt x="772102" y="372543"/>
                  </a:moveTo>
                  <a:lnTo>
                    <a:pt x="728556" y="396132"/>
                  </a:lnTo>
                  <a:lnTo>
                    <a:pt x="690135" y="404957"/>
                  </a:lnTo>
                  <a:lnTo>
                    <a:pt x="681644" y="405212"/>
                  </a:lnTo>
                  <a:lnTo>
                    <a:pt x="787898" y="405212"/>
                  </a:lnTo>
                  <a:lnTo>
                    <a:pt x="772102" y="372543"/>
                  </a:lnTo>
                  <a:close/>
                </a:path>
                <a:path w="3138170" h="610869">
                  <a:moveTo>
                    <a:pt x="777087" y="214223"/>
                  </a:moveTo>
                  <a:lnTo>
                    <a:pt x="672220" y="214223"/>
                  </a:lnTo>
                  <a:lnTo>
                    <a:pt x="694945" y="217669"/>
                  </a:lnTo>
                  <a:lnTo>
                    <a:pt x="710779" y="228595"/>
                  </a:lnTo>
                  <a:lnTo>
                    <a:pt x="720370" y="247884"/>
                  </a:lnTo>
                  <a:lnTo>
                    <a:pt x="724365" y="276420"/>
                  </a:lnTo>
                  <a:lnTo>
                    <a:pt x="797251" y="276420"/>
                  </a:lnTo>
                  <a:lnTo>
                    <a:pt x="790764" y="237195"/>
                  </a:lnTo>
                  <a:lnTo>
                    <a:pt x="777087" y="214223"/>
                  </a:lnTo>
                  <a:close/>
                </a:path>
                <a:path w="3138170" h="610869">
                  <a:moveTo>
                    <a:pt x="922882" y="0"/>
                  </a:moveTo>
                  <a:lnTo>
                    <a:pt x="848120" y="0"/>
                  </a:lnTo>
                  <a:lnTo>
                    <a:pt x="848120" y="457975"/>
                  </a:lnTo>
                  <a:lnTo>
                    <a:pt x="922882" y="457975"/>
                  </a:lnTo>
                  <a:lnTo>
                    <a:pt x="922882" y="0"/>
                  </a:lnTo>
                  <a:close/>
                </a:path>
                <a:path w="3138170" h="610869">
                  <a:moveTo>
                    <a:pt x="1231983" y="165858"/>
                  </a:moveTo>
                  <a:lnTo>
                    <a:pt x="1157221" y="165858"/>
                  </a:lnTo>
                  <a:lnTo>
                    <a:pt x="1157221" y="437253"/>
                  </a:lnTo>
                  <a:lnTo>
                    <a:pt x="1156259" y="461288"/>
                  </a:lnTo>
                  <a:lnTo>
                    <a:pt x="1148209" y="503239"/>
                  </a:lnTo>
                  <a:lnTo>
                    <a:pt x="1128723" y="546009"/>
                  </a:lnTo>
                  <a:lnTo>
                    <a:pt x="1109484" y="571689"/>
                  </a:lnTo>
                  <a:lnTo>
                    <a:pt x="1164760" y="610641"/>
                  </a:lnTo>
                  <a:lnTo>
                    <a:pt x="1194003" y="569912"/>
                  </a:lnTo>
                  <a:lnTo>
                    <a:pt x="1216355" y="531167"/>
                  </a:lnTo>
                  <a:lnTo>
                    <a:pt x="1231983" y="494414"/>
                  </a:lnTo>
                  <a:lnTo>
                    <a:pt x="1231983" y="165858"/>
                  </a:lnTo>
                  <a:close/>
                </a:path>
                <a:path w="3138170" h="610869">
                  <a:moveTo>
                    <a:pt x="1194288" y="10052"/>
                  </a:moveTo>
                  <a:lnTo>
                    <a:pt x="1177904" y="14027"/>
                  </a:lnTo>
                  <a:lnTo>
                    <a:pt x="1164524" y="24894"/>
                  </a:lnTo>
                  <a:lnTo>
                    <a:pt x="1155503" y="41062"/>
                  </a:lnTo>
                  <a:lnTo>
                    <a:pt x="1152195" y="60940"/>
                  </a:lnTo>
                  <a:lnTo>
                    <a:pt x="1155503" y="80818"/>
                  </a:lnTo>
                  <a:lnTo>
                    <a:pt x="1164524" y="96986"/>
                  </a:lnTo>
                  <a:lnTo>
                    <a:pt x="1177904" y="107853"/>
                  </a:lnTo>
                  <a:lnTo>
                    <a:pt x="1194288" y="111829"/>
                  </a:lnTo>
                  <a:lnTo>
                    <a:pt x="1210671" y="107853"/>
                  </a:lnTo>
                  <a:lnTo>
                    <a:pt x="1224051" y="96986"/>
                  </a:lnTo>
                  <a:lnTo>
                    <a:pt x="1233073" y="80818"/>
                  </a:lnTo>
                  <a:lnTo>
                    <a:pt x="1236381" y="60940"/>
                  </a:lnTo>
                  <a:lnTo>
                    <a:pt x="1233073" y="41062"/>
                  </a:lnTo>
                  <a:lnTo>
                    <a:pt x="1224051" y="24894"/>
                  </a:lnTo>
                  <a:lnTo>
                    <a:pt x="1210671" y="14027"/>
                  </a:lnTo>
                  <a:lnTo>
                    <a:pt x="1194288" y="10052"/>
                  </a:lnTo>
                  <a:close/>
                </a:path>
                <a:path w="3138170" h="610869">
                  <a:moveTo>
                    <a:pt x="1432396" y="157691"/>
                  </a:moveTo>
                  <a:lnTo>
                    <a:pt x="1385086" y="165681"/>
                  </a:lnTo>
                  <a:lnTo>
                    <a:pt x="1344772" y="188145"/>
                  </a:lnTo>
                  <a:lnTo>
                    <a:pt x="1313475" y="222822"/>
                  </a:lnTo>
                  <a:lnTo>
                    <a:pt x="1293215" y="267450"/>
                  </a:lnTo>
                  <a:lnTo>
                    <a:pt x="1286013" y="319770"/>
                  </a:lnTo>
                  <a:lnTo>
                    <a:pt x="1292391" y="369250"/>
                  </a:lnTo>
                  <a:lnTo>
                    <a:pt x="1310801" y="409833"/>
                  </a:lnTo>
                  <a:lnTo>
                    <a:pt x="1340158" y="440312"/>
                  </a:lnTo>
                  <a:lnTo>
                    <a:pt x="1379376" y="459484"/>
                  </a:lnTo>
                  <a:lnTo>
                    <a:pt x="1427370" y="466142"/>
                  </a:lnTo>
                  <a:lnTo>
                    <a:pt x="1452371" y="464847"/>
                  </a:lnTo>
                  <a:lnTo>
                    <a:pt x="1500248" y="454485"/>
                  </a:lnTo>
                  <a:lnTo>
                    <a:pt x="1536597" y="439216"/>
                  </a:lnTo>
                  <a:lnTo>
                    <a:pt x="1554895" y="429714"/>
                  </a:lnTo>
                  <a:lnTo>
                    <a:pt x="1543048" y="405212"/>
                  </a:lnTo>
                  <a:lnTo>
                    <a:pt x="1436793" y="405212"/>
                  </a:lnTo>
                  <a:lnTo>
                    <a:pt x="1416689" y="402719"/>
                  </a:lnTo>
                  <a:lnTo>
                    <a:pt x="1383078" y="384539"/>
                  </a:lnTo>
                  <a:lnTo>
                    <a:pt x="1362532" y="339462"/>
                  </a:lnTo>
                  <a:lnTo>
                    <a:pt x="1361403" y="323539"/>
                  </a:lnTo>
                  <a:lnTo>
                    <a:pt x="1554895" y="323539"/>
                  </a:lnTo>
                  <a:lnTo>
                    <a:pt x="1554895" y="291498"/>
                  </a:lnTo>
                  <a:lnTo>
                    <a:pt x="1552401" y="276420"/>
                  </a:lnTo>
                  <a:lnTo>
                    <a:pt x="1365173" y="276420"/>
                  </a:lnTo>
                  <a:lnTo>
                    <a:pt x="1372859" y="250004"/>
                  </a:lnTo>
                  <a:lnTo>
                    <a:pt x="1386141" y="230479"/>
                  </a:lnTo>
                  <a:lnTo>
                    <a:pt x="1404487" y="218376"/>
                  </a:lnTo>
                  <a:lnTo>
                    <a:pt x="1427370" y="214223"/>
                  </a:lnTo>
                  <a:lnTo>
                    <a:pt x="1532234" y="214223"/>
                  </a:lnTo>
                  <a:lnTo>
                    <a:pt x="1520735" y="194910"/>
                  </a:lnTo>
                  <a:lnTo>
                    <a:pt x="1482012" y="167467"/>
                  </a:lnTo>
                  <a:lnTo>
                    <a:pt x="1432396" y="157691"/>
                  </a:lnTo>
                  <a:close/>
                </a:path>
                <a:path w="3138170" h="610869">
                  <a:moveTo>
                    <a:pt x="1527251" y="372543"/>
                  </a:moveTo>
                  <a:lnTo>
                    <a:pt x="1483700" y="396132"/>
                  </a:lnTo>
                  <a:lnTo>
                    <a:pt x="1445285" y="404957"/>
                  </a:lnTo>
                  <a:lnTo>
                    <a:pt x="1436793" y="405212"/>
                  </a:lnTo>
                  <a:lnTo>
                    <a:pt x="1543048" y="405212"/>
                  </a:lnTo>
                  <a:lnTo>
                    <a:pt x="1527251" y="372543"/>
                  </a:lnTo>
                  <a:close/>
                </a:path>
                <a:path w="3138170" h="610869">
                  <a:moveTo>
                    <a:pt x="1532234" y="214223"/>
                  </a:moveTo>
                  <a:lnTo>
                    <a:pt x="1427370" y="214223"/>
                  </a:lnTo>
                  <a:lnTo>
                    <a:pt x="1450095" y="217669"/>
                  </a:lnTo>
                  <a:lnTo>
                    <a:pt x="1465927" y="228595"/>
                  </a:lnTo>
                  <a:lnTo>
                    <a:pt x="1475515" y="247884"/>
                  </a:lnTo>
                  <a:lnTo>
                    <a:pt x="1479504" y="276420"/>
                  </a:lnTo>
                  <a:lnTo>
                    <a:pt x="1552401" y="276420"/>
                  </a:lnTo>
                  <a:lnTo>
                    <a:pt x="1545913" y="237195"/>
                  </a:lnTo>
                  <a:lnTo>
                    <a:pt x="1532234" y="214223"/>
                  </a:lnTo>
                  <a:close/>
                </a:path>
                <a:path w="3138170" h="610869">
                  <a:moveTo>
                    <a:pt x="1804939" y="165858"/>
                  </a:moveTo>
                  <a:lnTo>
                    <a:pt x="1726418" y="165858"/>
                  </a:lnTo>
                  <a:lnTo>
                    <a:pt x="1824415" y="457975"/>
                  </a:lnTo>
                  <a:lnTo>
                    <a:pt x="1899177" y="457975"/>
                  </a:lnTo>
                  <a:lnTo>
                    <a:pt x="1932305" y="371915"/>
                  </a:lnTo>
                  <a:lnTo>
                    <a:pt x="1865880" y="371915"/>
                  </a:lnTo>
                  <a:lnTo>
                    <a:pt x="1863995" y="359350"/>
                  </a:lnTo>
                  <a:lnTo>
                    <a:pt x="1804939" y="165858"/>
                  </a:lnTo>
                  <a:close/>
                </a:path>
                <a:path w="3138170" h="610869">
                  <a:moveTo>
                    <a:pt x="2011624" y="165858"/>
                  </a:moveTo>
                  <a:lnTo>
                    <a:pt x="1933103" y="165858"/>
                  </a:lnTo>
                  <a:lnTo>
                    <a:pt x="1867765" y="359350"/>
                  </a:lnTo>
                  <a:lnTo>
                    <a:pt x="1865880" y="371915"/>
                  </a:lnTo>
                  <a:lnTo>
                    <a:pt x="1932305" y="371915"/>
                  </a:lnTo>
                  <a:lnTo>
                    <a:pt x="2011624" y="165858"/>
                  </a:lnTo>
                  <a:close/>
                </a:path>
                <a:path w="3138170" h="610869">
                  <a:moveTo>
                    <a:pt x="2117171" y="165858"/>
                  </a:moveTo>
                  <a:lnTo>
                    <a:pt x="2052471" y="165858"/>
                  </a:lnTo>
                  <a:lnTo>
                    <a:pt x="2052471" y="457975"/>
                  </a:lnTo>
                  <a:lnTo>
                    <a:pt x="2127223" y="457975"/>
                  </a:lnTo>
                  <a:lnTo>
                    <a:pt x="2127223" y="324168"/>
                  </a:lnTo>
                  <a:lnTo>
                    <a:pt x="2128420" y="308540"/>
                  </a:lnTo>
                  <a:lnTo>
                    <a:pt x="2147327" y="268253"/>
                  </a:lnTo>
                  <a:lnTo>
                    <a:pt x="2183765" y="246264"/>
                  </a:lnTo>
                  <a:lnTo>
                    <a:pt x="2209264" y="246264"/>
                  </a:lnTo>
                  <a:lnTo>
                    <a:pt x="2214616" y="229930"/>
                  </a:lnTo>
                  <a:lnTo>
                    <a:pt x="2120312" y="229930"/>
                  </a:lnTo>
                  <a:lnTo>
                    <a:pt x="2117171" y="165858"/>
                  </a:lnTo>
                  <a:close/>
                </a:path>
                <a:path w="3138170" h="610869">
                  <a:moveTo>
                    <a:pt x="2209264" y="246264"/>
                  </a:moveTo>
                  <a:lnTo>
                    <a:pt x="2191933" y="246264"/>
                  </a:lnTo>
                  <a:lnTo>
                    <a:pt x="2198215" y="248777"/>
                  </a:lnTo>
                  <a:lnTo>
                    <a:pt x="2206383" y="255060"/>
                  </a:lnTo>
                  <a:lnTo>
                    <a:pt x="2209264" y="246264"/>
                  </a:lnTo>
                  <a:close/>
                </a:path>
                <a:path w="3138170" h="610869">
                  <a:moveTo>
                    <a:pt x="2189420" y="161461"/>
                  </a:moveTo>
                  <a:lnTo>
                    <a:pt x="2173056" y="165181"/>
                  </a:lnTo>
                  <a:lnTo>
                    <a:pt x="2156986" y="177087"/>
                  </a:lnTo>
                  <a:lnTo>
                    <a:pt x="2139856" y="198297"/>
                  </a:lnTo>
                  <a:lnTo>
                    <a:pt x="2120312" y="229930"/>
                  </a:lnTo>
                  <a:lnTo>
                    <a:pt x="2214616" y="229930"/>
                  </a:lnTo>
                  <a:lnTo>
                    <a:pt x="2230256" y="182193"/>
                  </a:lnTo>
                  <a:lnTo>
                    <a:pt x="2221048" y="173123"/>
                  </a:lnTo>
                  <a:lnTo>
                    <a:pt x="2211252" y="166644"/>
                  </a:lnTo>
                  <a:lnTo>
                    <a:pt x="2200748" y="162756"/>
                  </a:lnTo>
                  <a:lnTo>
                    <a:pt x="2189420" y="161461"/>
                  </a:lnTo>
                  <a:close/>
                </a:path>
                <a:path w="3138170" h="610869">
                  <a:moveTo>
                    <a:pt x="2475563" y="209197"/>
                  </a:moveTo>
                  <a:lnTo>
                    <a:pt x="2370357" y="209197"/>
                  </a:lnTo>
                  <a:lnTo>
                    <a:pt x="2386289" y="211946"/>
                  </a:lnTo>
                  <a:lnTo>
                    <a:pt x="2397450" y="220349"/>
                  </a:lnTo>
                  <a:lnTo>
                    <a:pt x="2404017" y="234642"/>
                  </a:lnTo>
                  <a:lnTo>
                    <a:pt x="2406167" y="255060"/>
                  </a:lnTo>
                  <a:lnTo>
                    <a:pt x="2406167" y="279562"/>
                  </a:lnTo>
                  <a:lnTo>
                    <a:pt x="2323238" y="303435"/>
                  </a:lnTo>
                  <a:lnTo>
                    <a:pt x="2295634" y="313281"/>
                  </a:lnTo>
                  <a:lnTo>
                    <a:pt x="2262101" y="338863"/>
                  </a:lnTo>
                  <a:lnTo>
                    <a:pt x="2248191" y="378835"/>
                  </a:lnTo>
                  <a:lnTo>
                    <a:pt x="2247847" y="386365"/>
                  </a:lnTo>
                  <a:lnTo>
                    <a:pt x="2254120" y="418345"/>
                  </a:lnTo>
                  <a:lnTo>
                    <a:pt x="2271642" y="443373"/>
                  </a:lnTo>
                  <a:lnTo>
                    <a:pt x="2298471" y="459685"/>
                  </a:lnTo>
                  <a:lnTo>
                    <a:pt x="2332661" y="465514"/>
                  </a:lnTo>
                  <a:lnTo>
                    <a:pt x="2353993" y="463454"/>
                  </a:lnTo>
                  <a:lnTo>
                    <a:pt x="2374205" y="457038"/>
                  </a:lnTo>
                  <a:lnTo>
                    <a:pt x="2394063" y="445910"/>
                  </a:lnTo>
                  <a:lnTo>
                    <a:pt x="2414334" y="429714"/>
                  </a:lnTo>
                  <a:lnTo>
                    <a:pt x="2499619" y="429714"/>
                  </a:lnTo>
                  <a:lnTo>
                    <a:pt x="2504394" y="407097"/>
                  </a:lnTo>
                  <a:lnTo>
                    <a:pt x="2355907" y="407097"/>
                  </a:lnTo>
                  <a:lnTo>
                    <a:pt x="2343244" y="405036"/>
                  </a:lnTo>
                  <a:lnTo>
                    <a:pt x="2333761" y="399087"/>
                  </a:lnTo>
                  <a:lnTo>
                    <a:pt x="2327812" y="389604"/>
                  </a:lnTo>
                  <a:lnTo>
                    <a:pt x="2325751" y="376941"/>
                  </a:lnTo>
                  <a:lnTo>
                    <a:pt x="2325751" y="369402"/>
                  </a:lnTo>
                  <a:lnTo>
                    <a:pt x="2327007" y="363748"/>
                  </a:lnTo>
                  <a:lnTo>
                    <a:pt x="2331405" y="352439"/>
                  </a:lnTo>
                  <a:lnTo>
                    <a:pt x="2406167" y="327937"/>
                  </a:lnTo>
                  <a:lnTo>
                    <a:pt x="2481547" y="327937"/>
                  </a:lnTo>
                  <a:lnTo>
                    <a:pt x="2481456" y="250034"/>
                  </a:lnTo>
                  <a:lnTo>
                    <a:pt x="2475563" y="209197"/>
                  </a:lnTo>
                  <a:close/>
                </a:path>
                <a:path w="3138170" h="610869">
                  <a:moveTo>
                    <a:pt x="2499619" y="429714"/>
                  </a:moveTo>
                  <a:lnTo>
                    <a:pt x="2414334" y="429714"/>
                  </a:lnTo>
                  <a:lnTo>
                    <a:pt x="2424414" y="445586"/>
                  </a:lnTo>
                  <a:lnTo>
                    <a:pt x="2436554" y="455389"/>
                  </a:lnTo>
                  <a:lnTo>
                    <a:pt x="2453287" y="460362"/>
                  </a:lnTo>
                  <a:lnTo>
                    <a:pt x="2477149" y="461745"/>
                  </a:lnTo>
                  <a:lnTo>
                    <a:pt x="2492856" y="461745"/>
                  </a:lnTo>
                  <a:lnTo>
                    <a:pt x="2499619" y="429714"/>
                  </a:lnTo>
                  <a:close/>
                </a:path>
                <a:path w="3138170" h="610869">
                  <a:moveTo>
                    <a:pt x="2481547" y="327937"/>
                  </a:moveTo>
                  <a:lnTo>
                    <a:pt x="2406167" y="327937"/>
                  </a:lnTo>
                  <a:lnTo>
                    <a:pt x="2406167" y="385108"/>
                  </a:lnTo>
                  <a:lnTo>
                    <a:pt x="2395487" y="393275"/>
                  </a:lnTo>
                  <a:lnTo>
                    <a:pt x="2355907" y="407097"/>
                  </a:lnTo>
                  <a:lnTo>
                    <a:pt x="2504394" y="407097"/>
                  </a:lnTo>
                  <a:lnTo>
                    <a:pt x="2504792" y="405212"/>
                  </a:lnTo>
                  <a:lnTo>
                    <a:pt x="2492679" y="403023"/>
                  </a:lnTo>
                  <a:lnTo>
                    <a:pt x="2485631" y="398066"/>
                  </a:lnTo>
                  <a:lnTo>
                    <a:pt x="2482352" y="388515"/>
                  </a:lnTo>
                  <a:lnTo>
                    <a:pt x="2481547" y="372543"/>
                  </a:lnTo>
                  <a:lnTo>
                    <a:pt x="2481547" y="327937"/>
                  </a:lnTo>
                  <a:close/>
                </a:path>
                <a:path w="3138170" h="610869">
                  <a:moveTo>
                    <a:pt x="2380409" y="157691"/>
                  </a:moveTo>
                  <a:lnTo>
                    <a:pt x="2327577" y="163110"/>
                  </a:lnTo>
                  <a:lnTo>
                    <a:pt x="2288527" y="178893"/>
                  </a:lnTo>
                  <a:lnTo>
                    <a:pt x="2264319" y="204334"/>
                  </a:lnTo>
                  <a:lnTo>
                    <a:pt x="2256015" y="238725"/>
                  </a:lnTo>
                  <a:lnTo>
                    <a:pt x="2256015" y="246893"/>
                  </a:lnTo>
                  <a:lnTo>
                    <a:pt x="2256643" y="250034"/>
                  </a:lnTo>
                  <a:lnTo>
                    <a:pt x="2259784" y="258829"/>
                  </a:lnTo>
                  <a:lnTo>
                    <a:pt x="2331405" y="243123"/>
                  </a:lnTo>
                  <a:lnTo>
                    <a:pt x="2330148" y="239353"/>
                  </a:lnTo>
                  <a:lnTo>
                    <a:pt x="2329520" y="238097"/>
                  </a:lnTo>
                  <a:lnTo>
                    <a:pt x="2329520" y="235584"/>
                  </a:lnTo>
                  <a:lnTo>
                    <a:pt x="2332720" y="225365"/>
                  </a:lnTo>
                  <a:lnTo>
                    <a:pt x="2341457" y="216972"/>
                  </a:lnTo>
                  <a:lnTo>
                    <a:pt x="2354434" y="211288"/>
                  </a:lnTo>
                  <a:lnTo>
                    <a:pt x="2370357" y="209197"/>
                  </a:lnTo>
                  <a:lnTo>
                    <a:pt x="2475563" y="209197"/>
                  </a:lnTo>
                  <a:lnTo>
                    <a:pt x="2457125" y="180150"/>
                  </a:lnTo>
                  <a:lnTo>
                    <a:pt x="2425627" y="163208"/>
                  </a:lnTo>
                  <a:lnTo>
                    <a:pt x="2380409" y="157691"/>
                  </a:lnTo>
                  <a:close/>
                </a:path>
                <a:path w="3138170" h="610869">
                  <a:moveTo>
                    <a:pt x="2774611" y="209197"/>
                  </a:moveTo>
                  <a:lnTo>
                    <a:pt x="2669405" y="209197"/>
                  </a:lnTo>
                  <a:lnTo>
                    <a:pt x="2685336" y="211946"/>
                  </a:lnTo>
                  <a:lnTo>
                    <a:pt x="2696493" y="220349"/>
                  </a:lnTo>
                  <a:lnTo>
                    <a:pt x="2703057" y="234642"/>
                  </a:lnTo>
                  <a:lnTo>
                    <a:pt x="2705205" y="255060"/>
                  </a:lnTo>
                  <a:lnTo>
                    <a:pt x="2705205" y="279562"/>
                  </a:lnTo>
                  <a:lnTo>
                    <a:pt x="2622286" y="303435"/>
                  </a:lnTo>
                  <a:lnTo>
                    <a:pt x="2594682" y="313281"/>
                  </a:lnTo>
                  <a:lnTo>
                    <a:pt x="2561149" y="338863"/>
                  </a:lnTo>
                  <a:lnTo>
                    <a:pt x="2547239" y="378835"/>
                  </a:lnTo>
                  <a:lnTo>
                    <a:pt x="2546896" y="386365"/>
                  </a:lnTo>
                  <a:lnTo>
                    <a:pt x="2553168" y="418345"/>
                  </a:lnTo>
                  <a:lnTo>
                    <a:pt x="2570691" y="443373"/>
                  </a:lnTo>
                  <a:lnTo>
                    <a:pt x="2597519" y="459685"/>
                  </a:lnTo>
                  <a:lnTo>
                    <a:pt x="2631710" y="465514"/>
                  </a:lnTo>
                  <a:lnTo>
                    <a:pt x="2653041" y="463454"/>
                  </a:lnTo>
                  <a:lnTo>
                    <a:pt x="2673252" y="457038"/>
                  </a:lnTo>
                  <a:lnTo>
                    <a:pt x="2693107" y="445910"/>
                  </a:lnTo>
                  <a:lnTo>
                    <a:pt x="2713372" y="429714"/>
                  </a:lnTo>
                  <a:lnTo>
                    <a:pt x="2798667" y="429714"/>
                  </a:lnTo>
                  <a:lnTo>
                    <a:pt x="2803443" y="407097"/>
                  </a:lnTo>
                  <a:lnTo>
                    <a:pt x="2654955" y="407097"/>
                  </a:lnTo>
                  <a:lnTo>
                    <a:pt x="2642292" y="405036"/>
                  </a:lnTo>
                  <a:lnTo>
                    <a:pt x="2632809" y="399087"/>
                  </a:lnTo>
                  <a:lnTo>
                    <a:pt x="2626861" y="389604"/>
                  </a:lnTo>
                  <a:lnTo>
                    <a:pt x="2624799" y="376941"/>
                  </a:lnTo>
                  <a:lnTo>
                    <a:pt x="2624799" y="369402"/>
                  </a:lnTo>
                  <a:lnTo>
                    <a:pt x="2626056" y="363748"/>
                  </a:lnTo>
                  <a:lnTo>
                    <a:pt x="2630453" y="352439"/>
                  </a:lnTo>
                  <a:lnTo>
                    <a:pt x="2705205" y="327937"/>
                  </a:lnTo>
                  <a:lnTo>
                    <a:pt x="2780595" y="327937"/>
                  </a:lnTo>
                  <a:lnTo>
                    <a:pt x="2780505" y="250034"/>
                  </a:lnTo>
                  <a:lnTo>
                    <a:pt x="2774611" y="209197"/>
                  </a:lnTo>
                  <a:close/>
                </a:path>
                <a:path w="3138170" h="610869">
                  <a:moveTo>
                    <a:pt x="2798667" y="429714"/>
                  </a:moveTo>
                  <a:lnTo>
                    <a:pt x="2713372" y="429714"/>
                  </a:lnTo>
                  <a:lnTo>
                    <a:pt x="2723454" y="445586"/>
                  </a:lnTo>
                  <a:lnTo>
                    <a:pt x="2735597" y="455389"/>
                  </a:lnTo>
                  <a:lnTo>
                    <a:pt x="2752334" y="460362"/>
                  </a:lnTo>
                  <a:lnTo>
                    <a:pt x="2776198" y="461745"/>
                  </a:lnTo>
                  <a:lnTo>
                    <a:pt x="2791904" y="461745"/>
                  </a:lnTo>
                  <a:lnTo>
                    <a:pt x="2798667" y="429714"/>
                  </a:lnTo>
                  <a:close/>
                </a:path>
                <a:path w="3138170" h="610869">
                  <a:moveTo>
                    <a:pt x="2780595" y="327937"/>
                  </a:moveTo>
                  <a:lnTo>
                    <a:pt x="2705205" y="327937"/>
                  </a:lnTo>
                  <a:lnTo>
                    <a:pt x="2705205" y="385108"/>
                  </a:lnTo>
                  <a:lnTo>
                    <a:pt x="2694535" y="393275"/>
                  </a:lnTo>
                  <a:lnTo>
                    <a:pt x="2654955" y="407097"/>
                  </a:lnTo>
                  <a:lnTo>
                    <a:pt x="2803443" y="407097"/>
                  </a:lnTo>
                  <a:lnTo>
                    <a:pt x="2803841" y="405212"/>
                  </a:lnTo>
                  <a:lnTo>
                    <a:pt x="2791727" y="403023"/>
                  </a:lnTo>
                  <a:lnTo>
                    <a:pt x="2784679" y="398066"/>
                  </a:lnTo>
                  <a:lnTo>
                    <a:pt x="2781400" y="388515"/>
                  </a:lnTo>
                  <a:lnTo>
                    <a:pt x="2780595" y="372543"/>
                  </a:lnTo>
                  <a:lnTo>
                    <a:pt x="2780595" y="327937"/>
                  </a:lnTo>
                  <a:close/>
                </a:path>
                <a:path w="3138170" h="610869">
                  <a:moveTo>
                    <a:pt x="2679457" y="157691"/>
                  </a:moveTo>
                  <a:lnTo>
                    <a:pt x="2626625" y="163110"/>
                  </a:lnTo>
                  <a:lnTo>
                    <a:pt x="2587575" y="178893"/>
                  </a:lnTo>
                  <a:lnTo>
                    <a:pt x="2563368" y="204334"/>
                  </a:lnTo>
                  <a:lnTo>
                    <a:pt x="2555063" y="238725"/>
                  </a:lnTo>
                  <a:lnTo>
                    <a:pt x="2555063" y="246893"/>
                  </a:lnTo>
                  <a:lnTo>
                    <a:pt x="2555691" y="250034"/>
                  </a:lnTo>
                  <a:lnTo>
                    <a:pt x="2558833" y="258829"/>
                  </a:lnTo>
                  <a:lnTo>
                    <a:pt x="2630453" y="243123"/>
                  </a:lnTo>
                  <a:lnTo>
                    <a:pt x="2629197" y="239353"/>
                  </a:lnTo>
                  <a:lnTo>
                    <a:pt x="2628569" y="238097"/>
                  </a:lnTo>
                  <a:lnTo>
                    <a:pt x="2628569" y="235584"/>
                  </a:lnTo>
                  <a:lnTo>
                    <a:pt x="2631769" y="225365"/>
                  </a:lnTo>
                  <a:lnTo>
                    <a:pt x="2640505" y="216972"/>
                  </a:lnTo>
                  <a:lnTo>
                    <a:pt x="2653483" y="211288"/>
                  </a:lnTo>
                  <a:lnTo>
                    <a:pt x="2669405" y="209197"/>
                  </a:lnTo>
                  <a:lnTo>
                    <a:pt x="2774611" y="209197"/>
                  </a:lnTo>
                  <a:lnTo>
                    <a:pt x="2756173" y="180150"/>
                  </a:lnTo>
                  <a:lnTo>
                    <a:pt x="2724676" y="163208"/>
                  </a:lnTo>
                  <a:lnTo>
                    <a:pt x="2679457" y="157691"/>
                  </a:lnTo>
                  <a:close/>
                </a:path>
                <a:path w="3138170" h="610869">
                  <a:moveTo>
                    <a:pt x="2974726" y="157691"/>
                  </a:moveTo>
                  <a:lnTo>
                    <a:pt x="2922597" y="165454"/>
                  </a:lnTo>
                  <a:lnTo>
                    <a:pt x="2883245" y="187763"/>
                  </a:lnTo>
                  <a:lnTo>
                    <a:pt x="2858382" y="223148"/>
                  </a:lnTo>
                  <a:lnTo>
                    <a:pt x="2849714" y="270138"/>
                  </a:lnTo>
                  <a:lnTo>
                    <a:pt x="2851353" y="290163"/>
                  </a:lnTo>
                  <a:lnTo>
                    <a:pt x="2875472" y="341759"/>
                  </a:lnTo>
                  <a:lnTo>
                    <a:pt x="2901231" y="364376"/>
                  </a:lnTo>
                  <a:lnTo>
                    <a:pt x="2884896" y="375684"/>
                  </a:lnTo>
                  <a:lnTo>
                    <a:pt x="2865891" y="389997"/>
                  </a:lnTo>
                  <a:lnTo>
                    <a:pt x="2853483" y="402542"/>
                  </a:lnTo>
                  <a:lnTo>
                    <a:pt x="2846730" y="414381"/>
                  </a:lnTo>
                  <a:lnTo>
                    <a:pt x="2844688" y="426573"/>
                  </a:lnTo>
                  <a:lnTo>
                    <a:pt x="2847004" y="438676"/>
                  </a:lnTo>
                  <a:lnTo>
                    <a:pt x="2854269" y="448953"/>
                  </a:lnTo>
                  <a:lnTo>
                    <a:pt x="2866951" y="457932"/>
                  </a:lnTo>
                  <a:lnTo>
                    <a:pt x="2885524" y="466142"/>
                  </a:lnTo>
                  <a:lnTo>
                    <a:pt x="2863948" y="486246"/>
                  </a:lnTo>
                  <a:lnTo>
                    <a:pt x="2849557" y="503995"/>
                  </a:lnTo>
                  <a:lnTo>
                    <a:pt x="2841527" y="520565"/>
                  </a:lnTo>
                  <a:lnTo>
                    <a:pt x="2839033" y="537135"/>
                  </a:lnTo>
                  <a:lnTo>
                    <a:pt x="2847711" y="567173"/>
                  </a:lnTo>
                  <a:lnTo>
                    <a:pt x="2872174" y="590379"/>
                  </a:lnTo>
                  <a:lnTo>
                    <a:pt x="2910065" y="605340"/>
                  </a:lnTo>
                  <a:lnTo>
                    <a:pt x="2959030" y="610641"/>
                  </a:lnTo>
                  <a:lnTo>
                    <a:pt x="3014170" y="604569"/>
                  </a:lnTo>
                  <a:lnTo>
                    <a:pt x="3060628" y="587400"/>
                  </a:lnTo>
                  <a:lnTo>
                    <a:pt x="3096351" y="560702"/>
                  </a:lnTo>
                  <a:lnTo>
                    <a:pt x="3102385" y="551585"/>
                  </a:lnTo>
                  <a:lnTo>
                    <a:pt x="2970328" y="551585"/>
                  </a:lnTo>
                  <a:lnTo>
                    <a:pt x="2946136" y="549042"/>
                  </a:lnTo>
                  <a:lnTo>
                    <a:pt x="2926595" y="542082"/>
                  </a:lnTo>
                  <a:lnTo>
                    <a:pt x="2913530" y="531706"/>
                  </a:lnTo>
                  <a:lnTo>
                    <a:pt x="2908770" y="518916"/>
                  </a:lnTo>
                  <a:lnTo>
                    <a:pt x="2909781" y="512388"/>
                  </a:lnTo>
                  <a:lnTo>
                    <a:pt x="2912618" y="504387"/>
                  </a:lnTo>
                  <a:lnTo>
                    <a:pt x="2916986" y="495327"/>
                  </a:lnTo>
                  <a:lnTo>
                    <a:pt x="2922591" y="485618"/>
                  </a:lnTo>
                  <a:lnTo>
                    <a:pt x="2928874" y="475566"/>
                  </a:lnTo>
                  <a:lnTo>
                    <a:pt x="3125830" y="475566"/>
                  </a:lnTo>
                  <a:lnTo>
                    <a:pt x="3122277" y="454123"/>
                  </a:lnTo>
                  <a:lnTo>
                    <a:pt x="3106737" y="432147"/>
                  </a:lnTo>
                  <a:lnTo>
                    <a:pt x="3080478" y="419004"/>
                  </a:lnTo>
                  <a:lnTo>
                    <a:pt x="3043205" y="414636"/>
                  </a:lnTo>
                  <a:lnTo>
                    <a:pt x="2926361" y="414636"/>
                  </a:lnTo>
                  <a:lnTo>
                    <a:pt x="2921335" y="412751"/>
                  </a:lnTo>
                  <a:lnTo>
                    <a:pt x="2921335" y="406469"/>
                  </a:lnTo>
                  <a:lnTo>
                    <a:pt x="2923111" y="400412"/>
                  </a:lnTo>
                  <a:lnTo>
                    <a:pt x="2928481" y="393354"/>
                  </a:lnTo>
                  <a:lnTo>
                    <a:pt x="2937502" y="385000"/>
                  </a:lnTo>
                  <a:lnTo>
                    <a:pt x="2950234" y="375056"/>
                  </a:lnTo>
                  <a:lnTo>
                    <a:pt x="2983905" y="375056"/>
                  </a:lnTo>
                  <a:lnTo>
                    <a:pt x="3023945" y="368931"/>
                  </a:lnTo>
                  <a:lnTo>
                    <a:pt x="3064409" y="346314"/>
                  </a:lnTo>
                  <a:lnTo>
                    <a:pt x="3083671" y="320398"/>
                  </a:lnTo>
                  <a:lnTo>
                    <a:pt x="2974726" y="320398"/>
                  </a:lnTo>
                  <a:lnTo>
                    <a:pt x="2955763" y="316197"/>
                  </a:lnTo>
                  <a:lnTo>
                    <a:pt x="2940417" y="304770"/>
                  </a:lnTo>
                  <a:lnTo>
                    <a:pt x="2930120" y="287798"/>
                  </a:lnTo>
                  <a:lnTo>
                    <a:pt x="2926361" y="266997"/>
                  </a:lnTo>
                  <a:lnTo>
                    <a:pt x="2930110" y="245636"/>
                  </a:lnTo>
                  <a:lnTo>
                    <a:pt x="2940338" y="228045"/>
                  </a:lnTo>
                  <a:lnTo>
                    <a:pt x="2955511" y="216108"/>
                  </a:lnTo>
                  <a:lnTo>
                    <a:pt x="2974097" y="211710"/>
                  </a:lnTo>
                  <a:lnTo>
                    <a:pt x="3138071" y="211710"/>
                  </a:lnTo>
                  <a:lnTo>
                    <a:pt x="3138071" y="169628"/>
                  </a:lnTo>
                  <a:lnTo>
                    <a:pt x="3035666" y="169628"/>
                  </a:lnTo>
                  <a:lnTo>
                    <a:pt x="3017486" y="163787"/>
                  </a:lnTo>
                  <a:lnTo>
                    <a:pt x="3002840" y="160126"/>
                  </a:lnTo>
                  <a:lnTo>
                    <a:pt x="2989372" y="158231"/>
                  </a:lnTo>
                  <a:lnTo>
                    <a:pt x="2974726" y="157691"/>
                  </a:lnTo>
                  <a:close/>
                </a:path>
                <a:path w="3138170" h="610869">
                  <a:moveTo>
                    <a:pt x="3125830" y="475566"/>
                  </a:moveTo>
                  <a:lnTo>
                    <a:pt x="3019960" y="475566"/>
                  </a:lnTo>
                  <a:lnTo>
                    <a:pt x="3036353" y="476734"/>
                  </a:lnTo>
                  <a:lnTo>
                    <a:pt x="3047917" y="480200"/>
                  </a:lnTo>
                  <a:lnTo>
                    <a:pt x="3054769" y="485903"/>
                  </a:lnTo>
                  <a:lnTo>
                    <a:pt x="3057027" y="493786"/>
                  </a:lnTo>
                  <a:lnTo>
                    <a:pt x="3055535" y="502552"/>
                  </a:lnTo>
                  <a:lnTo>
                    <a:pt x="3020686" y="538598"/>
                  </a:lnTo>
                  <a:lnTo>
                    <a:pt x="2970328" y="551585"/>
                  </a:lnTo>
                  <a:lnTo>
                    <a:pt x="3102385" y="551585"/>
                  </a:lnTo>
                  <a:lnTo>
                    <a:pt x="3119289" y="526043"/>
                  </a:lnTo>
                  <a:lnTo>
                    <a:pt x="3127391" y="484990"/>
                  </a:lnTo>
                  <a:lnTo>
                    <a:pt x="3125830" y="475566"/>
                  </a:lnTo>
                  <a:close/>
                </a:path>
                <a:path w="3138170" h="610869">
                  <a:moveTo>
                    <a:pt x="2983905" y="375056"/>
                  </a:moveTo>
                  <a:lnTo>
                    <a:pt x="2950234" y="375056"/>
                  </a:lnTo>
                  <a:lnTo>
                    <a:pt x="2959658" y="376941"/>
                  </a:lnTo>
                  <a:lnTo>
                    <a:pt x="2971584" y="376941"/>
                  </a:lnTo>
                  <a:lnTo>
                    <a:pt x="2983905" y="375056"/>
                  </a:lnTo>
                  <a:close/>
                </a:path>
                <a:path w="3138170" h="610869">
                  <a:moveTo>
                    <a:pt x="3138071" y="211710"/>
                  </a:moveTo>
                  <a:lnTo>
                    <a:pt x="2974097" y="211710"/>
                  </a:lnTo>
                  <a:lnTo>
                    <a:pt x="2993151" y="216010"/>
                  </a:lnTo>
                  <a:lnTo>
                    <a:pt x="3008730" y="227731"/>
                  </a:lnTo>
                  <a:lnTo>
                    <a:pt x="3019243" y="245106"/>
                  </a:lnTo>
                  <a:lnTo>
                    <a:pt x="3022987" y="265740"/>
                  </a:lnTo>
                  <a:lnTo>
                    <a:pt x="3022990" y="266997"/>
                  </a:lnTo>
                  <a:lnTo>
                    <a:pt x="3019341" y="287533"/>
                  </a:lnTo>
                  <a:lnTo>
                    <a:pt x="3009044" y="304692"/>
                  </a:lnTo>
                  <a:lnTo>
                    <a:pt x="2993681" y="316197"/>
                  </a:lnTo>
                  <a:lnTo>
                    <a:pt x="2974726" y="320398"/>
                  </a:lnTo>
                  <a:lnTo>
                    <a:pt x="3083671" y="320398"/>
                  </a:lnTo>
                  <a:lnTo>
                    <a:pt x="3090501" y="311210"/>
                  </a:lnTo>
                  <a:lnTo>
                    <a:pt x="3099748" y="265740"/>
                  </a:lnTo>
                  <a:lnTo>
                    <a:pt x="3099100" y="253047"/>
                  </a:lnTo>
                  <a:lnTo>
                    <a:pt x="3096921" y="242416"/>
                  </a:lnTo>
                  <a:lnTo>
                    <a:pt x="3092857" y="232610"/>
                  </a:lnTo>
                  <a:lnTo>
                    <a:pt x="3086555" y="222391"/>
                  </a:lnTo>
                  <a:lnTo>
                    <a:pt x="3138071" y="222391"/>
                  </a:lnTo>
                  <a:lnTo>
                    <a:pt x="3138071" y="211710"/>
                  </a:lnTo>
                  <a:close/>
                </a:path>
                <a:path w="3138170" h="610869">
                  <a:moveTo>
                    <a:pt x="3138071" y="165858"/>
                  </a:moveTo>
                  <a:lnTo>
                    <a:pt x="3079016" y="169628"/>
                  </a:lnTo>
                  <a:lnTo>
                    <a:pt x="3138071" y="169628"/>
                  </a:lnTo>
                  <a:lnTo>
                    <a:pt x="3138071" y="1658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77439" y="2619867"/>
              <a:ext cx="7492462" cy="41247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302153" y="3248119"/>
              <a:ext cx="1255395" cy="311150"/>
            </a:xfrm>
            <a:custGeom>
              <a:avLst/>
              <a:gdLst/>
              <a:ahLst/>
              <a:cxnLst/>
              <a:rect l="l" t="t" r="r" b="b"/>
              <a:pathLst>
                <a:path w="1255395" h="311150">
                  <a:moveTo>
                    <a:pt x="89609" y="28889"/>
                  </a:moveTo>
                  <a:lnTo>
                    <a:pt x="0" y="28889"/>
                  </a:lnTo>
                  <a:lnTo>
                    <a:pt x="0" y="305278"/>
                  </a:lnTo>
                  <a:lnTo>
                    <a:pt x="102174" y="305278"/>
                  </a:lnTo>
                  <a:lnTo>
                    <a:pt x="132789" y="299945"/>
                  </a:lnTo>
                  <a:lnTo>
                    <a:pt x="156457" y="284914"/>
                  </a:lnTo>
                  <a:lnTo>
                    <a:pt x="162055" y="276379"/>
                  </a:lnTo>
                  <a:lnTo>
                    <a:pt x="34334" y="276379"/>
                  </a:lnTo>
                  <a:lnTo>
                    <a:pt x="34334" y="178811"/>
                  </a:lnTo>
                  <a:lnTo>
                    <a:pt x="155442" y="178811"/>
                  </a:lnTo>
                  <a:lnTo>
                    <a:pt x="143921" y="169151"/>
                  </a:lnTo>
                  <a:lnTo>
                    <a:pt x="119347" y="160382"/>
                  </a:lnTo>
                  <a:lnTo>
                    <a:pt x="139104" y="150377"/>
                  </a:lnTo>
                  <a:lnTo>
                    <a:pt x="142177" y="147398"/>
                  </a:lnTo>
                  <a:lnTo>
                    <a:pt x="34334" y="147398"/>
                  </a:lnTo>
                  <a:lnTo>
                    <a:pt x="34334" y="57788"/>
                  </a:lnTo>
                  <a:lnTo>
                    <a:pt x="154626" y="57788"/>
                  </a:lnTo>
                  <a:lnTo>
                    <a:pt x="153947" y="56569"/>
                  </a:lnTo>
                  <a:lnTo>
                    <a:pt x="144896" y="46061"/>
                  </a:lnTo>
                  <a:lnTo>
                    <a:pt x="134196" y="38077"/>
                  </a:lnTo>
                  <a:lnTo>
                    <a:pt x="122121" y="32763"/>
                  </a:lnTo>
                  <a:lnTo>
                    <a:pt x="107613" y="29805"/>
                  </a:lnTo>
                  <a:lnTo>
                    <a:pt x="89609" y="28889"/>
                  </a:lnTo>
                  <a:close/>
                </a:path>
                <a:path w="1255395" h="311150">
                  <a:moveTo>
                    <a:pt x="155442" y="178811"/>
                  </a:moveTo>
                  <a:lnTo>
                    <a:pt x="81662" y="178811"/>
                  </a:lnTo>
                  <a:lnTo>
                    <a:pt x="106786" y="182129"/>
                  </a:lnTo>
                  <a:lnTo>
                    <a:pt x="125316" y="191846"/>
                  </a:lnTo>
                  <a:lnTo>
                    <a:pt x="136781" y="207608"/>
                  </a:lnTo>
                  <a:lnTo>
                    <a:pt x="140707" y="229061"/>
                  </a:lnTo>
                  <a:lnTo>
                    <a:pt x="139654" y="239944"/>
                  </a:lnTo>
                  <a:lnTo>
                    <a:pt x="109662" y="274127"/>
                  </a:lnTo>
                  <a:lnTo>
                    <a:pt x="81662" y="276379"/>
                  </a:lnTo>
                  <a:lnTo>
                    <a:pt x="162055" y="276379"/>
                  </a:lnTo>
                  <a:lnTo>
                    <a:pt x="171723" y="261639"/>
                  </a:lnTo>
                  <a:lnTo>
                    <a:pt x="177135" y="231574"/>
                  </a:lnTo>
                  <a:lnTo>
                    <a:pt x="173288" y="205376"/>
                  </a:lnTo>
                  <a:lnTo>
                    <a:pt x="162059" y="184359"/>
                  </a:lnTo>
                  <a:lnTo>
                    <a:pt x="155442" y="178811"/>
                  </a:lnTo>
                  <a:close/>
                </a:path>
                <a:path w="1255395" h="311150">
                  <a:moveTo>
                    <a:pt x="154626" y="57788"/>
                  </a:moveTo>
                  <a:lnTo>
                    <a:pt x="81662" y="57788"/>
                  </a:lnTo>
                  <a:lnTo>
                    <a:pt x="95491" y="58299"/>
                  </a:lnTo>
                  <a:lnTo>
                    <a:pt x="105631" y="59987"/>
                  </a:lnTo>
                  <a:lnTo>
                    <a:pt x="129471" y="90035"/>
                  </a:lnTo>
                  <a:lnTo>
                    <a:pt x="130236" y="99661"/>
                  </a:lnTo>
                  <a:lnTo>
                    <a:pt x="129320" y="110054"/>
                  </a:lnTo>
                  <a:lnTo>
                    <a:pt x="101914" y="144782"/>
                  </a:lnTo>
                  <a:lnTo>
                    <a:pt x="79149" y="147398"/>
                  </a:lnTo>
                  <a:lnTo>
                    <a:pt x="142177" y="147398"/>
                  </a:lnTo>
                  <a:lnTo>
                    <a:pt x="153996" y="135938"/>
                  </a:lnTo>
                  <a:lnTo>
                    <a:pt x="163393" y="117807"/>
                  </a:lnTo>
                  <a:lnTo>
                    <a:pt x="166665" y="96730"/>
                  </a:lnTo>
                  <a:lnTo>
                    <a:pt x="165146" y="82452"/>
                  </a:lnTo>
                  <a:lnTo>
                    <a:pt x="160802" y="68882"/>
                  </a:lnTo>
                  <a:lnTo>
                    <a:pt x="154626" y="57788"/>
                  </a:lnTo>
                  <a:close/>
                </a:path>
                <a:path w="1255395" h="311150">
                  <a:moveTo>
                    <a:pt x="269300" y="115577"/>
                  </a:moveTo>
                  <a:lnTo>
                    <a:pt x="237898" y="115577"/>
                  </a:lnTo>
                  <a:lnTo>
                    <a:pt x="237898" y="305278"/>
                  </a:lnTo>
                  <a:lnTo>
                    <a:pt x="269300" y="305278"/>
                  </a:lnTo>
                  <a:lnTo>
                    <a:pt x="269300" y="115577"/>
                  </a:lnTo>
                  <a:close/>
                </a:path>
                <a:path w="1255395" h="311150">
                  <a:moveTo>
                    <a:pt x="253803" y="28889"/>
                  </a:moveTo>
                  <a:lnTo>
                    <a:pt x="245827" y="30505"/>
                  </a:lnTo>
                  <a:lnTo>
                    <a:pt x="239306" y="34909"/>
                  </a:lnTo>
                  <a:lnTo>
                    <a:pt x="234906" y="41434"/>
                  </a:lnTo>
                  <a:lnTo>
                    <a:pt x="233291" y="49412"/>
                  </a:lnTo>
                  <a:lnTo>
                    <a:pt x="234906" y="57389"/>
                  </a:lnTo>
                  <a:lnTo>
                    <a:pt x="239306" y="63914"/>
                  </a:lnTo>
                  <a:lnTo>
                    <a:pt x="245827" y="68318"/>
                  </a:lnTo>
                  <a:lnTo>
                    <a:pt x="253803" y="69935"/>
                  </a:lnTo>
                  <a:lnTo>
                    <a:pt x="261781" y="68318"/>
                  </a:lnTo>
                  <a:lnTo>
                    <a:pt x="268305" y="63914"/>
                  </a:lnTo>
                  <a:lnTo>
                    <a:pt x="272710" y="57389"/>
                  </a:lnTo>
                  <a:lnTo>
                    <a:pt x="274326" y="49412"/>
                  </a:lnTo>
                  <a:lnTo>
                    <a:pt x="272710" y="41434"/>
                  </a:lnTo>
                  <a:lnTo>
                    <a:pt x="268305" y="34909"/>
                  </a:lnTo>
                  <a:lnTo>
                    <a:pt x="261781" y="30505"/>
                  </a:lnTo>
                  <a:lnTo>
                    <a:pt x="253803" y="28889"/>
                  </a:lnTo>
                  <a:close/>
                </a:path>
                <a:path w="1255395" h="311150">
                  <a:moveTo>
                    <a:pt x="371077" y="0"/>
                  </a:moveTo>
                  <a:lnTo>
                    <a:pt x="339675" y="0"/>
                  </a:lnTo>
                  <a:lnTo>
                    <a:pt x="339675" y="305278"/>
                  </a:lnTo>
                  <a:lnTo>
                    <a:pt x="371077" y="305278"/>
                  </a:lnTo>
                  <a:lnTo>
                    <a:pt x="371077" y="0"/>
                  </a:lnTo>
                  <a:close/>
                </a:path>
                <a:path w="1255395" h="311150">
                  <a:moveTo>
                    <a:pt x="471179" y="0"/>
                  </a:moveTo>
                  <a:lnTo>
                    <a:pt x="439777" y="0"/>
                  </a:lnTo>
                  <a:lnTo>
                    <a:pt x="439777" y="305278"/>
                  </a:lnTo>
                  <a:lnTo>
                    <a:pt x="471179" y="305278"/>
                  </a:lnTo>
                  <a:lnTo>
                    <a:pt x="471179" y="0"/>
                  </a:lnTo>
                  <a:close/>
                </a:path>
                <a:path w="1255395" h="311150">
                  <a:moveTo>
                    <a:pt x="613154" y="110551"/>
                  </a:moveTo>
                  <a:lnTo>
                    <a:pt x="576361" y="117709"/>
                  </a:lnTo>
                  <a:lnTo>
                    <a:pt x="548086" y="137978"/>
                  </a:lnTo>
                  <a:lnTo>
                    <a:pt x="529940" y="169554"/>
                  </a:lnTo>
                  <a:lnTo>
                    <a:pt x="523533" y="210632"/>
                  </a:lnTo>
                  <a:lnTo>
                    <a:pt x="529920" y="251534"/>
                  </a:lnTo>
                  <a:lnTo>
                    <a:pt x="547929" y="283134"/>
                  </a:lnTo>
                  <a:lnTo>
                    <a:pt x="575831" y="303505"/>
                  </a:lnTo>
                  <a:lnTo>
                    <a:pt x="611897" y="310723"/>
                  </a:lnTo>
                  <a:lnTo>
                    <a:pt x="629107" y="309597"/>
                  </a:lnTo>
                  <a:lnTo>
                    <a:pt x="644980" y="305802"/>
                  </a:lnTo>
                  <a:lnTo>
                    <a:pt x="661481" y="298708"/>
                  </a:lnTo>
                  <a:lnTo>
                    <a:pt x="680576" y="287687"/>
                  </a:lnTo>
                  <a:lnTo>
                    <a:pt x="677593" y="281823"/>
                  </a:lnTo>
                  <a:lnTo>
                    <a:pt x="618598" y="281823"/>
                  </a:lnTo>
                  <a:lnTo>
                    <a:pt x="592663" y="276720"/>
                  </a:lnTo>
                  <a:lnTo>
                    <a:pt x="573164" y="262039"/>
                  </a:lnTo>
                  <a:lnTo>
                    <a:pt x="560888" y="238718"/>
                  </a:lnTo>
                  <a:lnTo>
                    <a:pt x="556621" y="207700"/>
                  </a:lnTo>
                  <a:lnTo>
                    <a:pt x="686439" y="207700"/>
                  </a:lnTo>
                  <a:lnTo>
                    <a:pt x="686439" y="189282"/>
                  </a:lnTo>
                  <a:lnTo>
                    <a:pt x="685628" y="184256"/>
                  </a:lnTo>
                  <a:lnTo>
                    <a:pt x="559134" y="184256"/>
                  </a:lnTo>
                  <a:lnTo>
                    <a:pt x="566541" y="164819"/>
                  </a:lnTo>
                  <a:lnTo>
                    <a:pt x="577872" y="150644"/>
                  </a:lnTo>
                  <a:lnTo>
                    <a:pt x="592816" y="141966"/>
                  </a:lnTo>
                  <a:lnTo>
                    <a:pt x="611059" y="139021"/>
                  </a:lnTo>
                  <a:lnTo>
                    <a:pt x="670521" y="139021"/>
                  </a:lnTo>
                  <a:lnTo>
                    <a:pt x="666441" y="132168"/>
                  </a:lnTo>
                  <a:lnTo>
                    <a:pt x="643330" y="116197"/>
                  </a:lnTo>
                  <a:lnTo>
                    <a:pt x="613154" y="110551"/>
                  </a:lnTo>
                  <a:close/>
                </a:path>
                <a:path w="1255395" h="311150">
                  <a:moveTo>
                    <a:pt x="668011" y="262986"/>
                  </a:moveTo>
                  <a:lnTo>
                    <a:pt x="653988" y="271933"/>
                  </a:lnTo>
                  <a:lnTo>
                    <a:pt x="641891" y="277741"/>
                  </a:lnTo>
                  <a:lnTo>
                    <a:pt x="630501" y="280881"/>
                  </a:lnTo>
                  <a:lnTo>
                    <a:pt x="618598" y="281823"/>
                  </a:lnTo>
                  <a:lnTo>
                    <a:pt x="677593" y="281823"/>
                  </a:lnTo>
                  <a:lnTo>
                    <a:pt x="668011" y="262986"/>
                  </a:lnTo>
                  <a:close/>
                </a:path>
                <a:path w="1255395" h="311150">
                  <a:moveTo>
                    <a:pt x="670521" y="139021"/>
                  </a:moveTo>
                  <a:lnTo>
                    <a:pt x="611059" y="139021"/>
                  </a:lnTo>
                  <a:lnTo>
                    <a:pt x="628367" y="141966"/>
                  </a:lnTo>
                  <a:lnTo>
                    <a:pt x="641158" y="150644"/>
                  </a:lnTo>
                  <a:lnTo>
                    <a:pt x="649158" y="164819"/>
                  </a:lnTo>
                  <a:lnTo>
                    <a:pt x="652095" y="184256"/>
                  </a:lnTo>
                  <a:lnTo>
                    <a:pt x="685628" y="184256"/>
                  </a:lnTo>
                  <a:lnTo>
                    <a:pt x="681230" y="157013"/>
                  </a:lnTo>
                  <a:lnTo>
                    <a:pt x="670521" y="139021"/>
                  </a:lnTo>
                  <a:close/>
                </a:path>
                <a:path w="1255395" h="311150">
                  <a:moveTo>
                    <a:pt x="769379" y="115577"/>
                  </a:moveTo>
                  <a:lnTo>
                    <a:pt x="737977" y="115577"/>
                  </a:lnTo>
                  <a:lnTo>
                    <a:pt x="737977" y="305278"/>
                  </a:lnTo>
                  <a:lnTo>
                    <a:pt x="769379" y="305278"/>
                  </a:lnTo>
                  <a:lnTo>
                    <a:pt x="769379" y="189282"/>
                  </a:lnTo>
                  <a:lnTo>
                    <a:pt x="792016" y="165991"/>
                  </a:lnTo>
                  <a:lnTo>
                    <a:pt x="804864" y="155356"/>
                  </a:lnTo>
                  <a:lnTo>
                    <a:pt x="769379" y="155356"/>
                  </a:lnTo>
                  <a:lnTo>
                    <a:pt x="769379" y="115577"/>
                  </a:lnTo>
                  <a:close/>
                </a:path>
                <a:path w="1255395" h="311150">
                  <a:moveTo>
                    <a:pt x="891954" y="138603"/>
                  </a:moveTo>
                  <a:lnTo>
                    <a:pt x="851042" y="138603"/>
                  </a:lnTo>
                  <a:lnTo>
                    <a:pt x="858581" y="142372"/>
                  </a:lnTo>
                  <a:lnTo>
                    <a:pt x="861513" y="148655"/>
                  </a:lnTo>
                  <a:lnTo>
                    <a:pt x="863607" y="154100"/>
                  </a:lnTo>
                  <a:lnTo>
                    <a:pt x="864444" y="158288"/>
                  </a:lnTo>
                  <a:lnTo>
                    <a:pt x="864444" y="305278"/>
                  </a:lnTo>
                  <a:lnTo>
                    <a:pt x="895847" y="305278"/>
                  </a:lnTo>
                  <a:lnTo>
                    <a:pt x="895847" y="163314"/>
                  </a:lnTo>
                  <a:lnTo>
                    <a:pt x="892772" y="140055"/>
                  </a:lnTo>
                  <a:lnTo>
                    <a:pt x="891954" y="138603"/>
                  </a:lnTo>
                  <a:close/>
                </a:path>
                <a:path w="1255395" h="311150">
                  <a:moveTo>
                    <a:pt x="846016" y="110551"/>
                  </a:moveTo>
                  <a:lnTo>
                    <a:pt x="806798" y="121330"/>
                  </a:lnTo>
                  <a:lnTo>
                    <a:pt x="777618" y="146176"/>
                  </a:lnTo>
                  <a:lnTo>
                    <a:pt x="769379" y="155356"/>
                  </a:lnTo>
                  <a:lnTo>
                    <a:pt x="804864" y="155356"/>
                  </a:lnTo>
                  <a:lnTo>
                    <a:pt x="811000" y="150278"/>
                  </a:lnTo>
                  <a:lnTo>
                    <a:pt x="827390" y="141397"/>
                  </a:lnTo>
                  <a:lnTo>
                    <a:pt x="842246" y="138603"/>
                  </a:lnTo>
                  <a:lnTo>
                    <a:pt x="891954" y="138603"/>
                  </a:lnTo>
                  <a:lnTo>
                    <a:pt x="883496" y="123586"/>
                  </a:lnTo>
                  <a:lnTo>
                    <a:pt x="867937" y="113790"/>
                  </a:lnTo>
                  <a:lnTo>
                    <a:pt x="846016" y="110551"/>
                  </a:lnTo>
                  <a:close/>
                </a:path>
                <a:path w="1255395" h="311150">
                  <a:moveTo>
                    <a:pt x="1254789" y="167083"/>
                  </a:moveTo>
                  <a:lnTo>
                    <a:pt x="1045402" y="167083"/>
                  </a:lnTo>
                  <a:lnTo>
                    <a:pt x="1045402" y="190957"/>
                  </a:lnTo>
                  <a:lnTo>
                    <a:pt x="1254789" y="190957"/>
                  </a:lnTo>
                  <a:lnTo>
                    <a:pt x="1254789" y="167083"/>
                  </a:lnTo>
                  <a:close/>
                </a:path>
                <a:path w="1255395" h="311150">
                  <a:moveTo>
                    <a:pt x="1254789" y="225291"/>
                  </a:moveTo>
                  <a:lnTo>
                    <a:pt x="1045402" y="225291"/>
                  </a:lnTo>
                  <a:lnTo>
                    <a:pt x="1045402" y="249165"/>
                  </a:lnTo>
                  <a:lnTo>
                    <a:pt x="1254789" y="249165"/>
                  </a:lnTo>
                  <a:lnTo>
                    <a:pt x="1254789" y="225291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72991" y="3248112"/>
              <a:ext cx="8795449" cy="37437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302143" y="3876376"/>
              <a:ext cx="2766060" cy="412750"/>
            </a:xfrm>
            <a:custGeom>
              <a:avLst/>
              <a:gdLst/>
              <a:ahLst/>
              <a:cxnLst/>
              <a:rect l="l" t="t" r="r" b="b"/>
              <a:pathLst>
                <a:path w="2766060" h="412750">
                  <a:moveTo>
                    <a:pt x="231571" y="28892"/>
                  </a:moveTo>
                  <a:lnTo>
                    <a:pt x="197243" y="28892"/>
                  </a:lnTo>
                  <a:lnTo>
                    <a:pt x="197243" y="147408"/>
                  </a:lnTo>
                  <a:lnTo>
                    <a:pt x="34340" y="147408"/>
                  </a:lnTo>
                  <a:lnTo>
                    <a:pt x="34340" y="28892"/>
                  </a:lnTo>
                  <a:lnTo>
                    <a:pt x="0" y="28892"/>
                  </a:lnTo>
                  <a:lnTo>
                    <a:pt x="0" y="305282"/>
                  </a:lnTo>
                  <a:lnTo>
                    <a:pt x="34340" y="305282"/>
                  </a:lnTo>
                  <a:lnTo>
                    <a:pt x="34340" y="178816"/>
                  </a:lnTo>
                  <a:lnTo>
                    <a:pt x="197243" y="178816"/>
                  </a:lnTo>
                  <a:lnTo>
                    <a:pt x="197243" y="305282"/>
                  </a:lnTo>
                  <a:lnTo>
                    <a:pt x="231571" y="305282"/>
                  </a:lnTo>
                  <a:lnTo>
                    <a:pt x="231571" y="178816"/>
                  </a:lnTo>
                  <a:lnTo>
                    <a:pt x="231571" y="147408"/>
                  </a:lnTo>
                  <a:lnTo>
                    <a:pt x="231571" y="28892"/>
                  </a:lnTo>
                  <a:close/>
                </a:path>
                <a:path w="2766060" h="412750">
                  <a:moveTo>
                    <a:pt x="458177" y="189280"/>
                  </a:moveTo>
                  <a:lnTo>
                    <a:pt x="457365" y="184251"/>
                  </a:lnTo>
                  <a:lnTo>
                    <a:pt x="452970" y="157022"/>
                  </a:lnTo>
                  <a:lnTo>
                    <a:pt x="442264" y="139026"/>
                  </a:lnTo>
                  <a:lnTo>
                    <a:pt x="438188" y="132168"/>
                  </a:lnTo>
                  <a:lnTo>
                    <a:pt x="423849" y="122275"/>
                  </a:lnTo>
                  <a:lnTo>
                    <a:pt x="423849" y="184251"/>
                  </a:lnTo>
                  <a:lnTo>
                    <a:pt x="330873" y="184251"/>
                  </a:lnTo>
                  <a:lnTo>
                    <a:pt x="338277" y="164820"/>
                  </a:lnTo>
                  <a:lnTo>
                    <a:pt x="349618" y="150647"/>
                  </a:lnTo>
                  <a:lnTo>
                    <a:pt x="364566" y="141973"/>
                  </a:lnTo>
                  <a:lnTo>
                    <a:pt x="382803" y="139026"/>
                  </a:lnTo>
                  <a:lnTo>
                    <a:pt x="400113" y="141973"/>
                  </a:lnTo>
                  <a:lnTo>
                    <a:pt x="412902" y="150647"/>
                  </a:lnTo>
                  <a:lnTo>
                    <a:pt x="420903" y="164820"/>
                  </a:lnTo>
                  <a:lnTo>
                    <a:pt x="423849" y="184251"/>
                  </a:lnTo>
                  <a:lnTo>
                    <a:pt x="423849" y="122275"/>
                  </a:lnTo>
                  <a:lnTo>
                    <a:pt x="415074" y="116205"/>
                  </a:lnTo>
                  <a:lnTo>
                    <a:pt x="384898" y="110553"/>
                  </a:lnTo>
                  <a:lnTo>
                    <a:pt x="348107" y="117716"/>
                  </a:lnTo>
                  <a:lnTo>
                    <a:pt x="319836" y="137985"/>
                  </a:lnTo>
                  <a:lnTo>
                    <a:pt x="301688" y="169570"/>
                  </a:lnTo>
                  <a:lnTo>
                    <a:pt x="295287" y="210642"/>
                  </a:lnTo>
                  <a:lnTo>
                    <a:pt x="301663" y="251548"/>
                  </a:lnTo>
                  <a:lnTo>
                    <a:pt x="319671" y="283133"/>
                  </a:lnTo>
                  <a:lnTo>
                    <a:pt x="347573" y="303504"/>
                  </a:lnTo>
                  <a:lnTo>
                    <a:pt x="383641" y="310718"/>
                  </a:lnTo>
                  <a:lnTo>
                    <a:pt x="400850" y="309600"/>
                  </a:lnTo>
                  <a:lnTo>
                    <a:pt x="416725" y="305803"/>
                  </a:lnTo>
                  <a:lnTo>
                    <a:pt x="433222" y="298704"/>
                  </a:lnTo>
                  <a:lnTo>
                    <a:pt x="452310" y="287693"/>
                  </a:lnTo>
                  <a:lnTo>
                    <a:pt x="449338" y="281825"/>
                  </a:lnTo>
                  <a:lnTo>
                    <a:pt x="439762" y="262991"/>
                  </a:lnTo>
                  <a:lnTo>
                    <a:pt x="425729" y="271932"/>
                  </a:lnTo>
                  <a:lnTo>
                    <a:pt x="413639" y="277736"/>
                  </a:lnTo>
                  <a:lnTo>
                    <a:pt x="402234" y="280885"/>
                  </a:lnTo>
                  <a:lnTo>
                    <a:pt x="390334" y="281825"/>
                  </a:lnTo>
                  <a:lnTo>
                    <a:pt x="364401" y="276720"/>
                  </a:lnTo>
                  <a:lnTo>
                    <a:pt x="344906" y="262039"/>
                  </a:lnTo>
                  <a:lnTo>
                    <a:pt x="332625" y="238721"/>
                  </a:lnTo>
                  <a:lnTo>
                    <a:pt x="328358" y="207708"/>
                  </a:lnTo>
                  <a:lnTo>
                    <a:pt x="458177" y="207708"/>
                  </a:lnTo>
                  <a:lnTo>
                    <a:pt x="458177" y="189280"/>
                  </a:lnTo>
                  <a:close/>
                </a:path>
                <a:path w="2766060" h="412750">
                  <a:moveTo>
                    <a:pt x="539457" y="0"/>
                  </a:moveTo>
                  <a:lnTo>
                    <a:pt x="508050" y="0"/>
                  </a:lnTo>
                  <a:lnTo>
                    <a:pt x="508050" y="305282"/>
                  </a:lnTo>
                  <a:lnTo>
                    <a:pt x="539457" y="305282"/>
                  </a:lnTo>
                  <a:lnTo>
                    <a:pt x="539457" y="0"/>
                  </a:lnTo>
                  <a:close/>
                </a:path>
                <a:path w="2766060" h="412750">
                  <a:moveTo>
                    <a:pt x="660057" y="305282"/>
                  </a:moveTo>
                  <a:lnTo>
                    <a:pt x="578815" y="202692"/>
                  </a:lnTo>
                  <a:lnTo>
                    <a:pt x="659638" y="115582"/>
                  </a:lnTo>
                  <a:lnTo>
                    <a:pt x="618604" y="115582"/>
                  </a:lnTo>
                  <a:lnTo>
                    <a:pt x="540296" y="202272"/>
                  </a:lnTo>
                  <a:lnTo>
                    <a:pt x="618604" y="305282"/>
                  </a:lnTo>
                  <a:lnTo>
                    <a:pt x="660057" y="305282"/>
                  </a:lnTo>
                  <a:close/>
                </a:path>
                <a:path w="2766060" h="412750">
                  <a:moveTo>
                    <a:pt x="730440" y="115582"/>
                  </a:moveTo>
                  <a:lnTo>
                    <a:pt x="699033" y="115582"/>
                  </a:lnTo>
                  <a:lnTo>
                    <a:pt x="699033" y="307797"/>
                  </a:lnTo>
                  <a:lnTo>
                    <a:pt x="698461" y="321856"/>
                  </a:lnTo>
                  <a:lnTo>
                    <a:pt x="684542" y="365099"/>
                  </a:lnTo>
                  <a:lnTo>
                    <a:pt x="664692" y="394893"/>
                  </a:lnTo>
                  <a:lnTo>
                    <a:pt x="685622" y="412483"/>
                  </a:lnTo>
                  <a:lnTo>
                    <a:pt x="709079" y="379399"/>
                  </a:lnTo>
                  <a:lnTo>
                    <a:pt x="730440" y="336689"/>
                  </a:lnTo>
                  <a:lnTo>
                    <a:pt x="730440" y="115582"/>
                  </a:lnTo>
                  <a:close/>
                </a:path>
                <a:path w="2766060" h="412750">
                  <a:moveTo>
                    <a:pt x="735050" y="48996"/>
                  </a:moveTo>
                  <a:lnTo>
                    <a:pt x="733437" y="41021"/>
                  </a:lnTo>
                  <a:lnTo>
                    <a:pt x="729030" y="34493"/>
                  </a:lnTo>
                  <a:lnTo>
                    <a:pt x="722503" y="30086"/>
                  </a:lnTo>
                  <a:lnTo>
                    <a:pt x="714527" y="28473"/>
                  </a:lnTo>
                  <a:lnTo>
                    <a:pt x="706551" y="30086"/>
                  </a:lnTo>
                  <a:lnTo>
                    <a:pt x="700024" y="34493"/>
                  </a:lnTo>
                  <a:lnTo>
                    <a:pt x="695617" y="41021"/>
                  </a:lnTo>
                  <a:lnTo>
                    <a:pt x="694004" y="48996"/>
                  </a:lnTo>
                  <a:lnTo>
                    <a:pt x="695617" y="56972"/>
                  </a:lnTo>
                  <a:lnTo>
                    <a:pt x="700024" y="63500"/>
                  </a:lnTo>
                  <a:lnTo>
                    <a:pt x="706551" y="67906"/>
                  </a:lnTo>
                  <a:lnTo>
                    <a:pt x="714527" y="69519"/>
                  </a:lnTo>
                  <a:lnTo>
                    <a:pt x="722503" y="67906"/>
                  </a:lnTo>
                  <a:lnTo>
                    <a:pt x="729030" y="63500"/>
                  </a:lnTo>
                  <a:lnTo>
                    <a:pt x="733437" y="56972"/>
                  </a:lnTo>
                  <a:lnTo>
                    <a:pt x="735050" y="48996"/>
                  </a:lnTo>
                  <a:close/>
                </a:path>
                <a:path w="2766060" h="412750">
                  <a:moveTo>
                    <a:pt x="947381" y="189280"/>
                  </a:moveTo>
                  <a:lnTo>
                    <a:pt x="946569" y="184251"/>
                  </a:lnTo>
                  <a:lnTo>
                    <a:pt x="942162" y="157022"/>
                  </a:lnTo>
                  <a:lnTo>
                    <a:pt x="931456" y="139026"/>
                  </a:lnTo>
                  <a:lnTo>
                    <a:pt x="927379" y="132168"/>
                  </a:lnTo>
                  <a:lnTo>
                    <a:pt x="913028" y="122262"/>
                  </a:lnTo>
                  <a:lnTo>
                    <a:pt x="913028" y="184251"/>
                  </a:lnTo>
                  <a:lnTo>
                    <a:pt x="820077" y="184251"/>
                  </a:lnTo>
                  <a:lnTo>
                    <a:pt x="827481" y="164820"/>
                  </a:lnTo>
                  <a:lnTo>
                    <a:pt x="838809" y="150647"/>
                  </a:lnTo>
                  <a:lnTo>
                    <a:pt x="853757" y="141973"/>
                  </a:lnTo>
                  <a:lnTo>
                    <a:pt x="871994" y="139026"/>
                  </a:lnTo>
                  <a:lnTo>
                    <a:pt x="889304" y="141973"/>
                  </a:lnTo>
                  <a:lnTo>
                    <a:pt x="902093" y="150647"/>
                  </a:lnTo>
                  <a:lnTo>
                    <a:pt x="910094" y="164820"/>
                  </a:lnTo>
                  <a:lnTo>
                    <a:pt x="913028" y="184251"/>
                  </a:lnTo>
                  <a:lnTo>
                    <a:pt x="913028" y="122262"/>
                  </a:lnTo>
                  <a:lnTo>
                    <a:pt x="904265" y="116205"/>
                  </a:lnTo>
                  <a:lnTo>
                    <a:pt x="874090" y="110553"/>
                  </a:lnTo>
                  <a:lnTo>
                    <a:pt x="837298" y="117716"/>
                  </a:lnTo>
                  <a:lnTo>
                    <a:pt x="809028" y="137985"/>
                  </a:lnTo>
                  <a:lnTo>
                    <a:pt x="790879" y="169570"/>
                  </a:lnTo>
                  <a:lnTo>
                    <a:pt x="784466" y="210642"/>
                  </a:lnTo>
                  <a:lnTo>
                    <a:pt x="790854" y="251548"/>
                  </a:lnTo>
                  <a:lnTo>
                    <a:pt x="808863" y="283133"/>
                  </a:lnTo>
                  <a:lnTo>
                    <a:pt x="836764" y="303504"/>
                  </a:lnTo>
                  <a:lnTo>
                    <a:pt x="872832" y="310718"/>
                  </a:lnTo>
                  <a:lnTo>
                    <a:pt x="890041" y="309600"/>
                  </a:lnTo>
                  <a:lnTo>
                    <a:pt x="905916" y="305803"/>
                  </a:lnTo>
                  <a:lnTo>
                    <a:pt x="922413" y="298704"/>
                  </a:lnTo>
                  <a:lnTo>
                    <a:pt x="941514" y="287693"/>
                  </a:lnTo>
                  <a:lnTo>
                    <a:pt x="938530" y="281825"/>
                  </a:lnTo>
                  <a:lnTo>
                    <a:pt x="928954" y="262991"/>
                  </a:lnTo>
                  <a:lnTo>
                    <a:pt x="914920" y="271932"/>
                  </a:lnTo>
                  <a:lnTo>
                    <a:pt x="902830" y="277736"/>
                  </a:lnTo>
                  <a:lnTo>
                    <a:pt x="891438" y="280885"/>
                  </a:lnTo>
                  <a:lnTo>
                    <a:pt x="879538" y="281825"/>
                  </a:lnTo>
                  <a:lnTo>
                    <a:pt x="853592" y="276720"/>
                  </a:lnTo>
                  <a:lnTo>
                    <a:pt x="834097" y="262039"/>
                  </a:lnTo>
                  <a:lnTo>
                    <a:pt x="821829" y="238721"/>
                  </a:lnTo>
                  <a:lnTo>
                    <a:pt x="817562" y="207708"/>
                  </a:lnTo>
                  <a:lnTo>
                    <a:pt x="947381" y="207708"/>
                  </a:lnTo>
                  <a:lnTo>
                    <a:pt x="947381" y="189280"/>
                  </a:lnTo>
                  <a:close/>
                </a:path>
                <a:path w="2766060" h="412750">
                  <a:moveTo>
                    <a:pt x="1287462" y="225298"/>
                  </a:moveTo>
                  <a:lnTo>
                    <a:pt x="1078077" y="225298"/>
                  </a:lnTo>
                  <a:lnTo>
                    <a:pt x="1078077" y="249161"/>
                  </a:lnTo>
                  <a:lnTo>
                    <a:pt x="1287462" y="249161"/>
                  </a:lnTo>
                  <a:lnTo>
                    <a:pt x="1287462" y="225298"/>
                  </a:lnTo>
                  <a:close/>
                </a:path>
                <a:path w="2766060" h="412750">
                  <a:moveTo>
                    <a:pt x="1287462" y="167081"/>
                  </a:moveTo>
                  <a:lnTo>
                    <a:pt x="1078077" y="167081"/>
                  </a:lnTo>
                  <a:lnTo>
                    <a:pt x="1078077" y="190957"/>
                  </a:lnTo>
                  <a:lnTo>
                    <a:pt x="1287462" y="190957"/>
                  </a:lnTo>
                  <a:lnTo>
                    <a:pt x="1287462" y="167081"/>
                  </a:lnTo>
                  <a:close/>
                </a:path>
                <a:path w="2766060" h="412750">
                  <a:moveTo>
                    <a:pt x="1687855" y="28892"/>
                  </a:moveTo>
                  <a:lnTo>
                    <a:pt x="1635086" y="28892"/>
                  </a:lnTo>
                  <a:lnTo>
                    <a:pt x="1635086" y="139446"/>
                  </a:lnTo>
                  <a:lnTo>
                    <a:pt x="1493126" y="139446"/>
                  </a:lnTo>
                  <a:lnTo>
                    <a:pt x="1493126" y="28892"/>
                  </a:lnTo>
                  <a:lnTo>
                    <a:pt x="1440357" y="28892"/>
                  </a:lnTo>
                  <a:lnTo>
                    <a:pt x="1440357" y="305282"/>
                  </a:lnTo>
                  <a:lnTo>
                    <a:pt x="1493126" y="305282"/>
                  </a:lnTo>
                  <a:lnTo>
                    <a:pt x="1493126" y="186766"/>
                  </a:lnTo>
                  <a:lnTo>
                    <a:pt x="1635086" y="186766"/>
                  </a:lnTo>
                  <a:lnTo>
                    <a:pt x="1635086" y="305282"/>
                  </a:lnTo>
                  <a:lnTo>
                    <a:pt x="1687855" y="305282"/>
                  </a:lnTo>
                  <a:lnTo>
                    <a:pt x="1687855" y="186766"/>
                  </a:lnTo>
                  <a:lnTo>
                    <a:pt x="1687855" y="139446"/>
                  </a:lnTo>
                  <a:lnTo>
                    <a:pt x="1687855" y="28892"/>
                  </a:lnTo>
                  <a:close/>
                </a:path>
                <a:path w="2766060" h="412750">
                  <a:moveTo>
                    <a:pt x="1931619" y="207708"/>
                  </a:moveTo>
                  <a:lnTo>
                    <a:pt x="1924151" y="167119"/>
                  </a:lnTo>
                  <a:lnTo>
                    <a:pt x="1910054" y="144894"/>
                  </a:lnTo>
                  <a:lnTo>
                    <a:pt x="1903514" y="134581"/>
                  </a:lnTo>
                  <a:lnTo>
                    <a:pt x="1879701" y="118008"/>
                  </a:lnTo>
                  <a:lnTo>
                    <a:pt x="1879701" y="207708"/>
                  </a:lnTo>
                  <a:lnTo>
                    <a:pt x="1876031" y="232257"/>
                  </a:lnTo>
                  <a:lnTo>
                    <a:pt x="1866087" y="252361"/>
                  </a:lnTo>
                  <a:lnTo>
                    <a:pt x="1851431" y="265950"/>
                  </a:lnTo>
                  <a:lnTo>
                    <a:pt x="1833638" y="270941"/>
                  </a:lnTo>
                  <a:lnTo>
                    <a:pt x="1815833" y="265950"/>
                  </a:lnTo>
                  <a:lnTo>
                    <a:pt x="1801177" y="252361"/>
                  </a:lnTo>
                  <a:lnTo>
                    <a:pt x="1791233" y="232257"/>
                  </a:lnTo>
                  <a:lnTo>
                    <a:pt x="1787563" y="207708"/>
                  </a:lnTo>
                  <a:lnTo>
                    <a:pt x="1791233" y="183413"/>
                  </a:lnTo>
                  <a:lnTo>
                    <a:pt x="1801177" y="163423"/>
                  </a:lnTo>
                  <a:lnTo>
                    <a:pt x="1815833" y="149885"/>
                  </a:lnTo>
                  <a:lnTo>
                    <a:pt x="1833638" y="144894"/>
                  </a:lnTo>
                  <a:lnTo>
                    <a:pt x="1851431" y="149885"/>
                  </a:lnTo>
                  <a:lnTo>
                    <a:pt x="1866087" y="163423"/>
                  </a:lnTo>
                  <a:lnTo>
                    <a:pt x="1876031" y="183413"/>
                  </a:lnTo>
                  <a:lnTo>
                    <a:pt x="1879701" y="207708"/>
                  </a:lnTo>
                  <a:lnTo>
                    <a:pt x="1879701" y="118008"/>
                  </a:lnTo>
                  <a:lnTo>
                    <a:pt x="1872449" y="112953"/>
                  </a:lnTo>
                  <a:lnTo>
                    <a:pt x="1833638" y="105105"/>
                  </a:lnTo>
                  <a:lnTo>
                    <a:pt x="1794827" y="112953"/>
                  </a:lnTo>
                  <a:lnTo>
                    <a:pt x="1763750" y="134581"/>
                  </a:lnTo>
                  <a:lnTo>
                    <a:pt x="1743125" y="167119"/>
                  </a:lnTo>
                  <a:lnTo>
                    <a:pt x="1735645" y="207708"/>
                  </a:lnTo>
                  <a:lnTo>
                    <a:pt x="1743125" y="248539"/>
                  </a:lnTo>
                  <a:lnTo>
                    <a:pt x="1763750" y="281203"/>
                  </a:lnTo>
                  <a:lnTo>
                    <a:pt x="1794827" y="302869"/>
                  </a:lnTo>
                  <a:lnTo>
                    <a:pt x="1833638" y="310718"/>
                  </a:lnTo>
                  <a:lnTo>
                    <a:pt x="1872449" y="302869"/>
                  </a:lnTo>
                  <a:lnTo>
                    <a:pt x="1903514" y="281203"/>
                  </a:lnTo>
                  <a:lnTo>
                    <a:pt x="1909991" y="270941"/>
                  </a:lnTo>
                  <a:lnTo>
                    <a:pt x="1924151" y="248539"/>
                  </a:lnTo>
                  <a:lnTo>
                    <a:pt x="1931619" y="207708"/>
                  </a:lnTo>
                  <a:close/>
                </a:path>
                <a:path w="2766060" h="412750">
                  <a:moveTo>
                    <a:pt x="2134755" y="194310"/>
                  </a:moveTo>
                  <a:lnTo>
                    <a:pt x="2133092" y="184251"/>
                  </a:lnTo>
                  <a:lnTo>
                    <a:pt x="2128774" y="158115"/>
                  </a:lnTo>
                  <a:lnTo>
                    <a:pt x="2119655" y="142798"/>
                  </a:lnTo>
                  <a:lnTo>
                    <a:pt x="2111984" y="129921"/>
                  </a:lnTo>
                  <a:lnTo>
                    <a:pt x="2086178" y="111620"/>
                  </a:lnTo>
                  <a:lnTo>
                    <a:pt x="2084514" y="111302"/>
                  </a:lnTo>
                  <a:lnTo>
                    <a:pt x="2084514" y="184251"/>
                  </a:lnTo>
                  <a:lnTo>
                    <a:pt x="2008289" y="184251"/>
                  </a:lnTo>
                  <a:lnTo>
                    <a:pt x="2013419" y="166649"/>
                  </a:lnTo>
                  <a:lnTo>
                    <a:pt x="2022271" y="153631"/>
                  </a:lnTo>
                  <a:lnTo>
                    <a:pt x="2034501" y="145567"/>
                  </a:lnTo>
                  <a:lnTo>
                    <a:pt x="2049741" y="142798"/>
                  </a:lnTo>
                  <a:lnTo>
                    <a:pt x="2064893" y="145097"/>
                  </a:lnTo>
                  <a:lnTo>
                    <a:pt x="2075446" y="152374"/>
                  </a:lnTo>
                  <a:lnTo>
                    <a:pt x="2081847" y="165239"/>
                  </a:lnTo>
                  <a:lnTo>
                    <a:pt x="2084514" y="184251"/>
                  </a:lnTo>
                  <a:lnTo>
                    <a:pt x="2084514" y="111302"/>
                  </a:lnTo>
                  <a:lnTo>
                    <a:pt x="2014359" y="113334"/>
                  </a:lnTo>
                  <a:lnTo>
                    <a:pt x="1983422" y="136042"/>
                  </a:lnTo>
                  <a:lnTo>
                    <a:pt x="1962937" y="170294"/>
                  </a:lnTo>
                  <a:lnTo>
                    <a:pt x="1955533" y="213144"/>
                  </a:lnTo>
                  <a:lnTo>
                    <a:pt x="1962124" y="253479"/>
                  </a:lnTo>
                  <a:lnTo>
                    <a:pt x="1980971" y="284238"/>
                  </a:lnTo>
                  <a:lnTo>
                    <a:pt x="2010638" y="303834"/>
                  </a:lnTo>
                  <a:lnTo>
                    <a:pt x="2049741" y="310718"/>
                  </a:lnTo>
                  <a:lnTo>
                    <a:pt x="2066417" y="309854"/>
                  </a:lnTo>
                  <a:lnTo>
                    <a:pt x="2113813" y="296900"/>
                  </a:lnTo>
                  <a:lnTo>
                    <a:pt x="2134755" y="286435"/>
                  </a:lnTo>
                  <a:lnTo>
                    <a:pt x="2126869" y="270103"/>
                  </a:lnTo>
                  <a:lnTo>
                    <a:pt x="2116328" y="248323"/>
                  </a:lnTo>
                  <a:lnTo>
                    <a:pt x="2104555" y="255511"/>
                  </a:lnTo>
                  <a:lnTo>
                    <a:pt x="2095347" y="260527"/>
                  </a:lnTo>
                  <a:lnTo>
                    <a:pt x="2087295" y="264058"/>
                  </a:lnTo>
                  <a:lnTo>
                    <a:pt x="2079066" y="266750"/>
                  </a:lnTo>
                  <a:lnTo>
                    <a:pt x="2071103" y="269265"/>
                  </a:lnTo>
                  <a:lnTo>
                    <a:pt x="2063572" y="270103"/>
                  </a:lnTo>
                  <a:lnTo>
                    <a:pt x="2056028" y="270103"/>
                  </a:lnTo>
                  <a:lnTo>
                    <a:pt x="2020227" y="256324"/>
                  </a:lnTo>
                  <a:lnTo>
                    <a:pt x="2005774" y="215658"/>
                  </a:lnTo>
                  <a:lnTo>
                    <a:pt x="2134755" y="215658"/>
                  </a:lnTo>
                  <a:lnTo>
                    <a:pt x="2134755" y="194310"/>
                  </a:lnTo>
                  <a:close/>
                </a:path>
                <a:path w="2766060" h="412750">
                  <a:moveTo>
                    <a:pt x="2266277" y="28892"/>
                  </a:moveTo>
                  <a:lnTo>
                    <a:pt x="2221471" y="28892"/>
                  </a:lnTo>
                  <a:lnTo>
                    <a:pt x="2213495" y="45072"/>
                  </a:lnTo>
                  <a:lnTo>
                    <a:pt x="2197176" y="88353"/>
                  </a:lnTo>
                  <a:lnTo>
                    <a:pt x="2180856" y="155105"/>
                  </a:lnTo>
                  <a:lnTo>
                    <a:pt x="2175827" y="220268"/>
                  </a:lnTo>
                  <a:lnTo>
                    <a:pt x="2176983" y="253009"/>
                  </a:lnTo>
                  <a:lnTo>
                    <a:pt x="2187308" y="317080"/>
                  </a:lnTo>
                  <a:lnTo>
                    <a:pt x="2202980" y="370281"/>
                  </a:lnTo>
                  <a:lnTo>
                    <a:pt x="2221471" y="410387"/>
                  </a:lnTo>
                  <a:lnTo>
                    <a:pt x="2266277" y="410387"/>
                  </a:lnTo>
                  <a:lnTo>
                    <a:pt x="2258237" y="393280"/>
                  </a:lnTo>
                  <a:lnTo>
                    <a:pt x="2252205" y="378726"/>
                  </a:lnTo>
                  <a:lnTo>
                    <a:pt x="2233765" y="312191"/>
                  </a:lnTo>
                  <a:lnTo>
                    <a:pt x="2225370" y="251117"/>
                  </a:lnTo>
                  <a:lnTo>
                    <a:pt x="2224405" y="220268"/>
                  </a:lnTo>
                  <a:lnTo>
                    <a:pt x="2225433" y="189128"/>
                  </a:lnTo>
                  <a:lnTo>
                    <a:pt x="2233942" y="127457"/>
                  </a:lnTo>
                  <a:lnTo>
                    <a:pt x="2246782" y="78943"/>
                  </a:lnTo>
                  <a:lnTo>
                    <a:pt x="2257996" y="48145"/>
                  </a:lnTo>
                  <a:lnTo>
                    <a:pt x="2266277" y="28892"/>
                  </a:lnTo>
                  <a:close/>
                </a:path>
                <a:path w="2766060" h="412750">
                  <a:moveTo>
                    <a:pt x="2440495" y="110553"/>
                  </a:moveTo>
                  <a:lnTo>
                    <a:pt x="2282634" y="110553"/>
                  </a:lnTo>
                  <a:lnTo>
                    <a:pt x="2282634" y="149910"/>
                  </a:lnTo>
                  <a:lnTo>
                    <a:pt x="2377262" y="149910"/>
                  </a:lnTo>
                  <a:lnTo>
                    <a:pt x="2282634" y="268427"/>
                  </a:lnTo>
                  <a:lnTo>
                    <a:pt x="2282634" y="305282"/>
                  </a:lnTo>
                  <a:lnTo>
                    <a:pt x="2440495" y="305282"/>
                  </a:lnTo>
                  <a:lnTo>
                    <a:pt x="2440495" y="265925"/>
                  </a:lnTo>
                  <a:lnTo>
                    <a:pt x="2340419" y="265925"/>
                  </a:lnTo>
                  <a:lnTo>
                    <a:pt x="2440495" y="141960"/>
                  </a:lnTo>
                  <a:lnTo>
                    <a:pt x="2440495" y="110553"/>
                  </a:lnTo>
                  <a:close/>
                </a:path>
                <a:path w="2766060" h="412750">
                  <a:moveTo>
                    <a:pt x="2657868" y="207708"/>
                  </a:moveTo>
                  <a:lnTo>
                    <a:pt x="2650388" y="167119"/>
                  </a:lnTo>
                  <a:lnTo>
                    <a:pt x="2636304" y="144894"/>
                  </a:lnTo>
                  <a:lnTo>
                    <a:pt x="2629763" y="134581"/>
                  </a:lnTo>
                  <a:lnTo>
                    <a:pt x="2605938" y="118008"/>
                  </a:lnTo>
                  <a:lnTo>
                    <a:pt x="2605938" y="207708"/>
                  </a:lnTo>
                  <a:lnTo>
                    <a:pt x="2602280" y="232257"/>
                  </a:lnTo>
                  <a:lnTo>
                    <a:pt x="2592336" y="252361"/>
                  </a:lnTo>
                  <a:lnTo>
                    <a:pt x="2577681" y="265950"/>
                  </a:lnTo>
                  <a:lnTo>
                    <a:pt x="2559875" y="270941"/>
                  </a:lnTo>
                  <a:lnTo>
                    <a:pt x="2542082" y="265950"/>
                  </a:lnTo>
                  <a:lnTo>
                    <a:pt x="2527427" y="252361"/>
                  </a:lnTo>
                  <a:lnTo>
                    <a:pt x="2517483" y="232257"/>
                  </a:lnTo>
                  <a:lnTo>
                    <a:pt x="2513812" y="207708"/>
                  </a:lnTo>
                  <a:lnTo>
                    <a:pt x="2517483" y="183413"/>
                  </a:lnTo>
                  <a:lnTo>
                    <a:pt x="2527427" y="163423"/>
                  </a:lnTo>
                  <a:lnTo>
                    <a:pt x="2542082" y="149885"/>
                  </a:lnTo>
                  <a:lnTo>
                    <a:pt x="2559875" y="144894"/>
                  </a:lnTo>
                  <a:lnTo>
                    <a:pt x="2577681" y="149885"/>
                  </a:lnTo>
                  <a:lnTo>
                    <a:pt x="2592336" y="163423"/>
                  </a:lnTo>
                  <a:lnTo>
                    <a:pt x="2602280" y="183413"/>
                  </a:lnTo>
                  <a:lnTo>
                    <a:pt x="2605938" y="207708"/>
                  </a:lnTo>
                  <a:lnTo>
                    <a:pt x="2605938" y="118008"/>
                  </a:lnTo>
                  <a:lnTo>
                    <a:pt x="2598686" y="112953"/>
                  </a:lnTo>
                  <a:lnTo>
                    <a:pt x="2559875" y="105105"/>
                  </a:lnTo>
                  <a:lnTo>
                    <a:pt x="2521064" y="112953"/>
                  </a:lnTo>
                  <a:lnTo>
                    <a:pt x="2490000" y="134581"/>
                  </a:lnTo>
                  <a:lnTo>
                    <a:pt x="2469362" y="167119"/>
                  </a:lnTo>
                  <a:lnTo>
                    <a:pt x="2461895" y="207708"/>
                  </a:lnTo>
                  <a:lnTo>
                    <a:pt x="2469362" y="248539"/>
                  </a:lnTo>
                  <a:lnTo>
                    <a:pt x="2490000" y="281203"/>
                  </a:lnTo>
                  <a:lnTo>
                    <a:pt x="2521064" y="302869"/>
                  </a:lnTo>
                  <a:lnTo>
                    <a:pt x="2559875" y="310718"/>
                  </a:lnTo>
                  <a:lnTo>
                    <a:pt x="2598686" y="302869"/>
                  </a:lnTo>
                  <a:lnTo>
                    <a:pt x="2629763" y="281203"/>
                  </a:lnTo>
                  <a:lnTo>
                    <a:pt x="2636240" y="270941"/>
                  </a:lnTo>
                  <a:lnTo>
                    <a:pt x="2650388" y="248539"/>
                  </a:lnTo>
                  <a:lnTo>
                    <a:pt x="2657868" y="207708"/>
                  </a:lnTo>
                  <a:close/>
                </a:path>
                <a:path w="2766060" h="412750">
                  <a:moveTo>
                    <a:pt x="2765526" y="219011"/>
                  </a:moveTo>
                  <a:lnTo>
                    <a:pt x="2760713" y="154686"/>
                  </a:lnTo>
                  <a:lnTo>
                    <a:pt x="2744584" y="87515"/>
                  </a:lnTo>
                  <a:lnTo>
                    <a:pt x="2727566" y="43180"/>
                  </a:lnTo>
                  <a:lnTo>
                    <a:pt x="2719882" y="28892"/>
                  </a:lnTo>
                  <a:lnTo>
                    <a:pt x="2675064" y="28892"/>
                  </a:lnTo>
                  <a:lnTo>
                    <a:pt x="2683052" y="45999"/>
                  </a:lnTo>
                  <a:lnTo>
                    <a:pt x="2688996" y="60566"/>
                  </a:lnTo>
                  <a:lnTo>
                    <a:pt x="2707589" y="127152"/>
                  </a:lnTo>
                  <a:lnTo>
                    <a:pt x="2715971" y="188341"/>
                  </a:lnTo>
                  <a:lnTo>
                    <a:pt x="2716949" y="219011"/>
                  </a:lnTo>
                  <a:lnTo>
                    <a:pt x="2715920" y="250164"/>
                  </a:lnTo>
                  <a:lnTo>
                    <a:pt x="2707411" y="311823"/>
                  </a:lnTo>
                  <a:lnTo>
                    <a:pt x="2694559" y="360337"/>
                  </a:lnTo>
                  <a:lnTo>
                    <a:pt x="2675064" y="410387"/>
                  </a:lnTo>
                  <a:lnTo>
                    <a:pt x="2719882" y="410387"/>
                  </a:lnTo>
                  <a:lnTo>
                    <a:pt x="2739136" y="367347"/>
                  </a:lnTo>
                  <a:lnTo>
                    <a:pt x="2754211" y="316763"/>
                  </a:lnTo>
                  <a:lnTo>
                    <a:pt x="2764371" y="252222"/>
                  </a:lnTo>
                  <a:lnTo>
                    <a:pt x="2765526" y="219011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02159" y="5128691"/>
              <a:ext cx="9686239" cy="41666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81210" y="5761128"/>
              <a:ext cx="7499132" cy="41247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448678" y="2436187"/>
              <a:ext cx="6451416" cy="209119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2809677" y="2978219"/>
              <a:ext cx="5697855" cy="359410"/>
            </a:xfrm>
            <a:custGeom>
              <a:avLst/>
              <a:gdLst/>
              <a:ahLst/>
              <a:cxnLst/>
              <a:rect l="l" t="t" r="r" b="b"/>
              <a:pathLst>
                <a:path w="5697855" h="359410">
                  <a:moveTo>
                    <a:pt x="704570" y="0"/>
                  </a:moveTo>
                  <a:lnTo>
                    <a:pt x="594918" y="0"/>
                  </a:lnTo>
                  <a:lnTo>
                    <a:pt x="594918" y="162242"/>
                  </a:lnTo>
                  <a:lnTo>
                    <a:pt x="588441" y="200291"/>
                  </a:lnTo>
                  <a:lnTo>
                    <a:pt x="570039" y="229349"/>
                  </a:lnTo>
                  <a:lnTo>
                    <a:pt x="541210" y="247916"/>
                  </a:lnTo>
                  <a:lnTo>
                    <a:pt x="503466" y="254444"/>
                  </a:lnTo>
                  <a:lnTo>
                    <a:pt x="463727" y="247916"/>
                  </a:lnTo>
                  <a:lnTo>
                    <a:pt x="433336" y="229349"/>
                  </a:lnTo>
                  <a:lnTo>
                    <a:pt x="413905" y="200291"/>
                  </a:lnTo>
                  <a:lnTo>
                    <a:pt x="407073" y="162242"/>
                  </a:lnTo>
                  <a:lnTo>
                    <a:pt x="407073" y="51612"/>
                  </a:lnTo>
                  <a:lnTo>
                    <a:pt x="297421" y="51612"/>
                  </a:lnTo>
                  <a:lnTo>
                    <a:pt x="297421" y="162242"/>
                  </a:lnTo>
                  <a:lnTo>
                    <a:pt x="290893" y="200660"/>
                  </a:lnTo>
                  <a:lnTo>
                    <a:pt x="272199" y="229692"/>
                  </a:lnTo>
                  <a:lnTo>
                    <a:pt x="242633" y="248043"/>
                  </a:lnTo>
                  <a:lnTo>
                    <a:pt x="203492" y="254444"/>
                  </a:lnTo>
                  <a:lnTo>
                    <a:pt x="164782" y="247916"/>
                  </a:lnTo>
                  <a:lnTo>
                    <a:pt x="135191" y="229349"/>
                  </a:lnTo>
                  <a:lnTo>
                    <a:pt x="116293" y="200291"/>
                  </a:lnTo>
                  <a:lnTo>
                    <a:pt x="109651" y="162242"/>
                  </a:lnTo>
                  <a:lnTo>
                    <a:pt x="109651" y="0"/>
                  </a:lnTo>
                  <a:lnTo>
                    <a:pt x="0" y="0"/>
                  </a:lnTo>
                  <a:lnTo>
                    <a:pt x="0" y="166433"/>
                  </a:lnTo>
                  <a:lnTo>
                    <a:pt x="4521" y="213436"/>
                  </a:lnTo>
                  <a:lnTo>
                    <a:pt x="17653" y="255104"/>
                  </a:lnTo>
                  <a:lnTo>
                    <a:pt x="38709" y="290741"/>
                  </a:lnTo>
                  <a:lnTo>
                    <a:pt x="67017" y="319671"/>
                  </a:lnTo>
                  <a:lnTo>
                    <a:pt x="101904" y="341185"/>
                  </a:lnTo>
                  <a:lnTo>
                    <a:pt x="142671" y="354609"/>
                  </a:lnTo>
                  <a:lnTo>
                    <a:pt x="188658" y="359232"/>
                  </a:lnTo>
                  <a:lnTo>
                    <a:pt x="239369" y="353085"/>
                  </a:lnTo>
                  <a:lnTo>
                    <a:pt x="285356" y="335648"/>
                  </a:lnTo>
                  <a:lnTo>
                    <a:pt x="324053" y="308457"/>
                  </a:lnTo>
                  <a:lnTo>
                    <a:pt x="352844" y="273024"/>
                  </a:lnTo>
                  <a:lnTo>
                    <a:pt x="382270" y="308775"/>
                  </a:lnTo>
                  <a:lnTo>
                    <a:pt x="421055" y="335927"/>
                  </a:lnTo>
                  <a:lnTo>
                    <a:pt x="466890" y="353187"/>
                  </a:lnTo>
                  <a:lnTo>
                    <a:pt x="517474" y="359232"/>
                  </a:lnTo>
                  <a:lnTo>
                    <a:pt x="563079" y="354609"/>
                  </a:lnTo>
                  <a:lnTo>
                    <a:pt x="603504" y="341185"/>
                  </a:lnTo>
                  <a:lnTo>
                    <a:pt x="638098" y="319671"/>
                  </a:lnTo>
                  <a:lnTo>
                    <a:pt x="666165" y="290741"/>
                  </a:lnTo>
                  <a:lnTo>
                    <a:pt x="687057" y="255104"/>
                  </a:lnTo>
                  <a:lnTo>
                    <a:pt x="700074" y="213436"/>
                  </a:lnTo>
                  <a:lnTo>
                    <a:pt x="704570" y="166433"/>
                  </a:lnTo>
                  <a:lnTo>
                    <a:pt x="704570" y="0"/>
                  </a:lnTo>
                  <a:close/>
                </a:path>
                <a:path w="5697855" h="359410">
                  <a:moveTo>
                    <a:pt x="1536661" y="0"/>
                  </a:moveTo>
                  <a:lnTo>
                    <a:pt x="1427010" y="0"/>
                  </a:lnTo>
                  <a:lnTo>
                    <a:pt x="1427010" y="162242"/>
                  </a:lnTo>
                  <a:lnTo>
                    <a:pt x="1420533" y="200291"/>
                  </a:lnTo>
                  <a:lnTo>
                    <a:pt x="1402130" y="229349"/>
                  </a:lnTo>
                  <a:lnTo>
                    <a:pt x="1373301" y="247916"/>
                  </a:lnTo>
                  <a:lnTo>
                    <a:pt x="1335557" y="254444"/>
                  </a:lnTo>
                  <a:lnTo>
                    <a:pt x="1295819" y="247916"/>
                  </a:lnTo>
                  <a:lnTo>
                    <a:pt x="1265428" y="229349"/>
                  </a:lnTo>
                  <a:lnTo>
                    <a:pt x="1245997" y="200291"/>
                  </a:lnTo>
                  <a:lnTo>
                    <a:pt x="1239164" y="162242"/>
                  </a:lnTo>
                  <a:lnTo>
                    <a:pt x="1239164" y="51612"/>
                  </a:lnTo>
                  <a:lnTo>
                    <a:pt x="1129512" y="51612"/>
                  </a:lnTo>
                  <a:lnTo>
                    <a:pt x="1129512" y="162242"/>
                  </a:lnTo>
                  <a:lnTo>
                    <a:pt x="1122984" y="200660"/>
                  </a:lnTo>
                  <a:lnTo>
                    <a:pt x="1104290" y="229692"/>
                  </a:lnTo>
                  <a:lnTo>
                    <a:pt x="1074724" y="248043"/>
                  </a:lnTo>
                  <a:lnTo>
                    <a:pt x="1035596" y="254444"/>
                  </a:lnTo>
                  <a:lnTo>
                    <a:pt x="996873" y="247916"/>
                  </a:lnTo>
                  <a:lnTo>
                    <a:pt x="967282" y="229349"/>
                  </a:lnTo>
                  <a:lnTo>
                    <a:pt x="948385" y="200291"/>
                  </a:lnTo>
                  <a:lnTo>
                    <a:pt x="941743" y="162242"/>
                  </a:lnTo>
                  <a:lnTo>
                    <a:pt x="941743" y="0"/>
                  </a:lnTo>
                  <a:lnTo>
                    <a:pt x="832091" y="0"/>
                  </a:lnTo>
                  <a:lnTo>
                    <a:pt x="832091" y="166433"/>
                  </a:lnTo>
                  <a:lnTo>
                    <a:pt x="836612" y="213436"/>
                  </a:lnTo>
                  <a:lnTo>
                    <a:pt x="849744" y="255104"/>
                  </a:lnTo>
                  <a:lnTo>
                    <a:pt x="870800" y="290741"/>
                  </a:lnTo>
                  <a:lnTo>
                    <a:pt x="899109" y="319671"/>
                  </a:lnTo>
                  <a:lnTo>
                    <a:pt x="933996" y="341185"/>
                  </a:lnTo>
                  <a:lnTo>
                    <a:pt x="974763" y="354609"/>
                  </a:lnTo>
                  <a:lnTo>
                    <a:pt x="1020749" y="359232"/>
                  </a:lnTo>
                  <a:lnTo>
                    <a:pt x="1071460" y="353085"/>
                  </a:lnTo>
                  <a:lnTo>
                    <a:pt x="1117447" y="335648"/>
                  </a:lnTo>
                  <a:lnTo>
                    <a:pt x="1156144" y="308457"/>
                  </a:lnTo>
                  <a:lnTo>
                    <a:pt x="1184935" y="273024"/>
                  </a:lnTo>
                  <a:lnTo>
                    <a:pt x="1214361" y="308775"/>
                  </a:lnTo>
                  <a:lnTo>
                    <a:pt x="1253147" y="335927"/>
                  </a:lnTo>
                  <a:lnTo>
                    <a:pt x="1298981" y="353187"/>
                  </a:lnTo>
                  <a:lnTo>
                    <a:pt x="1349565" y="359232"/>
                  </a:lnTo>
                  <a:lnTo>
                    <a:pt x="1395171" y="354609"/>
                  </a:lnTo>
                  <a:lnTo>
                    <a:pt x="1435595" y="341185"/>
                  </a:lnTo>
                  <a:lnTo>
                    <a:pt x="1470177" y="319671"/>
                  </a:lnTo>
                  <a:lnTo>
                    <a:pt x="1498257" y="290741"/>
                  </a:lnTo>
                  <a:lnTo>
                    <a:pt x="1519148" y="255104"/>
                  </a:lnTo>
                  <a:lnTo>
                    <a:pt x="1532166" y="213436"/>
                  </a:lnTo>
                  <a:lnTo>
                    <a:pt x="1536661" y="166433"/>
                  </a:lnTo>
                  <a:lnTo>
                    <a:pt x="1536661" y="0"/>
                  </a:lnTo>
                  <a:close/>
                </a:path>
                <a:path w="5697855" h="359410">
                  <a:moveTo>
                    <a:pt x="2368816" y="0"/>
                  </a:moveTo>
                  <a:lnTo>
                    <a:pt x="2259177" y="0"/>
                  </a:lnTo>
                  <a:lnTo>
                    <a:pt x="2259177" y="162242"/>
                  </a:lnTo>
                  <a:lnTo>
                    <a:pt x="2252700" y="200291"/>
                  </a:lnTo>
                  <a:lnTo>
                    <a:pt x="2234285" y="229349"/>
                  </a:lnTo>
                  <a:lnTo>
                    <a:pt x="2205456" y="247916"/>
                  </a:lnTo>
                  <a:lnTo>
                    <a:pt x="2167725" y="254444"/>
                  </a:lnTo>
                  <a:lnTo>
                    <a:pt x="2127974" y="247916"/>
                  </a:lnTo>
                  <a:lnTo>
                    <a:pt x="2097582" y="229349"/>
                  </a:lnTo>
                  <a:lnTo>
                    <a:pt x="2078164" y="200291"/>
                  </a:lnTo>
                  <a:lnTo>
                    <a:pt x="2071319" y="162242"/>
                  </a:lnTo>
                  <a:lnTo>
                    <a:pt x="2071319" y="51612"/>
                  </a:lnTo>
                  <a:lnTo>
                    <a:pt x="1961667" y="51612"/>
                  </a:lnTo>
                  <a:lnTo>
                    <a:pt x="1961667" y="162242"/>
                  </a:lnTo>
                  <a:lnTo>
                    <a:pt x="1955152" y="200660"/>
                  </a:lnTo>
                  <a:lnTo>
                    <a:pt x="1936445" y="229692"/>
                  </a:lnTo>
                  <a:lnTo>
                    <a:pt x="1906879" y="248043"/>
                  </a:lnTo>
                  <a:lnTo>
                    <a:pt x="1867750" y="254444"/>
                  </a:lnTo>
                  <a:lnTo>
                    <a:pt x="1829041" y="247916"/>
                  </a:lnTo>
                  <a:lnTo>
                    <a:pt x="1799450" y="229349"/>
                  </a:lnTo>
                  <a:lnTo>
                    <a:pt x="1780552" y="200291"/>
                  </a:lnTo>
                  <a:lnTo>
                    <a:pt x="1773897" y="162242"/>
                  </a:lnTo>
                  <a:lnTo>
                    <a:pt x="1773897" y="0"/>
                  </a:lnTo>
                  <a:lnTo>
                    <a:pt x="1664233" y="0"/>
                  </a:lnTo>
                  <a:lnTo>
                    <a:pt x="1664233" y="166433"/>
                  </a:lnTo>
                  <a:lnTo>
                    <a:pt x="1668767" y="213436"/>
                  </a:lnTo>
                  <a:lnTo>
                    <a:pt x="1681899" y="255104"/>
                  </a:lnTo>
                  <a:lnTo>
                    <a:pt x="1702955" y="290741"/>
                  </a:lnTo>
                  <a:lnTo>
                    <a:pt x="1731264" y="319671"/>
                  </a:lnTo>
                  <a:lnTo>
                    <a:pt x="1766150" y="341185"/>
                  </a:lnTo>
                  <a:lnTo>
                    <a:pt x="1806917" y="354609"/>
                  </a:lnTo>
                  <a:lnTo>
                    <a:pt x="1852917" y="359232"/>
                  </a:lnTo>
                  <a:lnTo>
                    <a:pt x="1903615" y="353085"/>
                  </a:lnTo>
                  <a:lnTo>
                    <a:pt x="1949615" y="335648"/>
                  </a:lnTo>
                  <a:lnTo>
                    <a:pt x="1988299" y="308457"/>
                  </a:lnTo>
                  <a:lnTo>
                    <a:pt x="2017090" y="273024"/>
                  </a:lnTo>
                  <a:lnTo>
                    <a:pt x="2046528" y="308775"/>
                  </a:lnTo>
                  <a:lnTo>
                    <a:pt x="2085301" y="335927"/>
                  </a:lnTo>
                  <a:lnTo>
                    <a:pt x="2131149" y="353187"/>
                  </a:lnTo>
                  <a:lnTo>
                    <a:pt x="2181733" y="359232"/>
                  </a:lnTo>
                  <a:lnTo>
                    <a:pt x="2227326" y="354609"/>
                  </a:lnTo>
                  <a:lnTo>
                    <a:pt x="2267750" y="341185"/>
                  </a:lnTo>
                  <a:lnTo>
                    <a:pt x="2302345" y="319671"/>
                  </a:lnTo>
                  <a:lnTo>
                    <a:pt x="2330412" y="290741"/>
                  </a:lnTo>
                  <a:lnTo>
                    <a:pt x="2351303" y="255104"/>
                  </a:lnTo>
                  <a:lnTo>
                    <a:pt x="2364333" y="213436"/>
                  </a:lnTo>
                  <a:lnTo>
                    <a:pt x="2368816" y="166433"/>
                  </a:lnTo>
                  <a:lnTo>
                    <a:pt x="2368816" y="0"/>
                  </a:lnTo>
                  <a:close/>
                </a:path>
                <a:path w="5697855" h="359410">
                  <a:moveTo>
                    <a:pt x="3200920" y="0"/>
                  </a:moveTo>
                  <a:lnTo>
                    <a:pt x="3091269" y="0"/>
                  </a:lnTo>
                  <a:lnTo>
                    <a:pt x="3091269" y="162242"/>
                  </a:lnTo>
                  <a:lnTo>
                    <a:pt x="3084792" y="200291"/>
                  </a:lnTo>
                  <a:lnTo>
                    <a:pt x="3066377" y="229349"/>
                  </a:lnTo>
                  <a:lnTo>
                    <a:pt x="3037548" y="247916"/>
                  </a:lnTo>
                  <a:lnTo>
                    <a:pt x="2999816" y="254444"/>
                  </a:lnTo>
                  <a:lnTo>
                    <a:pt x="2960065" y="247916"/>
                  </a:lnTo>
                  <a:lnTo>
                    <a:pt x="2929674" y="229349"/>
                  </a:lnTo>
                  <a:lnTo>
                    <a:pt x="2910255" y="200291"/>
                  </a:lnTo>
                  <a:lnTo>
                    <a:pt x="2903410" y="162242"/>
                  </a:lnTo>
                  <a:lnTo>
                    <a:pt x="2903410" y="51612"/>
                  </a:lnTo>
                  <a:lnTo>
                    <a:pt x="2793758" y="51612"/>
                  </a:lnTo>
                  <a:lnTo>
                    <a:pt x="2793758" y="162242"/>
                  </a:lnTo>
                  <a:lnTo>
                    <a:pt x="2787243" y="200660"/>
                  </a:lnTo>
                  <a:lnTo>
                    <a:pt x="2768536" y="229692"/>
                  </a:lnTo>
                  <a:lnTo>
                    <a:pt x="2738971" y="248043"/>
                  </a:lnTo>
                  <a:lnTo>
                    <a:pt x="2699842" y="254444"/>
                  </a:lnTo>
                  <a:lnTo>
                    <a:pt x="2661132" y="247916"/>
                  </a:lnTo>
                  <a:lnTo>
                    <a:pt x="2631541" y="229349"/>
                  </a:lnTo>
                  <a:lnTo>
                    <a:pt x="2612644" y="200291"/>
                  </a:lnTo>
                  <a:lnTo>
                    <a:pt x="2605989" y="162242"/>
                  </a:lnTo>
                  <a:lnTo>
                    <a:pt x="2605989" y="0"/>
                  </a:lnTo>
                  <a:lnTo>
                    <a:pt x="2496337" y="0"/>
                  </a:lnTo>
                  <a:lnTo>
                    <a:pt x="2496337" y="166433"/>
                  </a:lnTo>
                  <a:lnTo>
                    <a:pt x="2500871" y="213436"/>
                  </a:lnTo>
                  <a:lnTo>
                    <a:pt x="2514003" y="255104"/>
                  </a:lnTo>
                  <a:lnTo>
                    <a:pt x="2535059" y="290741"/>
                  </a:lnTo>
                  <a:lnTo>
                    <a:pt x="2563368" y="319671"/>
                  </a:lnTo>
                  <a:lnTo>
                    <a:pt x="2598242" y="341185"/>
                  </a:lnTo>
                  <a:lnTo>
                    <a:pt x="2639009" y="354609"/>
                  </a:lnTo>
                  <a:lnTo>
                    <a:pt x="2685008" y="359232"/>
                  </a:lnTo>
                  <a:lnTo>
                    <a:pt x="2735707" y="353085"/>
                  </a:lnTo>
                  <a:lnTo>
                    <a:pt x="2781706" y="335648"/>
                  </a:lnTo>
                  <a:lnTo>
                    <a:pt x="2820390" y="308457"/>
                  </a:lnTo>
                  <a:lnTo>
                    <a:pt x="2849181" y="273024"/>
                  </a:lnTo>
                  <a:lnTo>
                    <a:pt x="2878620" y="308775"/>
                  </a:lnTo>
                  <a:lnTo>
                    <a:pt x="2917406" y="335927"/>
                  </a:lnTo>
                  <a:lnTo>
                    <a:pt x="2963240" y="353187"/>
                  </a:lnTo>
                  <a:lnTo>
                    <a:pt x="3013824" y="359232"/>
                  </a:lnTo>
                  <a:lnTo>
                    <a:pt x="3059417" y="354609"/>
                  </a:lnTo>
                  <a:lnTo>
                    <a:pt x="3099854" y="341185"/>
                  </a:lnTo>
                  <a:lnTo>
                    <a:pt x="3134436" y="319671"/>
                  </a:lnTo>
                  <a:lnTo>
                    <a:pt x="3162516" y="290741"/>
                  </a:lnTo>
                  <a:lnTo>
                    <a:pt x="3183394" y="255104"/>
                  </a:lnTo>
                  <a:lnTo>
                    <a:pt x="3196425" y="213436"/>
                  </a:lnTo>
                  <a:lnTo>
                    <a:pt x="3200920" y="166433"/>
                  </a:lnTo>
                  <a:lnTo>
                    <a:pt x="3200920" y="0"/>
                  </a:lnTo>
                  <a:close/>
                </a:path>
                <a:path w="5697855" h="359410">
                  <a:moveTo>
                    <a:pt x="4033075" y="0"/>
                  </a:moveTo>
                  <a:lnTo>
                    <a:pt x="3923436" y="0"/>
                  </a:lnTo>
                  <a:lnTo>
                    <a:pt x="3923436" y="162242"/>
                  </a:lnTo>
                  <a:lnTo>
                    <a:pt x="3916959" y="200291"/>
                  </a:lnTo>
                  <a:lnTo>
                    <a:pt x="3898544" y="229349"/>
                  </a:lnTo>
                  <a:lnTo>
                    <a:pt x="3869715" y="247916"/>
                  </a:lnTo>
                  <a:lnTo>
                    <a:pt x="3831983" y="254444"/>
                  </a:lnTo>
                  <a:lnTo>
                    <a:pt x="3792232" y="247916"/>
                  </a:lnTo>
                  <a:lnTo>
                    <a:pt x="3761841" y="229349"/>
                  </a:lnTo>
                  <a:lnTo>
                    <a:pt x="3742423" y="200291"/>
                  </a:lnTo>
                  <a:lnTo>
                    <a:pt x="3735578" y="162242"/>
                  </a:lnTo>
                  <a:lnTo>
                    <a:pt x="3735578" y="51612"/>
                  </a:lnTo>
                  <a:lnTo>
                    <a:pt x="3625926" y="51612"/>
                  </a:lnTo>
                  <a:lnTo>
                    <a:pt x="3625926" y="162242"/>
                  </a:lnTo>
                  <a:lnTo>
                    <a:pt x="3619411" y="200660"/>
                  </a:lnTo>
                  <a:lnTo>
                    <a:pt x="3600704" y="229692"/>
                  </a:lnTo>
                  <a:lnTo>
                    <a:pt x="3571138" y="248043"/>
                  </a:lnTo>
                  <a:lnTo>
                    <a:pt x="3532009" y="254444"/>
                  </a:lnTo>
                  <a:lnTo>
                    <a:pt x="3493300" y="247916"/>
                  </a:lnTo>
                  <a:lnTo>
                    <a:pt x="3463709" y="229349"/>
                  </a:lnTo>
                  <a:lnTo>
                    <a:pt x="3444798" y="200291"/>
                  </a:lnTo>
                  <a:lnTo>
                    <a:pt x="3438156" y="162242"/>
                  </a:lnTo>
                  <a:lnTo>
                    <a:pt x="3438156" y="0"/>
                  </a:lnTo>
                  <a:lnTo>
                    <a:pt x="3328492" y="0"/>
                  </a:lnTo>
                  <a:lnTo>
                    <a:pt x="3328492" y="166433"/>
                  </a:lnTo>
                  <a:lnTo>
                    <a:pt x="3333026" y="213436"/>
                  </a:lnTo>
                  <a:lnTo>
                    <a:pt x="3346158" y="255104"/>
                  </a:lnTo>
                  <a:lnTo>
                    <a:pt x="3367214" y="290741"/>
                  </a:lnTo>
                  <a:lnTo>
                    <a:pt x="3395522" y="319671"/>
                  </a:lnTo>
                  <a:lnTo>
                    <a:pt x="3430397" y="341185"/>
                  </a:lnTo>
                  <a:lnTo>
                    <a:pt x="3471176" y="354609"/>
                  </a:lnTo>
                  <a:lnTo>
                    <a:pt x="3517176" y="359232"/>
                  </a:lnTo>
                  <a:lnTo>
                    <a:pt x="3567874" y="353085"/>
                  </a:lnTo>
                  <a:lnTo>
                    <a:pt x="3613874" y="335648"/>
                  </a:lnTo>
                  <a:lnTo>
                    <a:pt x="3652558" y="308457"/>
                  </a:lnTo>
                  <a:lnTo>
                    <a:pt x="3681349" y="273024"/>
                  </a:lnTo>
                  <a:lnTo>
                    <a:pt x="3710787" y="308775"/>
                  </a:lnTo>
                  <a:lnTo>
                    <a:pt x="3749560" y="335927"/>
                  </a:lnTo>
                  <a:lnTo>
                    <a:pt x="3795407" y="353187"/>
                  </a:lnTo>
                  <a:lnTo>
                    <a:pt x="3845991" y="359232"/>
                  </a:lnTo>
                  <a:lnTo>
                    <a:pt x="3891584" y="354609"/>
                  </a:lnTo>
                  <a:lnTo>
                    <a:pt x="3932009" y="341185"/>
                  </a:lnTo>
                  <a:lnTo>
                    <a:pt x="3966603" y="319671"/>
                  </a:lnTo>
                  <a:lnTo>
                    <a:pt x="3994670" y="290741"/>
                  </a:lnTo>
                  <a:lnTo>
                    <a:pt x="4015562" y="255104"/>
                  </a:lnTo>
                  <a:lnTo>
                    <a:pt x="4028592" y="213436"/>
                  </a:lnTo>
                  <a:lnTo>
                    <a:pt x="4033075" y="166433"/>
                  </a:lnTo>
                  <a:lnTo>
                    <a:pt x="4033075" y="0"/>
                  </a:lnTo>
                  <a:close/>
                </a:path>
                <a:path w="5697855" h="359410">
                  <a:moveTo>
                    <a:pt x="4865167" y="0"/>
                  </a:moveTo>
                  <a:lnTo>
                    <a:pt x="4755515" y="0"/>
                  </a:lnTo>
                  <a:lnTo>
                    <a:pt x="4755515" y="162242"/>
                  </a:lnTo>
                  <a:lnTo>
                    <a:pt x="4749038" y="200291"/>
                  </a:lnTo>
                  <a:lnTo>
                    <a:pt x="4730635" y="229349"/>
                  </a:lnTo>
                  <a:lnTo>
                    <a:pt x="4701794" y="247916"/>
                  </a:lnTo>
                  <a:lnTo>
                    <a:pt x="4664062" y="254444"/>
                  </a:lnTo>
                  <a:lnTo>
                    <a:pt x="4624324" y="247916"/>
                  </a:lnTo>
                  <a:lnTo>
                    <a:pt x="4593933" y="229349"/>
                  </a:lnTo>
                  <a:lnTo>
                    <a:pt x="4574502" y="200291"/>
                  </a:lnTo>
                  <a:lnTo>
                    <a:pt x="4567669" y="162242"/>
                  </a:lnTo>
                  <a:lnTo>
                    <a:pt x="4567669" y="51612"/>
                  </a:lnTo>
                  <a:lnTo>
                    <a:pt x="4458017" y="51612"/>
                  </a:lnTo>
                  <a:lnTo>
                    <a:pt x="4458017" y="162242"/>
                  </a:lnTo>
                  <a:lnTo>
                    <a:pt x="4451489" y="200660"/>
                  </a:lnTo>
                  <a:lnTo>
                    <a:pt x="4432795" y="229692"/>
                  </a:lnTo>
                  <a:lnTo>
                    <a:pt x="4403217" y="248043"/>
                  </a:lnTo>
                  <a:lnTo>
                    <a:pt x="4364088" y="254444"/>
                  </a:lnTo>
                  <a:lnTo>
                    <a:pt x="4325378" y="247916"/>
                  </a:lnTo>
                  <a:lnTo>
                    <a:pt x="4295787" y="229349"/>
                  </a:lnTo>
                  <a:lnTo>
                    <a:pt x="4276890" y="200291"/>
                  </a:lnTo>
                  <a:lnTo>
                    <a:pt x="4270235" y="162242"/>
                  </a:lnTo>
                  <a:lnTo>
                    <a:pt x="4270235" y="0"/>
                  </a:lnTo>
                  <a:lnTo>
                    <a:pt x="4160583" y="0"/>
                  </a:lnTo>
                  <a:lnTo>
                    <a:pt x="4160583" y="166433"/>
                  </a:lnTo>
                  <a:lnTo>
                    <a:pt x="4165104" y="213436"/>
                  </a:lnTo>
                  <a:lnTo>
                    <a:pt x="4178236" y="255104"/>
                  </a:lnTo>
                  <a:lnTo>
                    <a:pt x="4199305" y="290741"/>
                  </a:lnTo>
                  <a:lnTo>
                    <a:pt x="4227614" y="319671"/>
                  </a:lnTo>
                  <a:lnTo>
                    <a:pt x="4262488" y="341185"/>
                  </a:lnTo>
                  <a:lnTo>
                    <a:pt x="4303268" y="354609"/>
                  </a:lnTo>
                  <a:lnTo>
                    <a:pt x="4349254" y="359232"/>
                  </a:lnTo>
                  <a:lnTo>
                    <a:pt x="4399953" y="353085"/>
                  </a:lnTo>
                  <a:lnTo>
                    <a:pt x="4445952" y="335648"/>
                  </a:lnTo>
                  <a:lnTo>
                    <a:pt x="4484649" y="308457"/>
                  </a:lnTo>
                  <a:lnTo>
                    <a:pt x="4513440" y="273024"/>
                  </a:lnTo>
                  <a:lnTo>
                    <a:pt x="4542866" y="308775"/>
                  </a:lnTo>
                  <a:lnTo>
                    <a:pt x="4581652" y="335927"/>
                  </a:lnTo>
                  <a:lnTo>
                    <a:pt x="4627486" y="353187"/>
                  </a:lnTo>
                  <a:lnTo>
                    <a:pt x="4678070" y="359232"/>
                  </a:lnTo>
                  <a:lnTo>
                    <a:pt x="4723663" y="354609"/>
                  </a:lnTo>
                  <a:lnTo>
                    <a:pt x="4764100" y="341185"/>
                  </a:lnTo>
                  <a:lnTo>
                    <a:pt x="4798682" y="319671"/>
                  </a:lnTo>
                  <a:lnTo>
                    <a:pt x="4826762" y="290741"/>
                  </a:lnTo>
                  <a:lnTo>
                    <a:pt x="4847653" y="255104"/>
                  </a:lnTo>
                  <a:lnTo>
                    <a:pt x="4860671" y="213436"/>
                  </a:lnTo>
                  <a:lnTo>
                    <a:pt x="4865167" y="166433"/>
                  </a:lnTo>
                  <a:lnTo>
                    <a:pt x="4865167" y="0"/>
                  </a:lnTo>
                  <a:close/>
                </a:path>
                <a:path w="5697855" h="359410">
                  <a:moveTo>
                    <a:pt x="5697334" y="12"/>
                  </a:moveTo>
                  <a:lnTo>
                    <a:pt x="5587682" y="12"/>
                  </a:lnTo>
                  <a:lnTo>
                    <a:pt x="5587682" y="162242"/>
                  </a:lnTo>
                  <a:lnTo>
                    <a:pt x="5581205" y="200279"/>
                  </a:lnTo>
                  <a:lnTo>
                    <a:pt x="5562803" y="229349"/>
                  </a:lnTo>
                  <a:lnTo>
                    <a:pt x="5533961" y="247916"/>
                  </a:lnTo>
                  <a:lnTo>
                    <a:pt x="5496230" y="254444"/>
                  </a:lnTo>
                  <a:lnTo>
                    <a:pt x="5456491" y="247916"/>
                  </a:lnTo>
                  <a:lnTo>
                    <a:pt x="5426087" y="229349"/>
                  </a:lnTo>
                  <a:lnTo>
                    <a:pt x="5406669" y="200279"/>
                  </a:lnTo>
                  <a:lnTo>
                    <a:pt x="5399837" y="162242"/>
                  </a:lnTo>
                  <a:lnTo>
                    <a:pt x="5399837" y="51612"/>
                  </a:lnTo>
                  <a:lnTo>
                    <a:pt x="5290185" y="51612"/>
                  </a:lnTo>
                  <a:lnTo>
                    <a:pt x="5290185" y="162242"/>
                  </a:lnTo>
                  <a:lnTo>
                    <a:pt x="5283657" y="200660"/>
                  </a:lnTo>
                  <a:lnTo>
                    <a:pt x="5264963" y="229692"/>
                  </a:lnTo>
                  <a:lnTo>
                    <a:pt x="5235384" y="248043"/>
                  </a:lnTo>
                  <a:lnTo>
                    <a:pt x="5196256" y="254444"/>
                  </a:lnTo>
                  <a:lnTo>
                    <a:pt x="5157546" y="247916"/>
                  </a:lnTo>
                  <a:lnTo>
                    <a:pt x="5127955" y="229349"/>
                  </a:lnTo>
                  <a:lnTo>
                    <a:pt x="5109057" y="200279"/>
                  </a:lnTo>
                  <a:lnTo>
                    <a:pt x="5102403" y="162242"/>
                  </a:lnTo>
                  <a:lnTo>
                    <a:pt x="5102403" y="12"/>
                  </a:lnTo>
                  <a:lnTo>
                    <a:pt x="4992751" y="12"/>
                  </a:lnTo>
                  <a:lnTo>
                    <a:pt x="4992751" y="166433"/>
                  </a:lnTo>
                  <a:lnTo>
                    <a:pt x="4997272" y="213436"/>
                  </a:lnTo>
                  <a:lnTo>
                    <a:pt x="5010404" y="255092"/>
                  </a:lnTo>
                  <a:lnTo>
                    <a:pt x="5031473" y="290741"/>
                  </a:lnTo>
                  <a:lnTo>
                    <a:pt x="5059781" y="319671"/>
                  </a:lnTo>
                  <a:lnTo>
                    <a:pt x="5094656" y="341185"/>
                  </a:lnTo>
                  <a:lnTo>
                    <a:pt x="5135435" y="354609"/>
                  </a:lnTo>
                  <a:lnTo>
                    <a:pt x="5181422" y="359232"/>
                  </a:lnTo>
                  <a:lnTo>
                    <a:pt x="5232120" y="353085"/>
                  </a:lnTo>
                  <a:lnTo>
                    <a:pt x="5278120" y="335648"/>
                  </a:lnTo>
                  <a:lnTo>
                    <a:pt x="5316817" y="308444"/>
                  </a:lnTo>
                  <a:lnTo>
                    <a:pt x="5345608" y="273011"/>
                  </a:lnTo>
                  <a:lnTo>
                    <a:pt x="5375033" y="308762"/>
                  </a:lnTo>
                  <a:lnTo>
                    <a:pt x="5413819" y="335927"/>
                  </a:lnTo>
                  <a:lnTo>
                    <a:pt x="5459654" y="353187"/>
                  </a:lnTo>
                  <a:lnTo>
                    <a:pt x="5510238" y="359232"/>
                  </a:lnTo>
                  <a:lnTo>
                    <a:pt x="5555831" y="354609"/>
                  </a:lnTo>
                  <a:lnTo>
                    <a:pt x="5596267" y="341185"/>
                  </a:lnTo>
                  <a:lnTo>
                    <a:pt x="5630850" y="319671"/>
                  </a:lnTo>
                  <a:lnTo>
                    <a:pt x="5658929" y="290741"/>
                  </a:lnTo>
                  <a:lnTo>
                    <a:pt x="5679808" y="255092"/>
                  </a:lnTo>
                  <a:lnTo>
                    <a:pt x="5692838" y="213436"/>
                  </a:lnTo>
                  <a:lnTo>
                    <a:pt x="5697334" y="166433"/>
                  </a:lnTo>
                  <a:lnTo>
                    <a:pt x="5697334" y="12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56495" y="2994285"/>
              <a:ext cx="2392785" cy="113537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72264" y="3527502"/>
              <a:ext cx="142508" cy="16007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34878" y="3523388"/>
              <a:ext cx="153503" cy="16420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418189" y="3523388"/>
              <a:ext cx="153503" cy="16420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616233" y="3523353"/>
              <a:ext cx="86227" cy="15976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730767" y="3432685"/>
              <a:ext cx="138430" cy="255270"/>
            </a:xfrm>
            <a:custGeom>
              <a:avLst/>
              <a:gdLst/>
              <a:ahLst/>
              <a:cxnLst/>
              <a:rect l="l" t="t" r="r" b="b"/>
              <a:pathLst>
                <a:path w="138429" h="255270">
                  <a:moveTo>
                    <a:pt x="25758" y="0"/>
                  </a:moveTo>
                  <a:lnTo>
                    <a:pt x="0" y="0"/>
                  </a:lnTo>
                  <a:lnTo>
                    <a:pt x="0" y="245992"/>
                  </a:lnTo>
                  <a:lnTo>
                    <a:pt x="39286" y="254528"/>
                  </a:lnTo>
                  <a:lnTo>
                    <a:pt x="47087" y="254871"/>
                  </a:lnTo>
                  <a:lnTo>
                    <a:pt x="84616" y="248553"/>
                  </a:lnTo>
                  <a:lnTo>
                    <a:pt x="111772" y="231542"/>
                  </a:lnTo>
                  <a:lnTo>
                    <a:pt x="39140" y="231542"/>
                  </a:lnTo>
                  <a:lnTo>
                    <a:pt x="32951" y="230171"/>
                  </a:lnTo>
                  <a:lnTo>
                    <a:pt x="25758" y="226736"/>
                  </a:lnTo>
                  <a:lnTo>
                    <a:pt x="25758" y="127441"/>
                  </a:lnTo>
                  <a:lnTo>
                    <a:pt x="35098" y="121924"/>
                  </a:lnTo>
                  <a:lnTo>
                    <a:pt x="44352" y="118086"/>
                  </a:lnTo>
                  <a:lnTo>
                    <a:pt x="53923" y="115845"/>
                  </a:lnTo>
                  <a:lnTo>
                    <a:pt x="64217" y="115116"/>
                  </a:lnTo>
                  <a:lnTo>
                    <a:pt x="122281" y="115116"/>
                  </a:lnTo>
                  <a:lnTo>
                    <a:pt x="120129" y="111272"/>
                  </a:lnTo>
                  <a:lnTo>
                    <a:pt x="106723" y="101358"/>
                  </a:lnTo>
                  <a:lnTo>
                    <a:pt x="25758" y="101358"/>
                  </a:lnTo>
                  <a:lnTo>
                    <a:pt x="25758" y="0"/>
                  </a:lnTo>
                  <a:close/>
                </a:path>
                <a:path w="138429" h="255270">
                  <a:moveTo>
                    <a:pt x="122281" y="115116"/>
                  </a:moveTo>
                  <a:lnTo>
                    <a:pt x="64217" y="115116"/>
                  </a:lnTo>
                  <a:lnTo>
                    <a:pt x="83537" y="118629"/>
                  </a:lnTo>
                  <a:lnTo>
                    <a:pt x="97872" y="128777"/>
                  </a:lnTo>
                  <a:lnTo>
                    <a:pt x="106791" y="144974"/>
                  </a:lnTo>
                  <a:lnTo>
                    <a:pt x="109860" y="166633"/>
                  </a:lnTo>
                  <a:lnTo>
                    <a:pt x="108634" y="184112"/>
                  </a:lnTo>
                  <a:lnTo>
                    <a:pt x="86531" y="219166"/>
                  </a:lnTo>
                  <a:lnTo>
                    <a:pt x="52898" y="231542"/>
                  </a:lnTo>
                  <a:lnTo>
                    <a:pt x="111772" y="231542"/>
                  </a:lnTo>
                  <a:lnTo>
                    <a:pt x="113297" y="230587"/>
                  </a:lnTo>
                  <a:lnTo>
                    <a:pt x="131616" y="202454"/>
                  </a:lnTo>
                  <a:lnTo>
                    <a:pt x="138058" y="165638"/>
                  </a:lnTo>
                  <a:lnTo>
                    <a:pt x="133373" y="134934"/>
                  </a:lnTo>
                  <a:lnTo>
                    <a:pt x="122281" y="115116"/>
                  </a:lnTo>
                  <a:close/>
                </a:path>
                <a:path w="138429" h="255270">
                  <a:moveTo>
                    <a:pt x="72845" y="90667"/>
                  </a:moveTo>
                  <a:lnTo>
                    <a:pt x="34009" y="97232"/>
                  </a:lnTo>
                  <a:lnTo>
                    <a:pt x="25758" y="101358"/>
                  </a:lnTo>
                  <a:lnTo>
                    <a:pt x="106723" y="101358"/>
                  </a:lnTo>
                  <a:lnTo>
                    <a:pt x="99547" y="96051"/>
                  </a:lnTo>
                  <a:lnTo>
                    <a:pt x="72845" y="906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898634" y="3523378"/>
              <a:ext cx="133556" cy="16420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074637" y="3523353"/>
              <a:ext cx="234725" cy="16422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0348112" y="3432688"/>
              <a:ext cx="304165" cy="255270"/>
            </a:xfrm>
            <a:custGeom>
              <a:avLst/>
              <a:gdLst/>
              <a:ahLst/>
              <a:cxnLst/>
              <a:rect l="l" t="t" r="r" b="b"/>
              <a:pathLst>
                <a:path w="304165" h="255270">
                  <a:moveTo>
                    <a:pt x="29514" y="94830"/>
                  </a:moveTo>
                  <a:lnTo>
                    <a:pt x="3746" y="94830"/>
                  </a:lnTo>
                  <a:lnTo>
                    <a:pt x="3746" y="250405"/>
                  </a:lnTo>
                  <a:lnTo>
                    <a:pt x="29514" y="250405"/>
                  </a:lnTo>
                  <a:lnTo>
                    <a:pt x="29514" y="94830"/>
                  </a:lnTo>
                  <a:close/>
                </a:path>
                <a:path w="304165" h="255270">
                  <a:moveTo>
                    <a:pt x="33642" y="31305"/>
                  </a:moveTo>
                  <a:lnTo>
                    <a:pt x="26073" y="23736"/>
                  </a:lnTo>
                  <a:lnTo>
                    <a:pt x="7569" y="23736"/>
                  </a:lnTo>
                  <a:lnTo>
                    <a:pt x="0" y="31305"/>
                  </a:lnTo>
                  <a:lnTo>
                    <a:pt x="0" y="49809"/>
                  </a:lnTo>
                  <a:lnTo>
                    <a:pt x="7569" y="57442"/>
                  </a:lnTo>
                  <a:lnTo>
                    <a:pt x="26073" y="57442"/>
                  </a:lnTo>
                  <a:lnTo>
                    <a:pt x="33642" y="49809"/>
                  </a:lnTo>
                  <a:lnTo>
                    <a:pt x="33642" y="31305"/>
                  </a:lnTo>
                  <a:close/>
                </a:path>
                <a:path w="304165" h="255270">
                  <a:moveTo>
                    <a:pt x="216446" y="0"/>
                  </a:moveTo>
                  <a:lnTo>
                    <a:pt x="190360" y="0"/>
                  </a:lnTo>
                  <a:lnTo>
                    <a:pt x="190360" y="101358"/>
                  </a:lnTo>
                  <a:lnTo>
                    <a:pt x="190360" y="137134"/>
                  </a:lnTo>
                  <a:lnTo>
                    <a:pt x="190360" y="203034"/>
                  </a:lnTo>
                  <a:lnTo>
                    <a:pt x="183172" y="211975"/>
                  </a:lnTo>
                  <a:lnTo>
                    <a:pt x="143281" y="230555"/>
                  </a:lnTo>
                  <a:lnTo>
                    <a:pt x="126644" y="226504"/>
                  </a:lnTo>
                  <a:lnTo>
                    <a:pt x="113499" y="215265"/>
                  </a:lnTo>
                  <a:lnTo>
                    <a:pt x="104863" y="198183"/>
                  </a:lnTo>
                  <a:lnTo>
                    <a:pt x="101765" y="176580"/>
                  </a:lnTo>
                  <a:lnTo>
                    <a:pt x="105600" y="151257"/>
                  </a:lnTo>
                  <a:lnTo>
                    <a:pt x="116509" y="131991"/>
                  </a:lnTo>
                  <a:lnTo>
                    <a:pt x="133604" y="119735"/>
                  </a:lnTo>
                  <a:lnTo>
                    <a:pt x="155968" y="115430"/>
                  </a:lnTo>
                  <a:lnTo>
                    <a:pt x="166903" y="116255"/>
                  </a:lnTo>
                  <a:lnTo>
                    <a:pt x="190360" y="137134"/>
                  </a:lnTo>
                  <a:lnTo>
                    <a:pt x="190360" y="101358"/>
                  </a:lnTo>
                  <a:lnTo>
                    <a:pt x="182689" y="96494"/>
                  </a:lnTo>
                  <a:lnTo>
                    <a:pt x="174256" y="93179"/>
                  </a:lnTo>
                  <a:lnTo>
                    <a:pt x="164592" y="91274"/>
                  </a:lnTo>
                  <a:lnTo>
                    <a:pt x="153225" y="90665"/>
                  </a:lnTo>
                  <a:lnTo>
                    <a:pt x="121450" y="97104"/>
                  </a:lnTo>
                  <a:lnTo>
                    <a:pt x="96354" y="114998"/>
                  </a:lnTo>
                  <a:lnTo>
                    <a:pt x="79870" y="142290"/>
                  </a:lnTo>
                  <a:lnTo>
                    <a:pt x="73939" y="176898"/>
                  </a:lnTo>
                  <a:lnTo>
                    <a:pt x="78727" y="208521"/>
                  </a:lnTo>
                  <a:lnTo>
                    <a:pt x="92087" y="233172"/>
                  </a:lnTo>
                  <a:lnTo>
                    <a:pt x="112610" y="249174"/>
                  </a:lnTo>
                  <a:lnTo>
                    <a:pt x="138849" y="254876"/>
                  </a:lnTo>
                  <a:lnTo>
                    <a:pt x="153212" y="253288"/>
                  </a:lnTo>
                  <a:lnTo>
                    <a:pt x="166789" y="248653"/>
                  </a:lnTo>
                  <a:lnTo>
                    <a:pt x="179260" y="241122"/>
                  </a:lnTo>
                  <a:lnTo>
                    <a:pt x="190360" y="230847"/>
                  </a:lnTo>
                  <a:lnTo>
                    <a:pt x="190360" y="250431"/>
                  </a:lnTo>
                  <a:lnTo>
                    <a:pt x="216446" y="250431"/>
                  </a:lnTo>
                  <a:lnTo>
                    <a:pt x="216446" y="230847"/>
                  </a:lnTo>
                  <a:lnTo>
                    <a:pt x="216446" y="230555"/>
                  </a:lnTo>
                  <a:lnTo>
                    <a:pt x="216446" y="115430"/>
                  </a:lnTo>
                  <a:lnTo>
                    <a:pt x="216446" y="101358"/>
                  </a:lnTo>
                  <a:lnTo>
                    <a:pt x="216446" y="0"/>
                  </a:lnTo>
                  <a:close/>
                </a:path>
                <a:path w="304165" h="255270">
                  <a:moveTo>
                    <a:pt x="299758" y="94830"/>
                  </a:moveTo>
                  <a:lnTo>
                    <a:pt x="274002" y="94830"/>
                  </a:lnTo>
                  <a:lnTo>
                    <a:pt x="274002" y="250405"/>
                  </a:lnTo>
                  <a:lnTo>
                    <a:pt x="299758" y="250405"/>
                  </a:lnTo>
                  <a:lnTo>
                    <a:pt x="299758" y="94830"/>
                  </a:lnTo>
                  <a:close/>
                </a:path>
                <a:path w="304165" h="255270">
                  <a:moveTo>
                    <a:pt x="303885" y="31305"/>
                  </a:moveTo>
                  <a:lnTo>
                    <a:pt x="296329" y="23736"/>
                  </a:lnTo>
                  <a:lnTo>
                    <a:pt x="277812" y="23736"/>
                  </a:lnTo>
                  <a:lnTo>
                    <a:pt x="270256" y="31305"/>
                  </a:lnTo>
                  <a:lnTo>
                    <a:pt x="270256" y="49809"/>
                  </a:lnTo>
                  <a:lnTo>
                    <a:pt x="277812" y="57442"/>
                  </a:lnTo>
                  <a:lnTo>
                    <a:pt x="296329" y="57442"/>
                  </a:lnTo>
                  <a:lnTo>
                    <a:pt x="303885" y="49809"/>
                  </a:lnTo>
                  <a:lnTo>
                    <a:pt x="303885" y="313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707092" y="3523358"/>
              <a:ext cx="129441" cy="15976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881863" y="3523407"/>
              <a:ext cx="150759" cy="24661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9740242" y="2558702"/>
              <a:ext cx="625475" cy="625475"/>
            </a:xfrm>
            <a:custGeom>
              <a:avLst/>
              <a:gdLst/>
              <a:ahLst/>
              <a:cxnLst/>
              <a:rect l="l" t="t" r="r" b="b"/>
              <a:pathLst>
                <a:path w="625475" h="625475">
                  <a:moveTo>
                    <a:pt x="312639" y="0"/>
                  </a:moveTo>
                  <a:lnTo>
                    <a:pt x="266445" y="3390"/>
                  </a:lnTo>
                  <a:lnTo>
                    <a:pt x="222353" y="13239"/>
                  </a:lnTo>
                  <a:lnTo>
                    <a:pt x="180848" y="29062"/>
                  </a:lnTo>
                  <a:lnTo>
                    <a:pt x="142413" y="50376"/>
                  </a:lnTo>
                  <a:lnTo>
                    <a:pt x="107534" y="76696"/>
                  </a:lnTo>
                  <a:lnTo>
                    <a:pt x="76692" y="107538"/>
                  </a:lnTo>
                  <a:lnTo>
                    <a:pt x="50373" y="142418"/>
                  </a:lnTo>
                  <a:lnTo>
                    <a:pt x="29061" y="180852"/>
                  </a:lnTo>
                  <a:lnTo>
                    <a:pt x="13238" y="222357"/>
                  </a:lnTo>
                  <a:lnTo>
                    <a:pt x="3390" y="266447"/>
                  </a:lnTo>
                  <a:lnTo>
                    <a:pt x="0" y="312639"/>
                  </a:lnTo>
                  <a:lnTo>
                    <a:pt x="1622" y="344687"/>
                  </a:lnTo>
                  <a:lnTo>
                    <a:pt x="14131" y="405845"/>
                  </a:lnTo>
                  <a:lnTo>
                    <a:pt x="45415" y="474998"/>
                  </a:lnTo>
                  <a:lnTo>
                    <a:pt x="71553" y="511696"/>
                  </a:lnTo>
                  <a:lnTo>
                    <a:pt x="102586" y="544200"/>
                  </a:lnTo>
                  <a:lnTo>
                    <a:pt x="137984" y="571981"/>
                  </a:lnTo>
                  <a:lnTo>
                    <a:pt x="177217" y="594509"/>
                  </a:lnTo>
                  <a:lnTo>
                    <a:pt x="219757" y="611257"/>
                  </a:lnTo>
                  <a:lnTo>
                    <a:pt x="265074" y="621693"/>
                  </a:lnTo>
                  <a:lnTo>
                    <a:pt x="312639" y="625289"/>
                  </a:lnTo>
                  <a:lnTo>
                    <a:pt x="360204" y="621693"/>
                  </a:lnTo>
                  <a:lnTo>
                    <a:pt x="405522" y="611257"/>
                  </a:lnTo>
                  <a:lnTo>
                    <a:pt x="448062" y="594509"/>
                  </a:lnTo>
                  <a:lnTo>
                    <a:pt x="487295" y="571981"/>
                  </a:lnTo>
                  <a:lnTo>
                    <a:pt x="522692" y="544200"/>
                  </a:lnTo>
                  <a:lnTo>
                    <a:pt x="553725" y="511696"/>
                  </a:lnTo>
                  <a:lnTo>
                    <a:pt x="579863" y="474998"/>
                  </a:lnTo>
                  <a:lnTo>
                    <a:pt x="600578" y="434635"/>
                  </a:lnTo>
                  <a:lnTo>
                    <a:pt x="615890" y="387454"/>
                  </a:lnTo>
                  <a:lnTo>
                    <a:pt x="318597" y="387454"/>
                  </a:lnTo>
                  <a:lnTo>
                    <a:pt x="318597" y="257573"/>
                  </a:lnTo>
                  <a:lnTo>
                    <a:pt x="283268" y="257573"/>
                  </a:lnTo>
                  <a:lnTo>
                    <a:pt x="283268" y="237814"/>
                  </a:lnTo>
                  <a:lnTo>
                    <a:pt x="615493" y="237814"/>
                  </a:lnTo>
                  <a:lnTo>
                    <a:pt x="612040" y="222357"/>
                  </a:lnTo>
                  <a:lnTo>
                    <a:pt x="596218" y="180852"/>
                  </a:lnTo>
                  <a:lnTo>
                    <a:pt x="574905" y="142418"/>
                  </a:lnTo>
                  <a:lnTo>
                    <a:pt x="548586" y="107538"/>
                  </a:lnTo>
                  <a:lnTo>
                    <a:pt x="517745" y="76696"/>
                  </a:lnTo>
                  <a:lnTo>
                    <a:pt x="482865" y="50376"/>
                  </a:lnTo>
                  <a:lnTo>
                    <a:pt x="444431" y="29062"/>
                  </a:lnTo>
                  <a:lnTo>
                    <a:pt x="402926" y="13239"/>
                  </a:lnTo>
                  <a:lnTo>
                    <a:pt x="358834" y="3390"/>
                  </a:lnTo>
                  <a:lnTo>
                    <a:pt x="312639" y="0"/>
                  </a:lnTo>
                  <a:close/>
                </a:path>
                <a:path w="625475" h="625475">
                  <a:moveTo>
                    <a:pt x="615493" y="237814"/>
                  </a:moveTo>
                  <a:lnTo>
                    <a:pt x="342041" y="237814"/>
                  </a:lnTo>
                  <a:lnTo>
                    <a:pt x="342041" y="387454"/>
                  </a:lnTo>
                  <a:lnTo>
                    <a:pt x="615890" y="387454"/>
                  </a:lnTo>
                  <a:lnTo>
                    <a:pt x="618893" y="375809"/>
                  </a:lnTo>
                  <a:lnTo>
                    <a:pt x="623656" y="344687"/>
                  </a:lnTo>
                  <a:lnTo>
                    <a:pt x="625279" y="312639"/>
                  </a:lnTo>
                  <a:lnTo>
                    <a:pt x="621889" y="266447"/>
                  </a:lnTo>
                  <a:lnTo>
                    <a:pt x="615493" y="237814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0023500" y="2796520"/>
              <a:ext cx="59055" cy="149860"/>
            </a:xfrm>
            <a:custGeom>
              <a:avLst/>
              <a:gdLst/>
              <a:ahLst/>
              <a:cxnLst/>
              <a:rect l="l" t="t" r="r" b="b"/>
              <a:pathLst>
                <a:path w="59054" h="149860">
                  <a:moveTo>
                    <a:pt x="58788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35331" y="20320"/>
                  </a:lnTo>
                  <a:lnTo>
                    <a:pt x="35331" y="149860"/>
                  </a:lnTo>
                  <a:lnTo>
                    <a:pt x="58788" y="149860"/>
                  </a:lnTo>
                  <a:lnTo>
                    <a:pt x="58788" y="20320"/>
                  </a:lnTo>
                  <a:lnTo>
                    <a:pt x="587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856495" y="7112171"/>
              <a:ext cx="2392785" cy="113638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313434" y="7642210"/>
              <a:ext cx="127430" cy="16420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488148" y="7642189"/>
              <a:ext cx="129430" cy="15976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664545" y="7642210"/>
              <a:ext cx="127430" cy="16420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9837825" y="7551549"/>
              <a:ext cx="26034" cy="250825"/>
            </a:xfrm>
            <a:custGeom>
              <a:avLst/>
              <a:gdLst/>
              <a:ahLst/>
              <a:cxnLst/>
              <a:rect l="l" t="t" r="r" b="b"/>
              <a:pathLst>
                <a:path w="26034" h="250825">
                  <a:moveTo>
                    <a:pt x="25758" y="0"/>
                  </a:moveTo>
                  <a:lnTo>
                    <a:pt x="0" y="0"/>
                  </a:lnTo>
                  <a:lnTo>
                    <a:pt x="0" y="250432"/>
                  </a:lnTo>
                  <a:lnTo>
                    <a:pt x="25758" y="250432"/>
                  </a:lnTo>
                  <a:lnTo>
                    <a:pt x="257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894656" y="7646359"/>
              <a:ext cx="133304" cy="24249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051414" y="7642207"/>
              <a:ext cx="112677" cy="16420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199669" y="7642216"/>
              <a:ext cx="133566" cy="16419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375733" y="7642190"/>
              <a:ext cx="234730" cy="16422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652931" y="7642189"/>
              <a:ext cx="129430" cy="159764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9740238" y="6670500"/>
              <a:ext cx="625475" cy="625475"/>
            </a:xfrm>
            <a:custGeom>
              <a:avLst/>
              <a:gdLst/>
              <a:ahLst/>
              <a:cxnLst/>
              <a:rect l="l" t="t" r="r" b="b"/>
              <a:pathLst>
                <a:path w="625475" h="625475">
                  <a:moveTo>
                    <a:pt x="312639" y="0"/>
                  </a:moveTo>
                  <a:lnTo>
                    <a:pt x="266447" y="3390"/>
                  </a:lnTo>
                  <a:lnTo>
                    <a:pt x="222357" y="13238"/>
                  </a:lnTo>
                  <a:lnTo>
                    <a:pt x="180852" y="29061"/>
                  </a:lnTo>
                  <a:lnTo>
                    <a:pt x="142418" y="50373"/>
                  </a:lnTo>
                  <a:lnTo>
                    <a:pt x="107538" y="76692"/>
                  </a:lnTo>
                  <a:lnTo>
                    <a:pt x="76696" y="107534"/>
                  </a:lnTo>
                  <a:lnTo>
                    <a:pt x="50376" y="142413"/>
                  </a:lnTo>
                  <a:lnTo>
                    <a:pt x="29062" y="180848"/>
                  </a:lnTo>
                  <a:lnTo>
                    <a:pt x="13239" y="222353"/>
                  </a:lnTo>
                  <a:lnTo>
                    <a:pt x="3390" y="266445"/>
                  </a:lnTo>
                  <a:lnTo>
                    <a:pt x="0" y="312639"/>
                  </a:lnTo>
                  <a:lnTo>
                    <a:pt x="3390" y="358834"/>
                  </a:lnTo>
                  <a:lnTo>
                    <a:pt x="13239" y="402926"/>
                  </a:lnTo>
                  <a:lnTo>
                    <a:pt x="29062" y="444431"/>
                  </a:lnTo>
                  <a:lnTo>
                    <a:pt x="50376" y="482865"/>
                  </a:lnTo>
                  <a:lnTo>
                    <a:pt x="76696" y="517745"/>
                  </a:lnTo>
                  <a:lnTo>
                    <a:pt x="107538" y="548586"/>
                  </a:lnTo>
                  <a:lnTo>
                    <a:pt x="142418" y="574905"/>
                  </a:lnTo>
                  <a:lnTo>
                    <a:pt x="180852" y="596218"/>
                  </a:lnTo>
                  <a:lnTo>
                    <a:pt x="222357" y="612040"/>
                  </a:lnTo>
                  <a:lnTo>
                    <a:pt x="266447" y="621889"/>
                  </a:lnTo>
                  <a:lnTo>
                    <a:pt x="312639" y="625279"/>
                  </a:lnTo>
                  <a:lnTo>
                    <a:pt x="358834" y="621889"/>
                  </a:lnTo>
                  <a:lnTo>
                    <a:pt x="402926" y="612040"/>
                  </a:lnTo>
                  <a:lnTo>
                    <a:pt x="444433" y="596218"/>
                  </a:lnTo>
                  <a:lnTo>
                    <a:pt x="482868" y="574905"/>
                  </a:lnTo>
                  <a:lnTo>
                    <a:pt x="517749" y="548586"/>
                  </a:lnTo>
                  <a:lnTo>
                    <a:pt x="548592" y="517745"/>
                  </a:lnTo>
                  <a:lnTo>
                    <a:pt x="574912" y="482865"/>
                  </a:lnTo>
                  <a:lnTo>
                    <a:pt x="596226" y="444431"/>
                  </a:lnTo>
                  <a:lnTo>
                    <a:pt x="612050" y="402926"/>
                  </a:lnTo>
                  <a:lnTo>
                    <a:pt x="621899" y="358834"/>
                  </a:lnTo>
                  <a:lnTo>
                    <a:pt x="625289" y="312639"/>
                  </a:lnTo>
                  <a:lnTo>
                    <a:pt x="621899" y="266445"/>
                  </a:lnTo>
                  <a:lnTo>
                    <a:pt x="612050" y="222353"/>
                  </a:lnTo>
                  <a:lnTo>
                    <a:pt x="596226" y="180848"/>
                  </a:lnTo>
                  <a:lnTo>
                    <a:pt x="574912" y="142413"/>
                  </a:lnTo>
                  <a:lnTo>
                    <a:pt x="548592" y="107534"/>
                  </a:lnTo>
                  <a:lnTo>
                    <a:pt x="517749" y="76692"/>
                  </a:lnTo>
                  <a:lnTo>
                    <a:pt x="482868" y="50373"/>
                  </a:lnTo>
                  <a:lnTo>
                    <a:pt x="444433" y="29061"/>
                  </a:lnTo>
                  <a:lnTo>
                    <a:pt x="402926" y="13238"/>
                  </a:lnTo>
                  <a:lnTo>
                    <a:pt x="358834" y="3390"/>
                  </a:lnTo>
                  <a:lnTo>
                    <a:pt x="312639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000619" y="6874263"/>
              <a:ext cx="104541" cy="21778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963138" y="5034275"/>
              <a:ext cx="2392827" cy="1135379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346881" y="5375701"/>
              <a:ext cx="232352" cy="16423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626508" y="5375404"/>
              <a:ext cx="142121" cy="24210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813244" y="5375404"/>
              <a:ext cx="142121" cy="242107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985221" y="5375742"/>
              <a:ext cx="153503" cy="164193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183264" y="5334521"/>
              <a:ext cx="186632" cy="20540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390672" y="5375727"/>
              <a:ext cx="133566" cy="164204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566679" y="5375701"/>
              <a:ext cx="234726" cy="16423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843930" y="5375706"/>
              <a:ext cx="129441" cy="15976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7568283" y="5750900"/>
              <a:ext cx="133556" cy="164204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7744304" y="5750880"/>
              <a:ext cx="129430" cy="159764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8002982" y="5660211"/>
              <a:ext cx="142875" cy="255270"/>
            </a:xfrm>
            <a:custGeom>
              <a:avLst/>
              <a:gdLst/>
              <a:ahLst/>
              <a:cxnLst/>
              <a:rect l="l" t="t" r="r" b="b"/>
              <a:pathLst>
                <a:path w="142875" h="255270">
                  <a:moveTo>
                    <a:pt x="79285" y="90667"/>
                  </a:moveTo>
                  <a:lnTo>
                    <a:pt x="47478" y="97096"/>
                  </a:lnTo>
                  <a:lnTo>
                    <a:pt x="22381" y="114996"/>
                  </a:lnTo>
                  <a:lnTo>
                    <a:pt x="5915" y="142289"/>
                  </a:lnTo>
                  <a:lnTo>
                    <a:pt x="0" y="176895"/>
                  </a:lnTo>
                  <a:lnTo>
                    <a:pt x="4776" y="208518"/>
                  </a:lnTo>
                  <a:lnTo>
                    <a:pt x="18144" y="233159"/>
                  </a:lnTo>
                  <a:lnTo>
                    <a:pt x="38665" y="249159"/>
                  </a:lnTo>
                  <a:lnTo>
                    <a:pt x="64898" y="254861"/>
                  </a:lnTo>
                  <a:lnTo>
                    <a:pt x="79270" y="253281"/>
                  </a:lnTo>
                  <a:lnTo>
                    <a:pt x="92841" y="248648"/>
                  </a:lnTo>
                  <a:lnTo>
                    <a:pt x="105322" y="241118"/>
                  </a:lnTo>
                  <a:lnTo>
                    <a:pt x="116425" y="230851"/>
                  </a:lnTo>
                  <a:lnTo>
                    <a:pt x="142498" y="230851"/>
                  </a:lnTo>
                  <a:lnTo>
                    <a:pt x="142498" y="230537"/>
                  </a:lnTo>
                  <a:lnTo>
                    <a:pt x="69338" y="230537"/>
                  </a:lnTo>
                  <a:lnTo>
                    <a:pt x="52685" y="226493"/>
                  </a:lnTo>
                  <a:lnTo>
                    <a:pt x="39521" y="215256"/>
                  </a:lnTo>
                  <a:lnTo>
                    <a:pt x="30869" y="198171"/>
                  </a:lnTo>
                  <a:lnTo>
                    <a:pt x="27758" y="176581"/>
                  </a:lnTo>
                  <a:lnTo>
                    <a:pt x="31604" y="151250"/>
                  </a:lnTo>
                  <a:lnTo>
                    <a:pt x="42536" y="131978"/>
                  </a:lnTo>
                  <a:lnTo>
                    <a:pt x="59647" y="119718"/>
                  </a:lnTo>
                  <a:lnTo>
                    <a:pt x="82028" y="115420"/>
                  </a:lnTo>
                  <a:lnTo>
                    <a:pt x="142498" y="115420"/>
                  </a:lnTo>
                  <a:lnTo>
                    <a:pt x="142498" y="101358"/>
                  </a:lnTo>
                  <a:lnTo>
                    <a:pt x="116425" y="101358"/>
                  </a:lnTo>
                  <a:lnTo>
                    <a:pt x="108746" y="96493"/>
                  </a:lnTo>
                  <a:lnTo>
                    <a:pt x="100313" y="93173"/>
                  </a:lnTo>
                  <a:lnTo>
                    <a:pt x="90651" y="91273"/>
                  </a:lnTo>
                  <a:lnTo>
                    <a:pt x="79285" y="90667"/>
                  </a:lnTo>
                  <a:close/>
                </a:path>
                <a:path w="142875" h="255270">
                  <a:moveTo>
                    <a:pt x="142498" y="230851"/>
                  </a:moveTo>
                  <a:lnTo>
                    <a:pt x="116425" y="230851"/>
                  </a:lnTo>
                  <a:lnTo>
                    <a:pt x="116425" y="250421"/>
                  </a:lnTo>
                  <a:lnTo>
                    <a:pt x="142498" y="250421"/>
                  </a:lnTo>
                  <a:lnTo>
                    <a:pt x="142498" y="230851"/>
                  </a:lnTo>
                  <a:close/>
                </a:path>
                <a:path w="142875" h="255270">
                  <a:moveTo>
                    <a:pt x="142498" y="115420"/>
                  </a:moveTo>
                  <a:lnTo>
                    <a:pt x="82028" y="115420"/>
                  </a:lnTo>
                  <a:lnTo>
                    <a:pt x="92964" y="116249"/>
                  </a:lnTo>
                  <a:lnTo>
                    <a:pt x="101930" y="118720"/>
                  </a:lnTo>
                  <a:lnTo>
                    <a:pt x="108761" y="122810"/>
                  </a:lnTo>
                  <a:lnTo>
                    <a:pt x="113294" y="128498"/>
                  </a:lnTo>
                  <a:lnTo>
                    <a:pt x="116048" y="133681"/>
                  </a:lnTo>
                  <a:lnTo>
                    <a:pt x="116425" y="137116"/>
                  </a:lnTo>
                  <a:lnTo>
                    <a:pt x="116425" y="203030"/>
                  </a:lnTo>
                  <a:lnTo>
                    <a:pt x="84346" y="227771"/>
                  </a:lnTo>
                  <a:lnTo>
                    <a:pt x="69338" y="230537"/>
                  </a:lnTo>
                  <a:lnTo>
                    <a:pt x="142498" y="230537"/>
                  </a:lnTo>
                  <a:lnTo>
                    <a:pt x="142498" y="115420"/>
                  </a:lnTo>
                  <a:close/>
                </a:path>
                <a:path w="142875" h="255270">
                  <a:moveTo>
                    <a:pt x="142498" y="0"/>
                  </a:moveTo>
                  <a:lnTo>
                    <a:pt x="116425" y="0"/>
                  </a:lnTo>
                  <a:lnTo>
                    <a:pt x="116425" y="101358"/>
                  </a:lnTo>
                  <a:lnTo>
                    <a:pt x="142498" y="101358"/>
                  </a:lnTo>
                  <a:lnTo>
                    <a:pt x="1424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188311" y="5750900"/>
              <a:ext cx="133566" cy="164204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8362960" y="5660246"/>
              <a:ext cx="26034" cy="250825"/>
            </a:xfrm>
            <a:custGeom>
              <a:avLst/>
              <a:gdLst/>
              <a:ahLst/>
              <a:cxnLst/>
              <a:rect l="l" t="t" r="r" b="b"/>
              <a:pathLst>
                <a:path w="26034" h="250825">
                  <a:moveTo>
                    <a:pt x="25758" y="0"/>
                  </a:moveTo>
                  <a:lnTo>
                    <a:pt x="0" y="0"/>
                  </a:lnTo>
                  <a:lnTo>
                    <a:pt x="0" y="250432"/>
                  </a:lnTo>
                  <a:lnTo>
                    <a:pt x="25758" y="250432"/>
                  </a:lnTo>
                  <a:lnTo>
                    <a:pt x="257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431836" y="5750900"/>
              <a:ext cx="133556" cy="164204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8607863" y="5750880"/>
              <a:ext cx="129430" cy="159764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7846910" y="4598532"/>
              <a:ext cx="625475" cy="625475"/>
            </a:xfrm>
            <a:custGeom>
              <a:avLst/>
              <a:gdLst/>
              <a:ahLst/>
              <a:cxnLst/>
              <a:rect l="l" t="t" r="r" b="b"/>
              <a:pathLst>
                <a:path w="625475" h="625475">
                  <a:moveTo>
                    <a:pt x="312639" y="0"/>
                  </a:moveTo>
                  <a:lnTo>
                    <a:pt x="266445" y="3390"/>
                  </a:lnTo>
                  <a:lnTo>
                    <a:pt x="222353" y="13238"/>
                  </a:lnTo>
                  <a:lnTo>
                    <a:pt x="180848" y="29061"/>
                  </a:lnTo>
                  <a:lnTo>
                    <a:pt x="142413" y="50373"/>
                  </a:lnTo>
                  <a:lnTo>
                    <a:pt x="107534" y="76692"/>
                  </a:lnTo>
                  <a:lnTo>
                    <a:pt x="76692" y="107534"/>
                  </a:lnTo>
                  <a:lnTo>
                    <a:pt x="50373" y="142413"/>
                  </a:lnTo>
                  <a:lnTo>
                    <a:pt x="29061" y="180848"/>
                  </a:lnTo>
                  <a:lnTo>
                    <a:pt x="13238" y="222353"/>
                  </a:lnTo>
                  <a:lnTo>
                    <a:pt x="3390" y="266445"/>
                  </a:lnTo>
                  <a:lnTo>
                    <a:pt x="0" y="312639"/>
                  </a:lnTo>
                  <a:lnTo>
                    <a:pt x="1628" y="344734"/>
                  </a:lnTo>
                  <a:lnTo>
                    <a:pt x="14175" y="405977"/>
                  </a:lnTo>
                  <a:lnTo>
                    <a:pt x="45500" y="475134"/>
                  </a:lnTo>
                  <a:lnTo>
                    <a:pt x="71642" y="511802"/>
                  </a:lnTo>
                  <a:lnTo>
                    <a:pt x="102671" y="544278"/>
                  </a:lnTo>
                  <a:lnTo>
                    <a:pt x="138059" y="572033"/>
                  </a:lnTo>
                  <a:lnTo>
                    <a:pt x="177279" y="594540"/>
                  </a:lnTo>
                  <a:lnTo>
                    <a:pt x="219801" y="611271"/>
                  </a:lnTo>
                  <a:lnTo>
                    <a:pt x="265097" y="621697"/>
                  </a:lnTo>
                  <a:lnTo>
                    <a:pt x="312639" y="625289"/>
                  </a:lnTo>
                  <a:lnTo>
                    <a:pt x="360182" y="621697"/>
                  </a:lnTo>
                  <a:lnTo>
                    <a:pt x="405478" y="611271"/>
                  </a:lnTo>
                  <a:lnTo>
                    <a:pt x="448000" y="594540"/>
                  </a:lnTo>
                  <a:lnTo>
                    <a:pt x="487219" y="572033"/>
                  </a:lnTo>
                  <a:lnTo>
                    <a:pt x="522607" y="544278"/>
                  </a:lnTo>
                  <a:lnTo>
                    <a:pt x="553637" y="511802"/>
                  </a:lnTo>
                  <a:lnTo>
                    <a:pt x="579778" y="475134"/>
                  </a:lnTo>
                  <a:lnTo>
                    <a:pt x="600505" y="434803"/>
                  </a:lnTo>
                  <a:lnTo>
                    <a:pt x="605494" y="421233"/>
                  </a:lnTo>
                  <a:lnTo>
                    <a:pt x="332461" y="421233"/>
                  </a:lnTo>
                  <a:lnTo>
                    <a:pt x="332461" y="355517"/>
                  </a:lnTo>
                  <a:lnTo>
                    <a:pt x="233919" y="355517"/>
                  </a:lnTo>
                  <a:lnTo>
                    <a:pt x="233919" y="349570"/>
                  </a:lnTo>
                  <a:lnTo>
                    <a:pt x="344094" y="204067"/>
                  </a:lnTo>
                  <a:lnTo>
                    <a:pt x="605069" y="204067"/>
                  </a:lnTo>
                  <a:lnTo>
                    <a:pt x="596218" y="180848"/>
                  </a:lnTo>
                  <a:lnTo>
                    <a:pt x="574905" y="142413"/>
                  </a:lnTo>
                  <a:lnTo>
                    <a:pt x="548586" y="107534"/>
                  </a:lnTo>
                  <a:lnTo>
                    <a:pt x="517745" y="76692"/>
                  </a:lnTo>
                  <a:lnTo>
                    <a:pt x="482865" y="50373"/>
                  </a:lnTo>
                  <a:lnTo>
                    <a:pt x="444431" y="29061"/>
                  </a:lnTo>
                  <a:lnTo>
                    <a:pt x="402926" y="13238"/>
                  </a:lnTo>
                  <a:lnTo>
                    <a:pt x="358834" y="3390"/>
                  </a:lnTo>
                  <a:lnTo>
                    <a:pt x="312639" y="0"/>
                  </a:lnTo>
                  <a:close/>
                </a:path>
                <a:path w="625475" h="625475">
                  <a:moveTo>
                    <a:pt x="605069" y="204067"/>
                  </a:moveTo>
                  <a:lnTo>
                    <a:pt x="355036" y="204067"/>
                  </a:lnTo>
                  <a:lnTo>
                    <a:pt x="355036" y="335822"/>
                  </a:lnTo>
                  <a:lnTo>
                    <a:pt x="391359" y="335822"/>
                  </a:lnTo>
                  <a:lnTo>
                    <a:pt x="391359" y="355517"/>
                  </a:lnTo>
                  <a:lnTo>
                    <a:pt x="355036" y="355517"/>
                  </a:lnTo>
                  <a:lnTo>
                    <a:pt x="355036" y="421233"/>
                  </a:lnTo>
                  <a:lnTo>
                    <a:pt x="605494" y="421233"/>
                  </a:lnTo>
                  <a:lnTo>
                    <a:pt x="611103" y="405977"/>
                  </a:lnTo>
                  <a:lnTo>
                    <a:pt x="618872" y="375900"/>
                  </a:lnTo>
                  <a:lnTo>
                    <a:pt x="623651" y="344734"/>
                  </a:lnTo>
                  <a:lnTo>
                    <a:pt x="625279" y="312639"/>
                  </a:lnTo>
                  <a:lnTo>
                    <a:pt x="621889" y="266445"/>
                  </a:lnTo>
                  <a:lnTo>
                    <a:pt x="612040" y="222353"/>
                  </a:lnTo>
                  <a:lnTo>
                    <a:pt x="605069" y="204067"/>
                  </a:lnTo>
                  <a:close/>
                </a:path>
                <a:path w="625475" h="625475">
                  <a:moveTo>
                    <a:pt x="332775" y="249782"/>
                  </a:moveTo>
                  <a:lnTo>
                    <a:pt x="328147" y="259154"/>
                  </a:lnTo>
                  <a:lnTo>
                    <a:pt x="274619" y="330817"/>
                  </a:lnTo>
                  <a:lnTo>
                    <a:pt x="268682" y="337382"/>
                  </a:lnTo>
                  <a:lnTo>
                    <a:pt x="276504" y="335822"/>
                  </a:lnTo>
                  <a:lnTo>
                    <a:pt x="332461" y="335822"/>
                  </a:lnTo>
                  <a:lnTo>
                    <a:pt x="332175" y="266445"/>
                  </a:lnTo>
                  <a:lnTo>
                    <a:pt x="332167" y="259154"/>
                  </a:lnTo>
                  <a:lnTo>
                    <a:pt x="332775" y="249782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8080826" y="4802599"/>
              <a:ext cx="157450" cy="217166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0748121" y="5039333"/>
              <a:ext cx="2392838" cy="1135379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1297701" y="5380768"/>
              <a:ext cx="150759" cy="246610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1469968" y="5380737"/>
              <a:ext cx="133566" cy="164204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1633371" y="5380768"/>
              <a:ext cx="150759" cy="24661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1805634" y="5380737"/>
              <a:ext cx="294863" cy="164204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2120668" y="5380737"/>
              <a:ext cx="133556" cy="164204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2296699" y="5380716"/>
              <a:ext cx="129430" cy="159764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2474837" y="5380737"/>
              <a:ext cx="112677" cy="164204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1132362" y="5760034"/>
              <a:ext cx="142498" cy="160068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1294960" y="5755910"/>
              <a:ext cx="133566" cy="164193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1471034" y="5755885"/>
              <a:ext cx="231342" cy="159764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1734105" y="5755910"/>
              <a:ext cx="127430" cy="164193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1908828" y="5755889"/>
              <a:ext cx="233165" cy="159764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2185329" y="5755910"/>
              <a:ext cx="133556" cy="164193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12359979" y="5665251"/>
              <a:ext cx="26034" cy="250825"/>
            </a:xfrm>
            <a:custGeom>
              <a:avLst/>
              <a:gdLst/>
              <a:ahLst/>
              <a:cxnLst/>
              <a:rect l="l" t="t" r="r" b="b"/>
              <a:pathLst>
                <a:path w="26034" h="250825">
                  <a:moveTo>
                    <a:pt x="25758" y="0"/>
                  </a:moveTo>
                  <a:lnTo>
                    <a:pt x="0" y="0"/>
                  </a:lnTo>
                  <a:lnTo>
                    <a:pt x="0" y="250432"/>
                  </a:lnTo>
                  <a:lnTo>
                    <a:pt x="25758" y="250432"/>
                  </a:lnTo>
                  <a:lnTo>
                    <a:pt x="257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2428843" y="5755910"/>
              <a:ext cx="133566" cy="164193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2604870" y="5755889"/>
              <a:ext cx="129441" cy="159764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11631899" y="4593486"/>
              <a:ext cx="625475" cy="625475"/>
            </a:xfrm>
            <a:custGeom>
              <a:avLst/>
              <a:gdLst/>
              <a:ahLst/>
              <a:cxnLst/>
              <a:rect l="l" t="t" r="r" b="b"/>
              <a:pathLst>
                <a:path w="625475" h="625475">
                  <a:moveTo>
                    <a:pt x="312639" y="0"/>
                  </a:moveTo>
                  <a:lnTo>
                    <a:pt x="266445" y="3390"/>
                  </a:lnTo>
                  <a:lnTo>
                    <a:pt x="222353" y="13238"/>
                  </a:lnTo>
                  <a:lnTo>
                    <a:pt x="180848" y="29061"/>
                  </a:lnTo>
                  <a:lnTo>
                    <a:pt x="142413" y="50373"/>
                  </a:lnTo>
                  <a:lnTo>
                    <a:pt x="107534" y="76692"/>
                  </a:lnTo>
                  <a:lnTo>
                    <a:pt x="76692" y="107534"/>
                  </a:lnTo>
                  <a:lnTo>
                    <a:pt x="50373" y="142413"/>
                  </a:lnTo>
                  <a:lnTo>
                    <a:pt x="29061" y="180848"/>
                  </a:lnTo>
                  <a:lnTo>
                    <a:pt x="13238" y="222353"/>
                  </a:lnTo>
                  <a:lnTo>
                    <a:pt x="3390" y="266445"/>
                  </a:lnTo>
                  <a:lnTo>
                    <a:pt x="0" y="312639"/>
                  </a:lnTo>
                  <a:lnTo>
                    <a:pt x="1931" y="347585"/>
                  </a:lnTo>
                  <a:lnTo>
                    <a:pt x="16764" y="413892"/>
                  </a:lnTo>
                  <a:lnTo>
                    <a:pt x="54056" y="488400"/>
                  </a:lnTo>
                  <a:lnTo>
                    <a:pt x="85285" y="527229"/>
                  </a:lnTo>
                  <a:lnTo>
                    <a:pt x="122222" y="560611"/>
                  </a:lnTo>
                  <a:lnTo>
                    <a:pt x="164145" y="587829"/>
                  </a:lnTo>
                  <a:lnTo>
                    <a:pt x="210336" y="608160"/>
                  </a:lnTo>
                  <a:lnTo>
                    <a:pt x="260074" y="620887"/>
                  </a:lnTo>
                  <a:lnTo>
                    <a:pt x="312639" y="625289"/>
                  </a:lnTo>
                  <a:lnTo>
                    <a:pt x="365204" y="620887"/>
                  </a:lnTo>
                  <a:lnTo>
                    <a:pt x="414942" y="608160"/>
                  </a:lnTo>
                  <a:lnTo>
                    <a:pt x="461133" y="587829"/>
                  </a:lnTo>
                  <a:lnTo>
                    <a:pt x="503057" y="560611"/>
                  </a:lnTo>
                  <a:lnTo>
                    <a:pt x="539993" y="527229"/>
                  </a:lnTo>
                  <a:lnTo>
                    <a:pt x="571222" y="488400"/>
                  </a:lnTo>
                  <a:lnTo>
                    <a:pt x="596023" y="444845"/>
                  </a:lnTo>
                  <a:lnTo>
                    <a:pt x="615675" y="388543"/>
                  </a:lnTo>
                  <a:lnTo>
                    <a:pt x="249751" y="388543"/>
                  </a:lnTo>
                  <a:lnTo>
                    <a:pt x="249751" y="376669"/>
                  </a:lnTo>
                  <a:lnTo>
                    <a:pt x="322346" y="313770"/>
                  </a:lnTo>
                  <a:lnTo>
                    <a:pt x="337925" y="284315"/>
                  </a:lnTo>
                  <a:lnTo>
                    <a:pt x="267562" y="284315"/>
                  </a:lnTo>
                  <a:lnTo>
                    <a:pt x="251625" y="272494"/>
                  </a:lnTo>
                  <a:lnTo>
                    <a:pt x="282407" y="243983"/>
                  </a:lnTo>
                  <a:lnTo>
                    <a:pt x="313027" y="236725"/>
                  </a:lnTo>
                  <a:lnTo>
                    <a:pt x="615250" y="236725"/>
                  </a:lnTo>
                  <a:lnTo>
                    <a:pt x="612040" y="222353"/>
                  </a:lnTo>
                  <a:lnTo>
                    <a:pt x="596218" y="180848"/>
                  </a:lnTo>
                  <a:lnTo>
                    <a:pt x="574905" y="142413"/>
                  </a:lnTo>
                  <a:lnTo>
                    <a:pt x="548586" y="107534"/>
                  </a:lnTo>
                  <a:lnTo>
                    <a:pt x="517745" y="76692"/>
                  </a:lnTo>
                  <a:lnTo>
                    <a:pt x="482865" y="50373"/>
                  </a:lnTo>
                  <a:lnTo>
                    <a:pt x="444431" y="29061"/>
                  </a:lnTo>
                  <a:lnTo>
                    <a:pt x="402926" y="13238"/>
                  </a:lnTo>
                  <a:lnTo>
                    <a:pt x="358834" y="3390"/>
                  </a:lnTo>
                  <a:lnTo>
                    <a:pt x="312639" y="0"/>
                  </a:lnTo>
                  <a:close/>
                </a:path>
                <a:path w="625475" h="625475">
                  <a:moveTo>
                    <a:pt x="615250" y="236725"/>
                  </a:moveTo>
                  <a:lnTo>
                    <a:pt x="313027" y="236725"/>
                  </a:lnTo>
                  <a:lnTo>
                    <a:pt x="333538" y="239947"/>
                  </a:lnTo>
                  <a:lnTo>
                    <a:pt x="349099" y="249131"/>
                  </a:lnTo>
                  <a:lnTo>
                    <a:pt x="358974" y="263557"/>
                  </a:lnTo>
                  <a:lnTo>
                    <a:pt x="362428" y="282504"/>
                  </a:lnTo>
                  <a:lnTo>
                    <a:pt x="362428" y="289624"/>
                  </a:lnTo>
                  <a:lnTo>
                    <a:pt x="341895" y="324028"/>
                  </a:lnTo>
                  <a:lnTo>
                    <a:pt x="288891" y="368857"/>
                  </a:lnTo>
                  <a:lnTo>
                    <a:pt x="375559" y="368857"/>
                  </a:lnTo>
                  <a:lnTo>
                    <a:pt x="375559" y="388543"/>
                  </a:lnTo>
                  <a:lnTo>
                    <a:pt x="615675" y="388543"/>
                  </a:lnTo>
                  <a:lnTo>
                    <a:pt x="617691" y="381404"/>
                  </a:lnTo>
                  <a:lnTo>
                    <a:pt x="623348" y="347585"/>
                  </a:lnTo>
                  <a:lnTo>
                    <a:pt x="625279" y="312639"/>
                  </a:lnTo>
                  <a:lnTo>
                    <a:pt x="621889" y="266445"/>
                  </a:lnTo>
                  <a:lnTo>
                    <a:pt x="615250" y="236725"/>
                  </a:lnTo>
                  <a:close/>
                </a:path>
                <a:path w="625475" h="625475">
                  <a:moveTo>
                    <a:pt x="310461" y="257740"/>
                  </a:moveTo>
                  <a:lnTo>
                    <a:pt x="303278" y="257740"/>
                  </a:lnTo>
                  <a:lnTo>
                    <a:pt x="295142" y="259929"/>
                  </a:lnTo>
                  <a:lnTo>
                    <a:pt x="267562" y="284315"/>
                  </a:lnTo>
                  <a:lnTo>
                    <a:pt x="337925" y="284315"/>
                  </a:lnTo>
                  <a:lnTo>
                    <a:pt x="338042" y="283373"/>
                  </a:lnTo>
                  <a:lnTo>
                    <a:pt x="336019" y="272905"/>
                  </a:lnTo>
                  <a:lnTo>
                    <a:pt x="330349" y="264812"/>
                  </a:lnTo>
                  <a:lnTo>
                    <a:pt x="321631" y="259591"/>
                  </a:lnTo>
                  <a:lnTo>
                    <a:pt x="310461" y="257740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1881641" y="4830214"/>
              <a:ext cx="125818" cy="151817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7595896" y="3473481"/>
              <a:ext cx="5038725" cy="4268470"/>
            </a:xfrm>
            <a:custGeom>
              <a:avLst/>
              <a:gdLst/>
              <a:ahLst/>
              <a:cxnLst/>
              <a:rect l="l" t="t" r="r" b="b"/>
              <a:pathLst>
                <a:path w="5038725" h="4268470">
                  <a:moveTo>
                    <a:pt x="934161" y="60274"/>
                  </a:moveTo>
                  <a:lnTo>
                    <a:pt x="934148" y="36791"/>
                  </a:lnTo>
                  <a:lnTo>
                    <a:pt x="924941" y="17627"/>
                  </a:lnTo>
                  <a:lnTo>
                    <a:pt x="908113" y="4724"/>
                  </a:lnTo>
                  <a:lnTo>
                    <a:pt x="885253" y="0"/>
                  </a:lnTo>
                  <a:lnTo>
                    <a:pt x="683996" y="3124"/>
                  </a:lnTo>
                  <a:lnTo>
                    <a:pt x="662863" y="7289"/>
                  </a:lnTo>
                  <a:lnTo>
                    <a:pt x="651548" y="17945"/>
                  </a:lnTo>
                  <a:lnTo>
                    <a:pt x="650798" y="33464"/>
                  </a:lnTo>
                  <a:lnTo>
                    <a:pt x="661352" y="52222"/>
                  </a:lnTo>
                  <a:lnTo>
                    <a:pt x="730567" y="135813"/>
                  </a:lnTo>
                  <a:lnTo>
                    <a:pt x="694029" y="169354"/>
                  </a:lnTo>
                  <a:lnTo>
                    <a:pt x="658152" y="203568"/>
                  </a:lnTo>
                  <a:lnTo>
                    <a:pt x="622935" y="238429"/>
                  </a:lnTo>
                  <a:lnTo>
                    <a:pt x="588391" y="273926"/>
                  </a:lnTo>
                  <a:lnTo>
                    <a:pt x="554545" y="310045"/>
                  </a:lnTo>
                  <a:lnTo>
                    <a:pt x="521385" y="346786"/>
                  </a:lnTo>
                  <a:lnTo>
                    <a:pt x="488924" y="384136"/>
                  </a:lnTo>
                  <a:lnTo>
                    <a:pt x="457174" y="422071"/>
                  </a:lnTo>
                  <a:lnTo>
                    <a:pt x="426135" y="460590"/>
                  </a:lnTo>
                  <a:lnTo>
                    <a:pt x="395833" y="499668"/>
                  </a:lnTo>
                  <a:lnTo>
                    <a:pt x="366268" y="539305"/>
                  </a:lnTo>
                  <a:lnTo>
                    <a:pt x="337439" y="579488"/>
                  </a:lnTo>
                  <a:lnTo>
                    <a:pt x="309372" y="620204"/>
                  </a:lnTo>
                  <a:lnTo>
                    <a:pt x="282054" y="661454"/>
                  </a:lnTo>
                  <a:lnTo>
                    <a:pt x="255511" y="703199"/>
                  </a:lnTo>
                  <a:lnTo>
                    <a:pt x="229743" y="745439"/>
                  </a:lnTo>
                  <a:lnTo>
                    <a:pt x="204762" y="788162"/>
                  </a:lnTo>
                  <a:lnTo>
                    <a:pt x="180568" y="831354"/>
                  </a:lnTo>
                  <a:lnTo>
                    <a:pt x="157187" y="875017"/>
                  </a:lnTo>
                  <a:lnTo>
                    <a:pt x="134607" y="919124"/>
                  </a:lnTo>
                  <a:lnTo>
                    <a:pt x="112852" y="963676"/>
                  </a:lnTo>
                  <a:lnTo>
                    <a:pt x="91935" y="1008646"/>
                  </a:lnTo>
                  <a:lnTo>
                    <a:pt x="71843" y="1054023"/>
                  </a:lnTo>
                  <a:lnTo>
                    <a:pt x="52590" y="1099820"/>
                  </a:lnTo>
                  <a:lnTo>
                    <a:pt x="34201" y="1145984"/>
                  </a:lnTo>
                  <a:lnTo>
                    <a:pt x="16662" y="1192542"/>
                  </a:lnTo>
                  <a:lnTo>
                    <a:pt x="0" y="1239456"/>
                  </a:lnTo>
                  <a:lnTo>
                    <a:pt x="59131" y="1259954"/>
                  </a:lnTo>
                  <a:lnTo>
                    <a:pt x="76009" y="1212481"/>
                  </a:lnTo>
                  <a:lnTo>
                    <a:pt x="93789" y="1165390"/>
                  </a:lnTo>
                  <a:lnTo>
                    <a:pt x="112483" y="1118704"/>
                  </a:lnTo>
                  <a:lnTo>
                    <a:pt x="132067" y="1072413"/>
                  </a:lnTo>
                  <a:lnTo>
                    <a:pt x="152539" y="1026553"/>
                  </a:lnTo>
                  <a:lnTo>
                    <a:pt x="173888" y="981125"/>
                  </a:lnTo>
                  <a:lnTo>
                    <a:pt x="196088" y="936155"/>
                  </a:lnTo>
                  <a:lnTo>
                    <a:pt x="219163" y="891641"/>
                  </a:lnTo>
                  <a:lnTo>
                    <a:pt x="243078" y="847598"/>
                  </a:lnTo>
                  <a:lnTo>
                    <a:pt x="267843" y="804037"/>
                  </a:lnTo>
                  <a:lnTo>
                    <a:pt x="293420" y="760984"/>
                  </a:lnTo>
                  <a:lnTo>
                    <a:pt x="319836" y="718451"/>
                  </a:lnTo>
                  <a:lnTo>
                    <a:pt x="347052" y="676427"/>
                  </a:lnTo>
                  <a:lnTo>
                    <a:pt x="375069" y="634961"/>
                  </a:lnTo>
                  <a:lnTo>
                    <a:pt x="403885" y="594029"/>
                  </a:lnTo>
                  <a:lnTo>
                    <a:pt x="433489" y="553669"/>
                  </a:lnTo>
                  <a:lnTo>
                    <a:pt x="463854" y="513892"/>
                  </a:lnTo>
                  <a:lnTo>
                    <a:pt x="494995" y="474700"/>
                  </a:lnTo>
                  <a:lnTo>
                    <a:pt x="526897" y="436118"/>
                  </a:lnTo>
                  <a:lnTo>
                    <a:pt x="559536" y="398157"/>
                  </a:lnTo>
                  <a:lnTo>
                    <a:pt x="592924" y="360819"/>
                  </a:lnTo>
                  <a:lnTo>
                    <a:pt x="627037" y="324116"/>
                  </a:lnTo>
                  <a:lnTo>
                    <a:pt x="661873" y="288074"/>
                  </a:lnTo>
                  <a:lnTo>
                    <a:pt x="697407" y="252704"/>
                  </a:lnTo>
                  <a:lnTo>
                    <a:pt x="733653" y="218020"/>
                  </a:lnTo>
                  <a:lnTo>
                    <a:pt x="770585" y="184023"/>
                  </a:lnTo>
                  <a:lnTo>
                    <a:pt x="841502" y="269557"/>
                  </a:lnTo>
                  <a:lnTo>
                    <a:pt x="848461" y="276860"/>
                  </a:lnTo>
                  <a:lnTo>
                    <a:pt x="855421" y="282041"/>
                  </a:lnTo>
                  <a:lnTo>
                    <a:pt x="862215" y="285127"/>
                  </a:lnTo>
                  <a:lnTo>
                    <a:pt x="868743" y="286143"/>
                  </a:lnTo>
                  <a:lnTo>
                    <a:pt x="877023" y="284251"/>
                  </a:lnTo>
                  <a:lnTo>
                    <a:pt x="884199" y="278599"/>
                  </a:lnTo>
                  <a:lnTo>
                    <a:pt x="889965" y="269303"/>
                  </a:lnTo>
                  <a:lnTo>
                    <a:pt x="893953" y="256425"/>
                  </a:lnTo>
                  <a:lnTo>
                    <a:pt x="934161" y="60274"/>
                  </a:lnTo>
                  <a:close/>
                </a:path>
                <a:path w="5038725" h="4268470">
                  <a:moveTo>
                    <a:pt x="1051306" y="4216984"/>
                  </a:moveTo>
                  <a:lnTo>
                    <a:pt x="1010373" y="4187596"/>
                  </a:lnTo>
                  <a:lnTo>
                    <a:pt x="970064" y="4157446"/>
                  </a:lnTo>
                  <a:lnTo>
                    <a:pt x="930376" y="4126534"/>
                  </a:lnTo>
                  <a:lnTo>
                    <a:pt x="891349" y="4094873"/>
                  </a:lnTo>
                  <a:lnTo>
                    <a:pt x="852970" y="4062488"/>
                  </a:lnTo>
                  <a:lnTo>
                    <a:pt x="815238" y="4029379"/>
                  </a:lnTo>
                  <a:lnTo>
                    <a:pt x="778192" y="3995559"/>
                  </a:lnTo>
                  <a:lnTo>
                    <a:pt x="741832" y="3961041"/>
                  </a:lnTo>
                  <a:lnTo>
                    <a:pt x="706158" y="3925849"/>
                  </a:lnTo>
                  <a:lnTo>
                    <a:pt x="671182" y="3889984"/>
                  </a:lnTo>
                  <a:lnTo>
                    <a:pt x="636917" y="3853459"/>
                  </a:lnTo>
                  <a:lnTo>
                    <a:pt x="603377" y="3816286"/>
                  </a:lnTo>
                  <a:lnTo>
                    <a:pt x="570560" y="3778478"/>
                  </a:lnTo>
                  <a:lnTo>
                    <a:pt x="538492" y="3740048"/>
                  </a:lnTo>
                  <a:lnTo>
                    <a:pt x="507174" y="3701008"/>
                  </a:lnTo>
                  <a:lnTo>
                    <a:pt x="476618" y="3661372"/>
                  </a:lnTo>
                  <a:lnTo>
                    <a:pt x="446836" y="3621151"/>
                  </a:lnTo>
                  <a:lnTo>
                    <a:pt x="417830" y="3580371"/>
                  </a:lnTo>
                  <a:lnTo>
                    <a:pt x="389610" y="3539020"/>
                  </a:lnTo>
                  <a:lnTo>
                    <a:pt x="362191" y="3497110"/>
                  </a:lnTo>
                  <a:lnTo>
                    <a:pt x="335584" y="3454679"/>
                  </a:lnTo>
                  <a:lnTo>
                    <a:pt x="309791" y="3411728"/>
                  </a:lnTo>
                  <a:lnTo>
                    <a:pt x="284835" y="3368256"/>
                  </a:lnTo>
                  <a:lnTo>
                    <a:pt x="260718" y="3324288"/>
                  </a:lnTo>
                  <a:lnTo>
                    <a:pt x="237451" y="3279838"/>
                  </a:lnTo>
                  <a:lnTo>
                    <a:pt x="215036" y="3234918"/>
                  </a:lnTo>
                  <a:lnTo>
                    <a:pt x="316903" y="3190519"/>
                  </a:lnTo>
                  <a:lnTo>
                    <a:pt x="334822" y="3178518"/>
                  </a:lnTo>
                  <a:lnTo>
                    <a:pt x="341172" y="3164319"/>
                  </a:lnTo>
                  <a:lnTo>
                    <a:pt x="335876" y="3149727"/>
                  </a:lnTo>
                  <a:lnTo>
                    <a:pt x="318909" y="3136493"/>
                  </a:lnTo>
                  <a:lnTo>
                    <a:pt x="141630" y="3043390"/>
                  </a:lnTo>
                  <a:lnTo>
                    <a:pt x="116141" y="3036811"/>
                  </a:lnTo>
                  <a:lnTo>
                    <a:pt x="100850" y="3039376"/>
                  </a:lnTo>
                  <a:lnTo>
                    <a:pt x="69786" y="3074644"/>
                  </a:lnTo>
                  <a:lnTo>
                    <a:pt x="17272" y="3267926"/>
                  </a:lnTo>
                  <a:lnTo>
                    <a:pt x="14973" y="3284791"/>
                  </a:lnTo>
                  <a:lnTo>
                    <a:pt x="17995" y="3297453"/>
                  </a:lnTo>
                  <a:lnTo>
                    <a:pt x="25742" y="3305429"/>
                  </a:lnTo>
                  <a:lnTo>
                    <a:pt x="37630" y="3308197"/>
                  </a:lnTo>
                  <a:lnTo>
                    <a:pt x="43548" y="3308197"/>
                  </a:lnTo>
                  <a:lnTo>
                    <a:pt x="50457" y="3306622"/>
                  </a:lnTo>
                  <a:lnTo>
                    <a:pt x="157645" y="3259925"/>
                  </a:lnTo>
                  <a:lnTo>
                    <a:pt x="179730" y="3304349"/>
                  </a:lnTo>
                  <a:lnTo>
                    <a:pt x="202628" y="3348329"/>
                  </a:lnTo>
                  <a:lnTo>
                    <a:pt x="226339" y="3391839"/>
                  </a:lnTo>
                  <a:lnTo>
                    <a:pt x="250863" y="3434880"/>
                  </a:lnTo>
                  <a:lnTo>
                    <a:pt x="276174" y="3477437"/>
                  </a:lnTo>
                  <a:lnTo>
                    <a:pt x="302272" y="3519487"/>
                  </a:lnTo>
                  <a:lnTo>
                    <a:pt x="329145" y="3561042"/>
                  </a:lnTo>
                  <a:lnTo>
                    <a:pt x="356781" y="3602075"/>
                  </a:lnTo>
                  <a:lnTo>
                    <a:pt x="385178" y="3642576"/>
                  </a:lnTo>
                  <a:lnTo>
                    <a:pt x="414324" y="3682542"/>
                  </a:lnTo>
                  <a:lnTo>
                    <a:pt x="444195" y="3721951"/>
                  </a:lnTo>
                  <a:lnTo>
                    <a:pt x="474802" y="3760800"/>
                  </a:lnTo>
                  <a:lnTo>
                    <a:pt x="506133" y="3799078"/>
                  </a:lnTo>
                  <a:lnTo>
                    <a:pt x="538175" y="3836759"/>
                  </a:lnTo>
                  <a:lnTo>
                    <a:pt x="570915" y="3873843"/>
                  </a:lnTo>
                  <a:lnTo>
                    <a:pt x="604354" y="3910317"/>
                  </a:lnTo>
                  <a:lnTo>
                    <a:pt x="638479" y="3946182"/>
                  </a:lnTo>
                  <a:lnTo>
                    <a:pt x="673265" y="3981412"/>
                  </a:lnTo>
                  <a:lnTo>
                    <a:pt x="708723" y="4015994"/>
                  </a:lnTo>
                  <a:lnTo>
                    <a:pt x="744842" y="4049915"/>
                  </a:lnTo>
                  <a:lnTo>
                    <a:pt x="781596" y="4083177"/>
                  </a:lnTo>
                  <a:lnTo>
                    <a:pt x="818997" y="4115765"/>
                  </a:lnTo>
                  <a:lnTo>
                    <a:pt x="857021" y="4147667"/>
                  </a:lnTo>
                  <a:lnTo>
                    <a:pt x="895667" y="4178858"/>
                  </a:lnTo>
                  <a:lnTo>
                    <a:pt x="934923" y="4209351"/>
                  </a:lnTo>
                  <a:lnTo>
                    <a:pt x="974775" y="4239107"/>
                  </a:lnTo>
                  <a:lnTo>
                    <a:pt x="1015225" y="4268140"/>
                  </a:lnTo>
                  <a:lnTo>
                    <a:pt x="1051306" y="4216984"/>
                  </a:lnTo>
                  <a:close/>
                </a:path>
                <a:path w="5038725" h="4268470">
                  <a:moveTo>
                    <a:pt x="4946040" y="3051060"/>
                  </a:moveTo>
                  <a:lnTo>
                    <a:pt x="4887506" y="3029039"/>
                  </a:lnTo>
                  <a:lnTo>
                    <a:pt x="4869307" y="3076029"/>
                  </a:lnTo>
                  <a:lnTo>
                    <a:pt x="4850219" y="3122587"/>
                  </a:lnTo>
                  <a:lnTo>
                    <a:pt x="4830229" y="3168739"/>
                  </a:lnTo>
                  <a:lnTo>
                    <a:pt x="4809363" y="3214446"/>
                  </a:lnTo>
                  <a:lnTo>
                    <a:pt x="4787620" y="3259721"/>
                  </a:lnTo>
                  <a:lnTo>
                    <a:pt x="4765014" y="3304527"/>
                  </a:lnTo>
                  <a:lnTo>
                    <a:pt x="4741557" y="3348863"/>
                  </a:lnTo>
                  <a:lnTo>
                    <a:pt x="4717250" y="3392703"/>
                  </a:lnTo>
                  <a:lnTo>
                    <a:pt x="4692104" y="3436061"/>
                  </a:lnTo>
                  <a:lnTo>
                    <a:pt x="4666145" y="3478898"/>
                  </a:lnTo>
                  <a:lnTo>
                    <a:pt x="4639373" y="3521227"/>
                  </a:lnTo>
                  <a:lnTo>
                    <a:pt x="4611789" y="3563010"/>
                  </a:lnTo>
                  <a:lnTo>
                    <a:pt x="4583404" y="3604234"/>
                  </a:lnTo>
                  <a:lnTo>
                    <a:pt x="4554232" y="3644912"/>
                  </a:lnTo>
                  <a:lnTo>
                    <a:pt x="4524286" y="3685019"/>
                  </a:lnTo>
                  <a:lnTo>
                    <a:pt x="4493577" y="3724529"/>
                  </a:lnTo>
                  <a:lnTo>
                    <a:pt x="4462107" y="3763441"/>
                  </a:lnTo>
                  <a:lnTo>
                    <a:pt x="4429887" y="3801757"/>
                  </a:lnTo>
                  <a:lnTo>
                    <a:pt x="4396918" y="3839426"/>
                  </a:lnTo>
                  <a:lnTo>
                    <a:pt x="4363224" y="3876471"/>
                  </a:lnTo>
                  <a:lnTo>
                    <a:pt x="4328820" y="3912870"/>
                  </a:lnTo>
                  <a:lnTo>
                    <a:pt x="4293692" y="3948607"/>
                  </a:lnTo>
                  <a:lnTo>
                    <a:pt x="4257878" y="3983659"/>
                  </a:lnTo>
                  <a:lnTo>
                    <a:pt x="4221365" y="4018026"/>
                  </a:lnTo>
                  <a:lnTo>
                    <a:pt x="4184167" y="4051693"/>
                  </a:lnTo>
                  <a:lnTo>
                    <a:pt x="4146296" y="4084663"/>
                  </a:lnTo>
                  <a:lnTo>
                    <a:pt x="4077766" y="3997109"/>
                  </a:lnTo>
                  <a:lnTo>
                    <a:pt x="4070858" y="3989489"/>
                  </a:lnTo>
                  <a:lnTo>
                    <a:pt x="4063911" y="3984091"/>
                  </a:lnTo>
                  <a:lnTo>
                    <a:pt x="4057065" y="3980865"/>
                  </a:lnTo>
                  <a:lnTo>
                    <a:pt x="4050461" y="3979786"/>
                  </a:lnTo>
                  <a:lnTo>
                    <a:pt x="4042321" y="3981640"/>
                  </a:lnTo>
                  <a:lnTo>
                    <a:pt x="3979341" y="4203776"/>
                  </a:lnTo>
                  <a:lnTo>
                    <a:pt x="3978706" y="4227461"/>
                  </a:lnTo>
                  <a:lnTo>
                    <a:pt x="3987596" y="4246981"/>
                  </a:lnTo>
                  <a:lnTo>
                    <a:pt x="4004424" y="4260316"/>
                  </a:lnTo>
                  <a:lnTo>
                    <a:pt x="4027614" y="4265422"/>
                  </a:lnTo>
                  <a:lnTo>
                    <a:pt x="4228846" y="4267860"/>
                  </a:lnTo>
                  <a:lnTo>
                    <a:pt x="4249547" y="4264063"/>
                  </a:lnTo>
                  <a:lnTo>
                    <a:pt x="4260774" y="4253687"/>
                  </a:lnTo>
                  <a:lnTo>
                    <a:pt x="4261777" y="4238282"/>
                  </a:lnTo>
                  <a:lnTo>
                    <a:pt x="4251782" y="4219410"/>
                  </a:lnTo>
                  <a:lnTo>
                    <a:pt x="4184866" y="4133939"/>
                  </a:lnTo>
                  <a:lnTo>
                    <a:pt x="4222343" y="4101414"/>
                  </a:lnTo>
                  <a:lnTo>
                    <a:pt x="4259186" y="4068229"/>
                  </a:lnTo>
                  <a:lnTo>
                    <a:pt x="4295368" y="4034358"/>
                  </a:lnTo>
                  <a:lnTo>
                    <a:pt x="4330890" y="3999839"/>
                  </a:lnTo>
                  <a:lnTo>
                    <a:pt x="4365752" y="3964673"/>
                  </a:lnTo>
                  <a:lnTo>
                    <a:pt x="4399927" y="3928859"/>
                  </a:lnTo>
                  <a:lnTo>
                    <a:pt x="4433417" y="3892435"/>
                  </a:lnTo>
                  <a:lnTo>
                    <a:pt x="4466221" y="3855389"/>
                  </a:lnTo>
                  <a:lnTo>
                    <a:pt x="4498314" y="3817747"/>
                  </a:lnTo>
                  <a:lnTo>
                    <a:pt x="4529709" y="3779520"/>
                  </a:lnTo>
                  <a:lnTo>
                    <a:pt x="4560367" y="3740721"/>
                  </a:lnTo>
                  <a:lnTo>
                    <a:pt x="4590313" y="3701351"/>
                  </a:lnTo>
                  <a:lnTo>
                    <a:pt x="4619510" y="3661435"/>
                  </a:lnTo>
                  <a:lnTo>
                    <a:pt x="4647958" y="3620973"/>
                  </a:lnTo>
                  <a:lnTo>
                    <a:pt x="4675657" y="3579977"/>
                  </a:lnTo>
                  <a:lnTo>
                    <a:pt x="4702594" y="3538461"/>
                  </a:lnTo>
                  <a:lnTo>
                    <a:pt x="4728756" y="3496449"/>
                  </a:lnTo>
                  <a:lnTo>
                    <a:pt x="4754143" y="3453942"/>
                  </a:lnTo>
                  <a:lnTo>
                    <a:pt x="4778743" y="3410953"/>
                  </a:lnTo>
                  <a:lnTo>
                    <a:pt x="4802530" y="3367481"/>
                  </a:lnTo>
                  <a:lnTo>
                    <a:pt x="4825530" y="3323564"/>
                  </a:lnTo>
                  <a:lnTo>
                    <a:pt x="4847704" y="3279190"/>
                  </a:lnTo>
                  <a:lnTo>
                    <a:pt x="4869053" y="3234385"/>
                  </a:lnTo>
                  <a:lnTo>
                    <a:pt x="4889563" y="3189160"/>
                  </a:lnTo>
                  <a:lnTo>
                    <a:pt x="4909248" y="3143529"/>
                  </a:lnTo>
                  <a:lnTo>
                    <a:pt x="4928070" y="3097479"/>
                  </a:lnTo>
                  <a:lnTo>
                    <a:pt x="4946040" y="3051060"/>
                  </a:lnTo>
                  <a:close/>
                </a:path>
                <a:path w="5038725" h="4268470">
                  <a:moveTo>
                    <a:pt x="5038585" y="1004506"/>
                  </a:moveTo>
                  <a:lnTo>
                    <a:pt x="5036807" y="994638"/>
                  </a:lnTo>
                  <a:lnTo>
                    <a:pt x="5032248" y="987323"/>
                  </a:lnTo>
                  <a:lnTo>
                    <a:pt x="5025136" y="982776"/>
                  </a:lnTo>
                  <a:lnTo>
                    <a:pt x="5015725" y="981214"/>
                  </a:lnTo>
                  <a:lnTo>
                    <a:pt x="5009947" y="981214"/>
                  </a:lnTo>
                  <a:lnTo>
                    <a:pt x="5003241" y="982675"/>
                  </a:lnTo>
                  <a:lnTo>
                    <a:pt x="4895418" y="1027010"/>
                  </a:lnTo>
                  <a:lnTo>
                    <a:pt x="4874234" y="982141"/>
                  </a:lnTo>
                  <a:lnTo>
                    <a:pt x="4852225" y="937704"/>
                  </a:lnTo>
                  <a:lnTo>
                    <a:pt x="4829403" y="893711"/>
                  </a:lnTo>
                  <a:lnTo>
                    <a:pt x="4805769" y="850176"/>
                  </a:lnTo>
                  <a:lnTo>
                    <a:pt x="4781334" y="807110"/>
                  </a:lnTo>
                  <a:lnTo>
                    <a:pt x="4756099" y="764527"/>
                  </a:lnTo>
                  <a:lnTo>
                    <a:pt x="4730089" y="722426"/>
                  </a:lnTo>
                  <a:lnTo>
                    <a:pt x="4703292" y="680834"/>
                  </a:lnTo>
                  <a:lnTo>
                    <a:pt x="4675746" y="639762"/>
                  </a:lnTo>
                  <a:lnTo>
                    <a:pt x="4647425" y="599211"/>
                  </a:lnTo>
                  <a:lnTo>
                    <a:pt x="4618367" y="559193"/>
                  </a:lnTo>
                  <a:lnTo>
                    <a:pt x="4588561" y="519734"/>
                  </a:lnTo>
                  <a:lnTo>
                    <a:pt x="4558017" y="480822"/>
                  </a:lnTo>
                  <a:lnTo>
                    <a:pt x="4526762" y="442493"/>
                  </a:lnTo>
                  <a:lnTo>
                    <a:pt x="4494796" y="404736"/>
                  </a:lnTo>
                  <a:lnTo>
                    <a:pt x="4462119" y="367576"/>
                  </a:lnTo>
                  <a:lnTo>
                    <a:pt x="4428744" y="331025"/>
                  </a:lnTo>
                  <a:lnTo>
                    <a:pt x="4394695" y="295097"/>
                  </a:lnTo>
                  <a:lnTo>
                    <a:pt x="4359948" y="259791"/>
                  </a:lnTo>
                  <a:lnTo>
                    <a:pt x="4324553" y="225120"/>
                  </a:lnTo>
                  <a:lnTo>
                    <a:pt x="4288485" y="191109"/>
                  </a:lnTo>
                  <a:lnTo>
                    <a:pt x="4251769" y="157759"/>
                  </a:lnTo>
                  <a:lnTo>
                    <a:pt x="4214406" y="125082"/>
                  </a:lnTo>
                  <a:lnTo>
                    <a:pt x="4176407" y="93091"/>
                  </a:lnTo>
                  <a:lnTo>
                    <a:pt x="4137787" y="61798"/>
                  </a:lnTo>
                  <a:lnTo>
                    <a:pt x="4098556" y="31216"/>
                  </a:lnTo>
                  <a:lnTo>
                    <a:pt x="4058716" y="1346"/>
                  </a:lnTo>
                  <a:lnTo>
                    <a:pt x="4021696" y="51816"/>
                  </a:lnTo>
                  <a:lnTo>
                    <a:pt x="4062006" y="82029"/>
                  </a:lnTo>
                  <a:lnTo>
                    <a:pt x="4101681" y="113017"/>
                  </a:lnTo>
                  <a:lnTo>
                    <a:pt x="4140708" y="144741"/>
                  </a:lnTo>
                  <a:lnTo>
                    <a:pt x="4179074" y="177203"/>
                  </a:lnTo>
                  <a:lnTo>
                    <a:pt x="4216781" y="210375"/>
                  </a:lnTo>
                  <a:lnTo>
                    <a:pt x="4253801" y="244259"/>
                  </a:lnTo>
                  <a:lnTo>
                    <a:pt x="4290149" y="278828"/>
                  </a:lnTo>
                  <a:lnTo>
                    <a:pt x="4325785" y="314096"/>
                  </a:lnTo>
                  <a:lnTo>
                    <a:pt x="4360723" y="350024"/>
                  </a:lnTo>
                  <a:lnTo>
                    <a:pt x="4394949" y="386600"/>
                  </a:lnTo>
                  <a:lnTo>
                    <a:pt x="4428452" y="423837"/>
                  </a:lnTo>
                  <a:lnTo>
                    <a:pt x="4461218" y="461695"/>
                  </a:lnTo>
                  <a:lnTo>
                    <a:pt x="4493234" y="500164"/>
                  </a:lnTo>
                  <a:lnTo>
                    <a:pt x="4524502" y="539254"/>
                  </a:lnTo>
                  <a:lnTo>
                    <a:pt x="4555007" y="578929"/>
                  </a:lnTo>
                  <a:lnTo>
                    <a:pt x="4584738" y="619175"/>
                  </a:lnTo>
                  <a:lnTo>
                    <a:pt x="4613694" y="660006"/>
                  </a:lnTo>
                  <a:lnTo>
                    <a:pt x="4641850" y="701382"/>
                  </a:lnTo>
                  <a:lnTo>
                    <a:pt x="4669206" y="743305"/>
                  </a:lnTo>
                  <a:lnTo>
                    <a:pt x="4695749" y="785761"/>
                  </a:lnTo>
                  <a:lnTo>
                    <a:pt x="4721479" y="828725"/>
                  </a:lnTo>
                  <a:lnTo>
                    <a:pt x="4746371" y="872197"/>
                  </a:lnTo>
                  <a:lnTo>
                    <a:pt x="4770425" y="916165"/>
                  </a:lnTo>
                  <a:lnTo>
                    <a:pt x="4793627" y="960615"/>
                  </a:lnTo>
                  <a:lnTo>
                    <a:pt x="4815967" y="1005522"/>
                  </a:lnTo>
                  <a:lnTo>
                    <a:pt x="4837442" y="1050886"/>
                  </a:lnTo>
                  <a:lnTo>
                    <a:pt x="4734712" y="1093165"/>
                  </a:lnTo>
                  <a:lnTo>
                    <a:pt x="4716564" y="1104760"/>
                  </a:lnTo>
                  <a:lnTo>
                    <a:pt x="4709947" y="1118806"/>
                  </a:lnTo>
                  <a:lnTo>
                    <a:pt x="4714938" y="1133513"/>
                  </a:lnTo>
                  <a:lnTo>
                    <a:pt x="4731651" y="1147127"/>
                  </a:lnTo>
                  <a:lnTo>
                    <a:pt x="4907051" y="1243799"/>
                  </a:lnTo>
                  <a:lnTo>
                    <a:pt x="4933378" y="1250950"/>
                  </a:lnTo>
                  <a:lnTo>
                    <a:pt x="4948377" y="1248460"/>
                  </a:lnTo>
                  <a:lnTo>
                    <a:pt x="4979390" y="1214031"/>
                  </a:lnTo>
                  <a:lnTo>
                    <a:pt x="5037620" y="1016342"/>
                  </a:lnTo>
                  <a:lnTo>
                    <a:pt x="5038471" y="1011237"/>
                  </a:lnTo>
                  <a:lnTo>
                    <a:pt x="5038585" y="1004506"/>
                  </a:lnTo>
                  <a:close/>
                </a:path>
              </a:pathLst>
            </a:custGeom>
            <a:solidFill>
              <a:srgbClr val="EFED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0" y="0"/>
              <a:ext cx="6659880" cy="1570990"/>
            </a:xfrm>
            <a:custGeom>
              <a:avLst/>
              <a:gdLst/>
              <a:ahLst/>
              <a:cxnLst/>
              <a:rect l="l" t="t" r="r" b="b"/>
              <a:pathLst>
                <a:path w="6659880" h="1570990">
                  <a:moveTo>
                    <a:pt x="6659483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6240647" y="1570632"/>
                  </a:lnTo>
                  <a:lnTo>
                    <a:pt x="6659483" y="1151797"/>
                  </a:lnTo>
                  <a:lnTo>
                    <a:pt x="6659483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269697" y="526697"/>
              <a:ext cx="4701155" cy="61566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6659880" cy="1570990"/>
            </a:xfrm>
            <a:custGeom>
              <a:avLst/>
              <a:gdLst/>
              <a:ahLst/>
              <a:cxnLst/>
              <a:rect l="l" t="t" r="r" b="b"/>
              <a:pathLst>
                <a:path w="6659880" h="1570990">
                  <a:moveTo>
                    <a:pt x="6659483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6240647" y="1570632"/>
                  </a:lnTo>
                  <a:lnTo>
                    <a:pt x="6659483" y="1151797"/>
                  </a:lnTo>
                  <a:lnTo>
                    <a:pt x="6659483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171571" y="1257409"/>
              <a:ext cx="1618725" cy="76835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317537" y="1615608"/>
              <a:ext cx="213853" cy="11108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551554" y="1615608"/>
              <a:ext cx="103850" cy="11108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6685536" y="1615584"/>
              <a:ext cx="58419" cy="108585"/>
            </a:xfrm>
            <a:custGeom>
              <a:avLst/>
              <a:gdLst/>
              <a:ahLst/>
              <a:cxnLst/>
              <a:rect l="l" t="t" r="r" b="b"/>
              <a:pathLst>
                <a:path w="58419" h="108585">
                  <a:moveTo>
                    <a:pt x="48815" y="0"/>
                  </a:moveTo>
                  <a:lnTo>
                    <a:pt x="44836" y="0"/>
                  </a:lnTo>
                  <a:lnTo>
                    <a:pt x="39049" y="1061"/>
                  </a:lnTo>
                  <a:lnTo>
                    <a:pt x="33050" y="4654"/>
                  </a:lnTo>
                  <a:lnTo>
                    <a:pt x="26090" y="11388"/>
                  </a:lnTo>
                  <a:lnTo>
                    <a:pt x="17423" y="21873"/>
                  </a:lnTo>
                  <a:lnTo>
                    <a:pt x="17423" y="2837"/>
                  </a:lnTo>
                  <a:lnTo>
                    <a:pt x="0" y="2837"/>
                  </a:lnTo>
                  <a:lnTo>
                    <a:pt x="0" y="108080"/>
                  </a:lnTo>
                  <a:lnTo>
                    <a:pt x="17423" y="108080"/>
                  </a:lnTo>
                  <a:lnTo>
                    <a:pt x="17423" y="45349"/>
                  </a:lnTo>
                  <a:lnTo>
                    <a:pt x="24620" y="33365"/>
                  </a:lnTo>
                  <a:lnTo>
                    <a:pt x="31174" y="24703"/>
                  </a:lnTo>
                  <a:lnTo>
                    <a:pt x="37072" y="19445"/>
                  </a:lnTo>
                  <a:lnTo>
                    <a:pt x="42302" y="17674"/>
                  </a:lnTo>
                  <a:lnTo>
                    <a:pt x="44365" y="17674"/>
                  </a:lnTo>
                  <a:lnTo>
                    <a:pt x="46228" y="18858"/>
                  </a:lnTo>
                  <a:lnTo>
                    <a:pt x="49747" y="21873"/>
                  </a:lnTo>
                  <a:lnTo>
                    <a:pt x="58333" y="7235"/>
                  </a:lnTo>
                  <a:lnTo>
                    <a:pt x="53673" y="2575"/>
                  </a:lnTo>
                  <a:lnTo>
                    <a:pt x="488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63021" y="1554246"/>
              <a:ext cx="93389" cy="17242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876577" y="1615598"/>
              <a:ext cx="90353" cy="11108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995650" y="1615584"/>
              <a:ext cx="158785" cy="11110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7180655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2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2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230675" y="1554246"/>
              <a:ext cx="96405" cy="17242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7363478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3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3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423513" y="1615588"/>
              <a:ext cx="87557" cy="10808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541737" y="1615618"/>
              <a:ext cx="101986" cy="16683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6769426" y="962991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097" y="233181"/>
                  </a:lnTo>
                  <a:lnTo>
                    <a:pt x="9559" y="274555"/>
                  </a:lnTo>
                  <a:lnTo>
                    <a:pt x="40916" y="336553"/>
                  </a:lnTo>
                  <a:lnTo>
                    <a:pt x="73964" y="372179"/>
                  </a:lnTo>
                  <a:lnTo>
                    <a:pt x="114389" y="399442"/>
                  </a:lnTo>
                  <a:lnTo>
                    <a:pt x="160724" y="416876"/>
                  </a:lnTo>
                  <a:lnTo>
                    <a:pt x="211501" y="423013"/>
                  </a:lnTo>
                  <a:lnTo>
                    <a:pt x="262278" y="416876"/>
                  </a:lnTo>
                  <a:lnTo>
                    <a:pt x="308613" y="399442"/>
                  </a:lnTo>
                  <a:lnTo>
                    <a:pt x="349038" y="372179"/>
                  </a:lnTo>
                  <a:lnTo>
                    <a:pt x="382086" y="336553"/>
                  </a:lnTo>
                  <a:lnTo>
                    <a:pt x="406291" y="294032"/>
                  </a:lnTo>
                  <a:lnTo>
                    <a:pt x="416653" y="262107"/>
                  </a:lnTo>
                  <a:lnTo>
                    <a:pt x="215532" y="262107"/>
                  </a:lnTo>
                  <a:lnTo>
                    <a:pt x="215532" y="174256"/>
                  </a:lnTo>
                  <a:lnTo>
                    <a:pt x="191627" y="174256"/>
                  </a:lnTo>
                  <a:lnTo>
                    <a:pt x="191627" y="160885"/>
                  </a:lnTo>
                  <a:lnTo>
                    <a:pt x="416655" y="160885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655" y="160885"/>
                  </a:moveTo>
                  <a:lnTo>
                    <a:pt x="231396" y="160885"/>
                  </a:lnTo>
                  <a:lnTo>
                    <a:pt x="231396" y="262107"/>
                  </a:lnTo>
                  <a:lnTo>
                    <a:pt x="416653" y="262107"/>
                  </a:lnTo>
                  <a:lnTo>
                    <a:pt x="418683" y="254235"/>
                  </a:lnTo>
                  <a:lnTo>
                    <a:pt x="421905" y="233181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655" y="160885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961054" y="1123879"/>
              <a:ext cx="40005" cy="101600"/>
            </a:xfrm>
            <a:custGeom>
              <a:avLst/>
              <a:gdLst/>
              <a:ahLst/>
              <a:cxnLst/>
              <a:rect l="l" t="t" r="r" b="b"/>
              <a:pathLst>
                <a:path w="40005" h="101600">
                  <a:moveTo>
                    <a:pt x="39763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3901" y="13970"/>
                  </a:lnTo>
                  <a:lnTo>
                    <a:pt x="23901" y="101600"/>
                  </a:lnTo>
                  <a:lnTo>
                    <a:pt x="39763" y="101600"/>
                  </a:lnTo>
                  <a:lnTo>
                    <a:pt x="39763" y="13970"/>
                  </a:lnTo>
                  <a:lnTo>
                    <a:pt x="397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171571" y="4043436"/>
              <a:ext cx="1618725" cy="76878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480683" y="4402012"/>
              <a:ext cx="86217" cy="11108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598884" y="4402004"/>
              <a:ext cx="87557" cy="10808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718213" y="4402012"/>
              <a:ext cx="86217" cy="111085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6835434" y="4340684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5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873886" y="4402014"/>
              <a:ext cx="182284" cy="16685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7080233" y="4402016"/>
              <a:ext cx="90353" cy="11108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7199340" y="4401996"/>
              <a:ext cx="158790" cy="11110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7386868" y="4402004"/>
              <a:ext cx="87557" cy="108080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6769424" y="3744650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5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5586" y="259991"/>
                  </a:lnTo>
                  <a:lnTo>
                    <a:pt x="21500" y="304507"/>
                  </a:lnTo>
                  <a:lnTo>
                    <a:pt x="46469" y="343777"/>
                  </a:lnTo>
                  <a:lnTo>
                    <a:pt x="79225" y="376533"/>
                  </a:lnTo>
                  <a:lnTo>
                    <a:pt x="118495" y="401502"/>
                  </a:lnTo>
                  <a:lnTo>
                    <a:pt x="163011" y="417416"/>
                  </a:lnTo>
                  <a:lnTo>
                    <a:pt x="211501" y="423002"/>
                  </a:lnTo>
                  <a:lnTo>
                    <a:pt x="259992" y="417416"/>
                  </a:lnTo>
                  <a:lnTo>
                    <a:pt x="304509" y="401502"/>
                  </a:lnTo>
                  <a:lnTo>
                    <a:pt x="343781" y="376533"/>
                  </a:lnTo>
                  <a:lnTo>
                    <a:pt x="376539" y="343777"/>
                  </a:lnTo>
                  <a:lnTo>
                    <a:pt x="401511" y="304507"/>
                  </a:lnTo>
                  <a:lnTo>
                    <a:pt x="417425" y="259991"/>
                  </a:lnTo>
                  <a:lnTo>
                    <a:pt x="423013" y="211501"/>
                  </a:lnTo>
                  <a:lnTo>
                    <a:pt x="417425" y="163011"/>
                  </a:lnTo>
                  <a:lnTo>
                    <a:pt x="401511" y="118495"/>
                  </a:lnTo>
                  <a:lnTo>
                    <a:pt x="376539" y="79225"/>
                  </a:lnTo>
                  <a:lnTo>
                    <a:pt x="343781" y="46469"/>
                  </a:lnTo>
                  <a:lnTo>
                    <a:pt x="304509" y="21500"/>
                  </a:lnTo>
                  <a:lnTo>
                    <a:pt x="259992" y="5586"/>
                  </a:lnTo>
                  <a:lnTo>
                    <a:pt x="211501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6945570" y="3882491"/>
              <a:ext cx="70730" cy="147335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4890698" y="2637472"/>
              <a:ext cx="1618757" cy="76835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5150306" y="2840849"/>
              <a:ext cx="1100324" cy="39277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5300076" y="3122534"/>
              <a:ext cx="90353" cy="11108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5419156" y="3122519"/>
              <a:ext cx="87568" cy="108080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5488578" y="2342947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101" y="233217"/>
                  </a:lnTo>
                  <a:lnTo>
                    <a:pt x="9585" y="274646"/>
                  </a:lnTo>
                  <a:lnTo>
                    <a:pt x="40969" y="336636"/>
                  </a:lnTo>
                  <a:lnTo>
                    <a:pt x="74017" y="372231"/>
                  </a:lnTo>
                  <a:lnTo>
                    <a:pt x="114431" y="399467"/>
                  </a:lnTo>
                  <a:lnTo>
                    <a:pt x="160747" y="416882"/>
                  </a:lnTo>
                  <a:lnTo>
                    <a:pt x="211501" y="423013"/>
                  </a:lnTo>
                  <a:lnTo>
                    <a:pt x="262255" y="416882"/>
                  </a:lnTo>
                  <a:lnTo>
                    <a:pt x="308571" y="399467"/>
                  </a:lnTo>
                  <a:lnTo>
                    <a:pt x="348985" y="372231"/>
                  </a:lnTo>
                  <a:lnTo>
                    <a:pt x="382033" y="336636"/>
                  </a:lnTo>
                  <a:lnTo>
                    <a:pt x="406249" y="294148"/>
                  </a:lnTo>
                  <a:lnTo>
                    <a:pt x="409624" y="284965"/>
                  </a:lnTo>
                  <a:lnTo>
                    <a:pt x="224914" y="284965"/>
                  </a:lnTo>
                  <a:lnTo>
                    <a:pt x="224914" y="240505"/>
                  </a:lnTo>
                  <a:lnTo>
                    <a:pt x="158236" y="240505"/>
                  </a:lnTo>
                  <a:lnTo>
                    <a:pt x="158236" y="236495"/>
                  </a:lnTo>
                  <a:lnTo>
                    <a:pt x="232778" y="138058"/>
                  </a:lnTo>
                  <a:lnTo>
                    <a:pt x="408495" y="138058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08495" y="138058"/>
                  </a:moveTo>
                  <a:lnTo>
                    <a:pt x="240181" y="138058"/>
                  </a:lnTo>
                  <a:lnTo>
                    <a:pt x="240181" y="227186"/>
                  </a:lnTo>
                  <a:lnTo>
                    <a:pt x="264756" y="227186"/>
                  </a:lnTo>
                  <a:lnTo>
                    <a:pt x="264756" y="240505"/>
                  </a:lnTo>
                  <a:lnTo>
                    <a:pt x="240181" y="240505"/>
                  </a:lnTo>
                  <a:lnTo>
                    <a:pt x="240181" y="284965"/>
                  </a:lnTo>
                  <a:lnTo>
                    <a:pt x="409624" y="284965"/>
                  </a:lnTo>
                  <a:lnTo>
                    <a:pt x="413417" y="274646"/>
                  </a:lnTo>
                  <a:lnTo>
                    <a:pt x="418670" y="254301"/>
                  </a:lnTo>
                  <a:lnTo>
                    <a:pt x="421901" y="233217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08495" y="138058"/>
                  </a:lnTo>
                  <a:close/>
                </a:path>
                <a:path w="423544" h="423544">
                  <a:moveTo>
                    <a:pt x="225124" y="168979"/>
                  </a:moveTo>
                  <a:lnTo>
                    <a:pt x="221993" y="175324"/>
                  </a:lnTo>
                  <a:lnTo>
                    <a:pt x="185774" y="223804"/>
                  </a:lnTo>
                  <a:lnTo>
                    <a:pt x="181764" y="228244"/>
                  </a:lnTo>
                  <a:lnTo>
                    <a:pt x="187051" y="227186"/>
                  </a:lnTo>
                  <a:lnTo>
                    <a:pt x="224914" y="227186"/>
                  </a:lnTo>
                  <a:lnTo>
                    <a:pt x="224694" y="175533"/>
                  </a:lnTo>
                  <a:lnTo>
                    <a:pt x="225124" y="168979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5646821" y="2481005"/>
              <a:ext cx="106509" cy="146906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7451269" y="2640885"/>
              <a:ext cx="1618767" cy="76835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7823059" y="2872114"/>
              <a:ext cx="206890" cy="166853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8050140" y="2872114"/>
              <a:ext cx="420006" cy="166853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8498877" y="2872100"/>
              <a:ext cx="87568" cy="10808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8619401" y="2872114"/>
              <a:ext cx="76228" cy="111085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7711201" y="3125923"/>
              <a:ext cx="200359" cy="111085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7940320" y="3125902"/>
              <a:ext cx="156503" cy="108083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8118281" y="3125923"/>
              <a:ext cx="86217" cy="11108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8236482" y="3125908"/>
              <a:ext cx="157743" cy="10808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8423540" y="3125923"/>
              <a:ext cx="90353" cy="111085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18541697" y="3064587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4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8588285" y="3125923"/>
              <a:ext cx="90353" cy="111085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8707361" y="3125908"/>
              <a:ext cx="87568" cy="108080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18049146" y="2339533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306" y="235142"/>
                  </a:lnTo>
                  <a:lnTo>
                    <a:pt x="11339" y="280000"/>
                  </a:lnTo>
                  <a:lnTo>
                    <a:pt x="44527" y="341326"/>
                  </a:lnTo>
                  <a:lnTo>
                    <a:pt x="77403" y="375060"/>
                  </a:lnTo>
                  <a:lnTo>
                    <a:pt x="117082" y="400810"/>
                  </a:lnTo>
                  <a:lnTo>
                    <a:pt x="162226" y="417239"/>
                  </a:lnTo>
                  <a:lnTo>
                    <a:pt x="211501" y="423013"/>
                  </a:lnTo>
                  <a:lnTo>
                    <a:pt x="260777" y="417239"/>
                  </a:lnTo>
                  <a:lnTo>
                    <a:pt x="305923" y="400810"/>
                  </a:lnTo>
                  <a:lnTo>
                    <a:pt x="345603" y="375060"/>
                  </a:lnTo>
                  <a:lnTo>
                    <a:pt x="378479" y="341326"/>
                  </a:lnTo>
                  <a:lnTo>
                    <a:pt x="403212" y="300943"/>
                  </a:lnTo>
                  <a:lnTo>
                    <a:pt x="416503" y="262861"/>
                  </a:lnTo>
                  <a:lnTo>
                    <a:pt x="168958" y="262861"/>
                  </a:lnTo>
                  <a:lnTo>
                    <a:pt x="168958" y="254819"/>
                  </a:lnTo>
                  <a:lnTo>
                    <a:pt x="218066" y="212265"/>
                  </a:lnTo>
                  <a:lnTo>
                    <a:pt x="225050" y="206339"/>
                  </a:lnTo>
                  <a:lnTo>
                    <a:pt x="228684" y="199103"/>
                  </a:lnTo>
                  <a:lnTo>
                    <a:pt x="228684" y="192339"/>
                  </a:lnTo>
                  <a:lnTo>
                    <a:pt x="181010" y="192339"/>
                  </a:lnTo>
                  <a:lnTo>
                    <a:pt x="170225" y="184339"/>
                  </a:lnTo>
                  <a:lnTo>
                    <a:pt x="204395" y="160730"/>
                  </a:lnTo>
                  <a:lnTo>
                    <a:pt x="211763" y="160152"/>
                  </a:lnTo>
                  <a:lnTo>
                    <a:pt x="416393" y="160152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393" y="160152"/>
                  </a:moveTo>
                  <a:lnTo>
                    <a:pt x="211763" y="160152"/>
                  </a:lnTo>
                  <a:lnTo>
                    <a:pt x="225637" y="162330"/>
                  </a:lnTo>
                  <a:lnTo>
                    <a:pt x="236161" y="168541"/>
                  </a:lnTo>
                  <a:lnTo>
                    <a:pt x="242839" y="178298"/>
                  </a:lnTo>
                  <a:lnTo>
                    <a:pt x="245175" y="191114"/>
                  </a:lnTo>
                  <a:lnTo>
                    <a:pt x="245175" y="195931"/>
                  </a:lnTo>
                  <a:lnTo>
                    <a:pt x="195428" y="249531"/>
                  </a:lnTo>
                  <a:lnTo>
                    <a:pt x="254065" y="249531"/>
                  </a:lnTo>
                  <a:lnTo>
                    <a:pt x="254065" y="262861"/>
                  </a:lnTo>
                  <a:lnTo>
                    <a:pt x="416503" y="262861"/>
                  </a:lnTo>
                  <a:lnTo>
                    <a:pt x="417870" y="258020"/>
                  </a:lnTo>
                  <a:lnTo>
                    <a:pt x="421696" y="235142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393" y="160152"/>
                  </a:lnTo>
                  <a:close/>
                </a:path>
                <a:path w="423544" h="423544">
                  <a:moveTo>
                    <a:pt x="210035" y="174361"/>
                  </a:moveTo>
                  <a:lnTo>
                    <a:pt x="205166" y="174361"/>
                  </a:lnTo>
                  <a:lnTo>
                    <a:pt x="199658" y="175848"/>
                  </a:lnTo>
                  <a:lnTo>
                    <a:pt x="196067" y="178172"/>
                  </a:lnTo>
                  <a:lnTo>
                    <a:pt x="190988" y="181554"/>
                  </a:lnTo>
                  <a:lnTo>
                    <a:pt x="181010" y="192339"/>
                  </a:lnTo>
                  <a:lnTo>
                    <a:pt x="228684" y="192339"/>
                  </a:lnTo>
                  <a:lnTo>
                    <a:pt x="210035" y="174361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8218105" y="2499682"/>
              <a:ext cx="85107" cy="102708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15318778" y="1581841"/>
              <a:ext cx="3408679" cy="2887980"/>
            </a:xfrm>
            <a:custGeom>
              <a:avLst/>
              <a:gdLst/>
              <a:ahLst/>
              <a:cxnLst/>
              <a:rect l="l" t="t" r="r" b="b"/>
              <a:pathLst>
                <a:path w="3408680" h="2887979">
                  <a:moveTo>
                    <a:pt x="631952" y="40792"/>
                  </a:moveTo>
                  <a:lnTo>
                    <a:pt x="631939" y="24892"/>
                  </a:lnTo>
                  <a:lnTo>
                    <a:pt x="625716" y="11938"/>
                  </a:lnTo>
                  <a:lnTo>
                    <a:pt x="614337" y="3200"/>
                  </a:lnTo>
                  <a:lnTo>
                    <a:pt x="598868" y="0"/>
                  </a:lnTo>
                  <a:lnTo>
                    <a:pt x="462699" y="2133"/>
                  </a:lnTo>
                  <a:lnTo>
                    <a:pt x="448411" y="4940"/>
                  </a:lnTo>
                  <a:lnTo>
                    <a:pt x="440753" y="12141"/>
                  </a:lnTo>
                  <a:lnTo>
                    <a:pt x="440245" y="22644"/>
                  </a:lnTo>
                  <a:lnTo>
                    <a:pt x="447395" y="35331"/>
                  </a:lnTo>
                  <a:lnTo>
                    <a:pt x="494220" y="91884"/>
                  </a:lnTo>
                  <a:lnTo>
                    <a:pt x="457301" y="126098"/>
                  </a:lnTo>
                  <a:lnTo>
                    <a:pt x="421398" y="161302"/>
                  </a:lnTo>
                  <a:lnTo>
                    <a:pt x="386524" y="197485"/>
                  </a:lnTo>
                  <a:lnTo>
                    <a:pt x="352704" y="234607"/>
                  </a:lnTo>
                  <a:lnTo>
                    <a:pt x="319938" y="272656"/>
                  </a:lnTo>
                  <a:lnTo>
                    <a:pt x="288264" y="311594"/>
                  </a:lnTo>
                  <a:lnTo>
                    <a:pt x="257708" y="351396"/>
                  </a:lnTo>
                  <a:lnTo>
                    <a:pt x="228269" y="392036"/>
                  </a:lnTo>
                  <a:lnTo>
                    <a:pt x="199974" y="433489"/>
                  </a:lnTo>
                  <a:lnTo>
                    <a:pt x="172834" y="475716"/>
                  </a:lnTo>
                  <a:lnTo>
                    <a:pt x="146888" y="518706"/>
                  </a:lnTo>
                  <a:lnTo>
                    <a:pt x="122135" y="562419"/>
                  </a:lnTo>
                  <a:lnTo>
                    <a:pt x="98615" y="606844"/>
                  </a:lnTo>
                  <a:lnTo>
                    <a:pt x="76339" y="651929"/>
                  </a:lnTo>
                  <a:lnTo>
                    <a:pt x="55308" y="697674"/>
                  </a:lnTo>
                  <a:lnTo>
                    <a:pt x="35572" y="744029"/>
                  </a:lnTo>
                  <a:lnTo>
                    <a:pt x="17119" y="790981"/>
                  </a:lnTo>
                  <a:lnTo>
                    <a:pt x="0" y="838504"/>
                  </a:lnTo>
                  <a:lnTo>
                    <a:pt x="39992" y="852373"/>
                  </a:lnTo>
                  <a:lnTo>
                    <a:pt x="56680" y="806069"/>
                  </a:lnTo>
                  <a:lnTo>
                    <a:pt x="74650" y="760310"/>
                  </a:lnTo>
                  <a:lnTo>
                    <a:pt x="93878" y="715124"/>
                  </a:lnTo>
                  <a:lnTo>
                    <a:pt x="114363" y="670547"/>
                  </a:lnTo>
                  <a:lnTo>
                    <a:pt x="136067" y="626592"/>
                  </a:lnTo>
                  <a:lnTo>
                    <a:pt x="158978" y="583298"/>
                  </a:lnTo>
                  <a:lnTo>
                    <a:pt x="183070" y="540689"/>
                  </a:lnTo>
                  <a:lnTo>
                    <a:pt x="208343" y="498779"/>
                  </a:lnTo>
                  <a:lnTo>
                    <a:pt x="234772" y="457619"/>
                  </a:lnTo>
                  <a:lnTo>
                    <a:pt x="262318" y="417207"/>
                  </a:lnTo>
                  <a:lnTo>
                    <a:pt x="290982" y="377583"/>
                  </a:lnTo>
                  <a:lnTo>
                    <a:pt x="320751" y="338772"/>
                  </a:lnTo>
                  <a:lnTo>
                    <a:pt x="351586" y="300812"/>
                  </a:lnTo>
                  <a:lnTo>
                    <a:pt x="383489" y="263702"/>
                  </a:lnTo>
                  <a:lnTo>
                    <a:pt x="416433" y="227495"/>
                  </a:lnTo>
                  <a:lnTo>
                    <a:pt x="450380" y="192201"/>
                  </a:lnTo>
                  <a:lnTo>
                    <a:pt x="485343" y="157861"/>
                  </a:lnTo>
                  <a:lnTo>
                    <a:pt x="521284" y="124498"/>
                  </a:lnTo>
                  <a:lnTo>
                    <a:pt x="575513" y="189928"/>
                  </a:lnTo>
                  <a:lnTo>
                    <a:pt x="581964" y="193573"/>
                  </a:lnTo>
                  <a:lnTo>
                    <a:pt x="587692" y="193573"/>
                  </a:lnTo>
                  <a:lnTo>
                    <a:pt x="593293" y="192290"/>
                  </a:lnTo>
                  <a:lnTo>
                    <a:pt x="598144" y="188480"/>
                  </a:lnTo>
                  <a:lnTo>
                    <a:pt x="602043" y="182194"/>
                  </a:lnTo>
                  <a:lnTo>
                    <a:pt x="604748" y="173482"/>
                  </a:lnTo>
                  <a:lnTo>
                    <a:pt x="631952" y="40792"/>
                  </a:lnTo>
                  <a:close/>
                </a:path>
                <a:path w="3408680" h="2887979">
                  <a:moveTo>
                    <a:pt x="711200" y="2852826"/>
                  </a:moveTo>
                  <a:lnTo>
                    <a:pt x="671334" y="2823946"/>
                  </a:lnTo>
                  <a:lnTo>
                    <a:pt x="632358" y="2793987"/>
                  </a:lnTo>
                  <a:lnTo>
                    <a:pt x="594283" y="2762961"/>
                  </a:lnTo>
                  <a:lnTo>
                    <a:pt x="557136" y="2730919"/>
                  </a:lnTo>
                  <a:lnTo>
                    <a:pt x="520928" y="2697873"/>
                  </a:lnTo>
                  <a:lnTo>
                    <a:pt x="485698" y="2663850"/>
                  </a:lnTo>
                  <a:lnTo>
                    <a:pt x="451446" y="2628874"/>
                  </a:lnTo>
                  <a:lnTo>
                    <a:pt x="418198" y="2592971"/>
                  </a:lnTo>
                  <a:lnTo>
                    <a:pt x="385978" y="2556167"/>
                  </a:lnTo>
                  <a:lnTo>
                    <a:pt x="354799" y="2518486"/>
                  </a:lnTo>
                  <a:lnTo>
                    <a:pt x="324688" y="2479941"/>
                  </a:lnTo>
                  <a:lnTo>
                    <a:pt x="295668" y="2440584"/>
                  </a:lnTo>
                  <a:lnTo>
                    <a:pt x="267754" y="2400414"/>
                  </a:lnTo>
                  <a:lnTo>
                    <a:pt x="240957" y="2359482"/>
                  </a:lnTo>
                  <a:lnTo>
                    <a:pt x="215315" y="2317788"/>
                  </a:lnTo>
                  <a:lnTo>
                    <a:pt x="190842" y="2275357"/>
                  </a:lnTo>
                  <a:lnTo>
                    <a:pt x="167551" y="2232241"/>
                  </a:lnTo>
                  <a:lnTo>
                    <a:pt x="145465" y="2188451"/>
                  </a:lnTo>
                  <a:lnTo>
                    <a:pt x="214376" y="2158403"/>
                  </a:lnTo>
                  <a:lnTo>
                    <a:pt x="226491" y="2150287"/>
                  </a:lnTo>
                  <a:lnTo>
                    <a:pt x="230784" y="2140686"/>
                  </a:lnTo>
                  <a:lnTo>
                    <a:pt x="227203" y="2130818"/>
                  </a:lnTo>
                  <a:lnTo>
                    <a:pt x="215722" y="2121865"/>
                  </a:lnTo>
                  <a:lnTo>
                    <a:pt x="90017" y="2055850"/>
                  </a:lnTo>
                  <a:lnTo>
                    <a:pt x="84150" y="2054428"/>
                  </a:lnTo>
                  <a:lnTo>
                    <a:pt x="78562" y="2054428"/>
                  </a:lnTo>
                  <a:lnTo>
                    <a:pt x="47193" y="2080031"/>
                  </a:lnTo>
                  <a:lnTo>
                    <a:pt x="11658" y="2210778"/>
                  </a:lnTo>
                  <a:lnTo>
                    <a:pt x="10109" y="2222182"/>
                  </a:lnTo>
                  <a:lnTo>
                    <a:pt x="12153" y="2230755"/>
                  </a:lnTo>
                  <a:lnTo>
                    <a:pt x="17399" y="2236152"/>
                  </a:lnTo>
                  <a:lnTo>
                    <a:pt x="25438" y="2238032"/>
                  </a:lnTo>
                  <a:lnTo>
                    <a:pt x="29451" y="2238032"/>
                  </a:lnTo>
                  <a:lnTo>
                    <a:pt x="34112" y="2236952"/>
                  </a:lnTo>
                  <a:lnTo>
                    <a:pt x="106629" y="2205367"/>
                  </a:lnTo>
                  <a:lnTo>
                    <a:pt x="129247" y="2250338"/>
                  </a:lnTo>
                  <a:lnTo>
                    <a:pt x="153111" y="2294610"/>
                  </a:lnTo>
                  <a:lnTo>
                    <a:pt x="178193" y="2338159"/>
                  </a:lnTo>
                  <a:lnTo>
                    <a:pt x="204470" y="2380958"/>
                  </a:lnTo>
                  <a:lnTo>
                    <a:pt x="231927" y="2422995"/>
                  </a:lnTo>
                  <a:lnTo>
                    <a:pt x="260553" y="2464231"/>
                  </a:lnTo>
                  <a:lnTo>
                    <a:pt x="290309" y="2504643"/>
                  </a:lnTo>
                  <a:lnTo>
                    <a:pt x="321195" y="2544203"/>
                  </a:lnTo>
                  <a:lnTo>
                    <a:pt x="353161" y="2582900"/>
                  </a:lnTo>
                  <a:lnTo>
                    <a:pt x="386207" y="2620683"/>
                  </a:lnTo>
                  <a:lnTo>
                    <a:pt x="420319" y="2657538"/>
                  </a:lnTo>
                  <a:lnTo>
                    <a:pt x="455447" y="2693454"/>
                  </a:lnTo>
                  <a:lnTo>
                    <a:pt x="491591" y="2728379"/>
                  </a:lnTo>
                  <a:lnTo>
                    <a:pt x="528739" y="2762300"/>
                  </a:lnTo>
                  <a:lnTo>
                    <a:pt x="566851" y="2795193"/>
                  </a:lnTo>
                  <a:lnTo>
                    <a:pt x="605904" y="2827032"/>
                  </a:lnTo>
                  <a:lnTo>
                    <a:pt x="645896" y="2857779"/>
                  </a:lnTo>
                  <a:lnTo>
                    <a:pt x="686790" y="2887434"/>
                  </a:lnTo>
                  <a:lnTo>
                    <a:pt x="711200" y="2852826"/>
                  </a:lnTo>
                  <a:close/>
                </a:path>
                <a:path w="3408680" h="2887979">
                  <a:moveTo>
                    <a:pt x="3346005" y="2064067"/>
                  </a:moveTo>
                  <a:lnTo>
                    <a:pt x="3306407" y="2049170"/>
                  </a:lnTo>
                  <a:lnTo>
                    <a:pt x="3288436" y="2094992"/>
                  </a:lnTo>
                  <a:lnTo>
                    <a:pt x="3269196" y="2140229"/>
                  </a:lnTo>
                  <a:lnTo>
                    <a:pt x="3248710" y="2184844"/>
                  </a:lnTo>
                  <a:lnTo>
                    <a:pt x="3226993" y="2228824"/>
                  </a:lnTo>
                  <a:lnTo>
                    <a:pt x="3204070" y="2272144"/>
                  </a:lnTo>
                  <a:lnTo>
                    <a:pt x="3179953" y="2314778"/>
                  </a:lnTo>
                  <a:lnTo>
                    <a:pt x="3154680" y="2356701"/>
                  </a:lnTo>
                  <a:lnTo>
                    <a:pt x="3128238" y="2397887"/>
                  </a:lnTo>
                  <a:lnTo>
                    <a:pt x="3100679" y="2438298"/>
                  </a:lnTo>
                  <a:lnTo>
                    <a:pt x="3072015" y="2477922"/>
                  </a:lnTo>
                  <a:lnTo>
                    <a:pt x="3042247" y="2516721"/>
                  </a:lnTo>
                  <a:lnTo>
                    <a:pt x="3011411" y="2554681"/>
                  </a:lnTo>
                  <a:lnTo>
                    <a:pt x="2979521" y="2591778"/>
                  </a:lnTo>
                  <a:lnTo>
                    <a:pt x="2946603" y="2627973"/>
                  </a:lnTo>
                  <a:lnTo>
                    <a:pt x="2912668" y="2663253"/>
                  </a:lnTo>
                  <a:lnTo>
                    <a:pt x="2877731" y="2697581"/>
                  </a:lnTo>
                  <a:lnTo>
                    <a:pt x="2841828" y="2730944"/>
                  </a:lnTo>
                  <a:lnTo>
                    <a:pt x="2804972" y="2763304"/>
                  </a:lnTo>
                  <a:lnTo>
                    <a:pt x="2752433" y="2696197"/>
                  </a:lnTo>
                  <a:lnTo>
                    <a:pt x="2745956" y="2692362"/>
                  </a:lnTo>
                  <a:lnTo>
                    <a:pt x="2740152" y="2692362"/>
                  </a:lnTo>
                  <a:lnTo>
                    <a:pt x="2734640" y="2693606"/>
                  </a:lnTo>
                  <a:lnTo>
                    <a:pt x="2692031" y="2843885"/>
                  </a:lnTo>
                  <a:lnTo>
                    <a:pt x="2691612" y="2859900"/>
                  </a:lnTo>
                  <a:lnTo>
                    <a:pt x="2697619" y="2873108"/>
                  </a:lnTo>
                  <a:lnTo>
                    <a:pt x="2709011" y="2882138"/>
                  </a:lnTo>
                  <a:lnTo>
                    <a:pt x="2724696" y="2885592"/>
                  </a:lnTo>
                  <a:lnTo>
                    <a:pt x="2860814" y="2887243"/>
                  </a:lnTo>
                  <a:lnTo>
                    <a:pt x="2874822" y="2884678"/>
                  </a:lnTo>
                  <a:lnTo>
                    <a:pt x="2882430" y="2877655"/>
                  </a:lnTo>
                  <a:lnTo>
                    <a:pt x="2883103" y="2867228"/>
                  </a:lnTo>
                  <a:lnTo>
                    <a:pt x="2876346" y="2854464"/>
                  </a:lnTo>
                  <a:lnTo>
                    <a:pt x="2831071" y="2796629"/>
                  </a:lnTo>
                  <a:lnTo>
                    <a:pt x="2868942" y="2763469"/>
                  </a:lnTo>
                  <a:lnTo>
                    <a:pt x="2905823" y="2729268"/>
                  </a:lnTo>
                  <a:lnTo>
                    <a:pt x="2941701" y="2694076"/>
                  </a:lnTo>
                  <a:lnTo>
                    <a:pt x="2976562" y="2657906"/>
                  </a:lnTo>
                  <a:lnTo>
                    <a:pt x="3010370" y="2620784"/>
                  </a:lnTo>
                  <a:lnTo>
                    <a:pt x="3043123" y="2582735"/>
                  </a:lnTo>
                  <a:lnTo>
                    <a:pt x="3074797" y="2543797"/>
                  </a:lnTo>
                  <a:lnTo>
                    <a:pt x="3105353" y="2503995"/>
                  </a:lnTo>
                  <a:lnTo>
                    <a:pt x="3134791" y="2463342"/>
                  </a:lnTo>
                  <a:lnTo>
                    <a:pt x="3163100" y="2421890"/>
                  </a:lnTo>
                  <a:lnTo>
                    <a:pt x="3190240" y="2379637"/>
                  </a:lnTo>
                  <a:lnTo>
                    <a:pt x="3216186" y="2336622"/>
                  </a:lnTo>
                  <a:lnTo>
                    <a:pt x="3240951" y="2292870"/>
                  </a:lnTo>
                  <a:lnTo>
                    <a:pt x="3264484" y="2248420"/>
                  </a:lnTo>
                  <a:lnTo>
                    <a:pt x="3286772" y="2203285"/>
                  </a:lnTo>
                  <a:lnTo>
                    <a:pt x="3307804" y="2157501"/>
                  </a:lnTo>
                  <a:lnTo>
                    <a:pt x="3327552" y="2111083"/>
                  </a:lnTo>
                  <a:lnTo>
                    <a:pt x="3346005" y="2064067"/>
                  </a:lnTo>
                  <a:close/>
                </a:path>
                <a:path w="3408680" h="2887979">
                  <a:moveTo>
                    <a:pt x="3408616" y="679462"/>
                  </a:moveTo>
                  <a:lnTo>
                    <a:pt x="3408311" y="669544"/>
                  </a:lnTo>
                  <a:lnTo>
                    <a:pt x="3402584" y="663803"/>
                  </a:lnTo>
                  <a:lnTo>
                    <a:pt x="3389236" y="663803"/>
                  </a:lnTo>
                  <a:lnTo>
                    <a:pt x="3384702" y="664794"/>
                  </a:lnTo>
                  <a:lnTo>
                    <a:pt x="3311753" y="694778"/>
                  </a:lnTo>
                  <a:lnTo>
                    <a:pt x="3290062" y="649363"/>
                  </a:lnTo>
                  <a:lnTo>
                    <a:pt x="3267100" y="604608"/>
                  </a:lnTo>
                  <a:lnTo>
                    <a:pt x="3242919" y="560539"/>
                  </a:lnTo>
                  <a:lnTo>
                    <a:pt x="3217519" y="517207"/>
                  </a:lnTo>
                  <a:lnTo>
                    <a:pt x="3190913" y="474624"/>
                  </a:lnTo>
                  <a:lnTo>
                    <a:pt x="3163151" y="432803"/>
                  </a:lnTo>
                  <a:lnTo>
                    <a:pt x="3134220" y="391795"/>
                  </a:lnTo>
                  <a:lnTo>
                    <a:pt x="3104172" y="351599"/>
                  </a:lnTo>
                  <a:lnTo>
                    <a:pt x="3073006" y="312267"/>
                  </a:lnTo>
                  <a:lnTo>
                    <a:pt x="3040735" y="273812"/>
                  </a:lnTo>
                  <a:lnTo>
                    <a:pt x="3007410" y="236258"/>
                  </a:lnTo>
                  <a:lnTo>
                    <a:pt x="2973019" y="199631"/>
                  </a:lnTo>
                  <a:lnTo>
                    <a:pt x="2937599" y="163969"/>
                  </a:lnTo>
                  <a:lnTo>
                    <a:pt x="2901175" y="129286"/>
                  </a:lnTo>
                  <a:lnTo>
                    <a:pt x="2863748" y="95618"/>
                  </a:lnTo>
                  <a:lnTo>
                    <a:pt x="2825356" y="62979"/>
                  </a:lnTo>
                  <a:lnTo>
                    <a:pt x="2786011" y="31407"/>
                  </a:lnTo>
                  <a:lnTo>
                    <a:pt x="2745727" y="914"/>
                  </a:lnTo>
                  <a:lnTo>
                    <a:pt x="2720683" y="35052"/>
                  </a:lnTo>
                  <a:lnTo>
                    <a:pt x="2759938" y="64744"/>
                  </a:lnTo>
                  <a:lnTo>
                    <a:pt x="2798292" y="95504"/>
                  </a:lnTo>
                  <a:lnTo>
                    <a:pt x="2835706" y="127304"/>
                  </a:lnTo>
                  <a:lnTo>
                    <a:pt x="2872181" y="160108"/>
                  </a:lnTo>
                  <a:lnTo>
                    <a:pt x="2907690" y="193890"/>
                  </a:lnTo>
                  <a:lnTo>
                    <a:pt x="2942221" y="228638"/>
                  </a:lnTo>
                  <a:lnTo>
                    <a:pt x="2975737" y="264312"/>
                  </a:lnTo>
                  <a:lnTo>
                    <a:pt x="3008236" y="300901"/>
                  </a:lnTo>
                  <a:lnTo>
                    <a:pt x="3039681" y="338366"/>
                  </a:lnTo>
                  <a:lnTo>
                    <a:pt x="3070072" y="376682"/>
                  </a:lnTo>
                  <a:lnTo>
                    <a:pt x="3099384" y="415836"/>
                  </a:lnTo>
                  <a:lnTo>
                    <a:pt x="3127578" y="455790"/>
                  </a:lnTo>
                  <a:lnTo>
                    <a:pt x="3154667" y="496519"/>
                  </a:lnTo>
                  <a:lnTo>
                    <a:pt x="3180600" y="537997"/>
                  </a:lnTo>
                  <a:lnTo>
                    <a:pt x="3205378" y="580212"/>
                  </a:lnTo>
                  <a:lnTo>
                    <a:pt x="3228975" y="623112"/>
                  </a:lnTo>
                  <a:lnTo>
                    <a:pt x="3251365" y="666699"/>
                  </a:lnTo>
                  <a:lnTo>
                    <a:pt x="3272548" y="710933"/>
                  </a:lnTo>
                  <a:lnTo>
                    <a:pt x="3203054" y="739533"/>
                  </a:lnTo>
                  <a:lnTo>
                    <a:pt x="3190773" y="747382"/>
                  </a:lnTo>
                  <a:lnTo>
                    <a:pt x="3186290" y="756881"/>
                  </a:lnTo>
                  <a:lnTo>
                    <a:pt x="3189668" y="766838"/>
                  </a:lnTo>
                  <a:lnTo>
                    <a:pt x="3200971" y="776046"/>
                  </a:lnTo>
                  <a:lnTo>
                    <a:pt x="3325571" y="844727"/>
                  </a:lnTo>
                  <a:lnTo>
                    <a:pt x="3331654" y="846277"/>
                  </a:lnTo>
                  <a:lnTo>
                    <a:pt x="3337445" y="846277"/>
                  </a:lnTo>
                  <a:lnTo>
                    <a:pt x="3368573" y="821309"/>
                  </a:lnTo>
                  <a:lnTo>
                    <a:pt x="3407956" y="687616"/>
                  </a:lnTo>
                  <a:lnTo>
                    <a:pt x="3408515" y="684199"/>
                  </a:lnTo>
                  <a:lnTo>
                    <a:pt x="3408616" y="679462"/>
                  </a:lnTo>
                  <a:close/>
                </a:path>
              </a:pathLst>
            </a:custGeom>
            <a:solidFill>
              <a:srgbClr val="EFED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291681" y="2619867"/>
              <a:ext cx="5927683" cy="410385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7273004" y="2619867"/>
              <a:ext cx="2402205" cy="412750"/>
            </a:xfrm>
            <a:custGeom>
              <a:avLst/>
              <a:gdLst/>
              <a:ahLst/>
              <a:cxnLst/>
              <a:rect l="l" t="t" r="r" b="b"/>
              <a:pathLst>
                <a:path w="2402204" h="412750">
                  <a:moveTo>
                    <a:pt x="24281" y="263395"/>
                  </a:moveTo>
                  <a:lnTo>
                    <a:pt x="17665" y="263748"/>
                  </a:lnTo>
                  <a:lnTo>
                    <a:pt x="11830" y="264965"/>
                  </a:lnTo>
                  <a:lnTo>
                    <a:pt x="6151" y="267282"/>
                  </a:lnTo>
                  <a:lnTo>
                    <a:pt x="0" y="270934"/>
                  </a:lnTo>
                  <a:lnTo>
                    <a:pt x="17999" y="316168"/>
                  </a:lnTo>
                  <a:lnTo>
                    <a:pt x="16362" y="323164"/>
                  </a:lnTo>
                  <a:lnTo>
                    <a:pt x="4351" y="359972"/>
                  </a:lnTo>
                  <a:lnTo>
                    <a:pt x="1675" y="365999"/>
                  </a:lnTo>
                  <a:lnTo>
                    <a:pt x="20093" y="365999"/>
                  </a:lnTo>
                  <a:lnTo>
                    <a:pt x="37998" y="331027"/>
                  </a:lnTo>
                  <a:lnTo>
                    <a:pt x="48155" y="297320"/>
                  </a:lnTo>
                  <a:lnTo>
                    <a:pt x="48155" y="290200"/>
                  </a:lnTo>
                  <a:lnTo>
                    <a:pt x="46663" y="278590"/>
                  </a:lnTo>
                  <a:lnTo>
                    <a:pt x="42187" y="270201"/>
                  </a:lnTo>
                  <a:lnTo>
                    <a:pt x="34726" y="265109"/>
                  </a:lnTo>
                  <a:lnTo>
                    <a:pt x="24281" y="263395"/>
                  </a:lnTo>
                  <a:close/>
                </a:path>
                <a:path w="2402204" h="412750">
                  <a:moveTo>
                    <a:pt x="250453" y="0"/>
                  </a:moveTo>
                  <a:lnTo>
                    <a:pt x="219050" y="0"/>
                  </a:lnTo>
                  <a:lnTo>
                    <a:pt x="219050" y="299833"/>
                  </a:lnTo>
                  <a:lnTo>
                    <a:pt x="256107" y="309257"/>
                  </a:lnTo>
                  <a:lnTo>
                    <a:pt x="276420" y="310723"/>
                  </a:lnTo>
                  <a:lnTo>
                    <a:pt x="322203" y="303014"/>
                  </a:lnTo>
                  <a:lnTo>
                    <a:pt x="355353" y="282242"/>
                  </a:lnTo>
                  <a:lnTo>
                    <a:pt x="278096" y="282242"/>
                  </a:lnTo>
                  <a:lnTo>
                    <a:pt x="270243" y="281915"/>
                  </a:lnTo>
                  <a:lnTo>
                    <a:pt x="263332" y="280881"/>
                  </a:lnTo>
                  <a:lnTo>
                    <a:pt x="256892" y="279062"/>
                  </a:lnTo>
                  <a:lnTo>
                    <a:pt x="250453" y="276379"/>
                  </a:lnTo>
                  <a:lnTo>
                    <a:pt x="250453" y="155356"/>
                  </a:lnTo>
                  <a:lnTo>
                    <a:pt x="261846" y="148583"/>
                  </a:lnTo>
                  <a:lnTo>
                    <a:pt x="273121" y="143890"/>
                  </a:lnTo>
                  <a:lnTo>
                    <a:pt x="284786" y="141161"/>
                  </a:lnTo>
                  <a:lnTo>
                    <a:pt x="297352" y="140278"/>
                  </a:lnTo>
                  <a:lnTo>
                    <a:pt x="368120" y="140278"/>
                  </a:lnTo>
                  <a:lnTo>
                    <a:pt x="365508" y="135622"/>
                  </a:lnTo>
                  <a:lnTo>
                    <a:pt x="349119" y="123535"/>
                  </a:lnTo>
                  <a:lnTo>
                    <a:pt x="250453" y="123535"/>
                  </a:lnTo>
                  <a:lnTo>
                    <a:pt x="250453" y="0"/>
                  </a:lnTo>
                  <a:close/>
                </a:path>
                <a:path w="2402204" h="412750">
                  <a:moveTo>
                    <a:pt x="368120" y="140278"/>
                  </a:moveTo>
                  <a:lnTo>
                    <a:pt x="297352" y="140278"/>
                  </a:lnTo>
                  <a:lnTo>
                    <a:pt x="320896" y="144558"/>
                  </a:lnTo>
                  <a:lnTo>
                    <a:pt x="338392" y="156925"/>
                  </a:lnTo>
                  <a:lnTo>
                    <a:pt x="349292" y="176673"/>
                  </a:lnTo>
                  <a:lnTo>
                    <a:pt x="353046" y="203093"/>
                  </a:lnTo>
                  <a:lnTo>
                    <a:pt x="351543" y="224414"/>
                  </a:lnTo>
                  <a:lnTo>
                    <a:pt x="324576" y="267164"/>
                  </a:lnTo>
                  <a:lnTo>
                    <a:pt x="288975" y="281823"/>
                  </a:lnTo>
                  <a:lnTo>
                    <a:pt x="283541" y="282242"/>
                  </a:lnTo>
                  <a:lnTo>
                    <a:pt x="355353" y="282242"/>
                  </a:lnTo>
                  <a:lnTo>
                    <a:pt x="357189" y="281092"/>
                  </a:lnTo>
                  <a:lnTo>
                    <a:pt x="379533" y="246763"/>
                  </a:lnTo>
                  <a:lnTo>
                    <a:pt x="387391" y="201836"/>
                  </a:lnTo>
                  <a:lnTo>
                    <a:pt x="381671" y="164430"/>
                  </a:lnTo>
                  <a:lnTo>
                    <a:pt x="368120" y="140278"/>
                  </a:lnTo>
                  <a:close/>
                </a:path>
                <a:path w="2402204" h="412750">
                  <a:moveTo>
                    <a:pt x="307823" y="110551"/>
                  </a:moveTo>
                  <a:lnTo>
                    <a:pt x="264693" y="116834"/>
                  </a:lnTo>
                  <a:lnTo>
                    <a:pt x="250453" y="123535"/>
                  </a:lnTo>
                  <a:lnTo>
                    <a:pt x="349119" y="123535"/>
                  </a:lnTo>
                  <a:lnTo>
                    <a:pt x="340394" y="117100"/>
                  </a:lnTo>
                  <a:lnTo>
                    <a:pt x="307823" y="110551"/>
                  </a:lnTo>
                  <a:close/>
                </a:path>
                <a:path w="2402204" h="412750">
                  <a:moveTo>
                    <a:pt x="472854" y="115577"/>
                  </a:moveTo>
                  <a:lnTo>
                    <a:pt x="441442" y="115577"/>
                  </a:lnTo>
                  <a:lnTo>
                    <a:pt x="441442" y="305278"/>
                  </a:lnTo>
                  <a:lnTo>
                    <a:pt x="472854" y="305278"/>
                  </a:lnTo>
                  <a:lnTo>
                    <a:pt x="472854" y="115577"/>
                  </a:lnTo>
                  <a:close/>
                </a:path>
                <a:path w="2402204" h="412750">
                  <a:moveTo>
                    <a:pt x="457357" y="28889"/>
                  </a:moveTo>
                  <a:lnTo>
                    <a:pt x="449380" y="30505"/>
                  </a:lnTo>
                  <a:lnTo>
                    <a:pt x="442855" y="34909"/>
                  </a:lnTo>
                  <a:lnTo>
                    <a:pt x="438451" y="41434"/>
                  </a:lnTo>
                  <a:lnTo>
                    <a:pt x="436834" y="49412"/>
                  </a:lnTo>
                  <a:lnTo>
                    <a:pt x="438451" y="57389"/>
                  </a:lnTo>
                  <a:lnTo>
                    <a:pt x="442855" y="63914"/>
                  </a:lnTo>
                  <a:lnTo>
                    <a:pt x="449380" y="68318"/>
                  </a:lnTo>
                  <a:lnTo>
                    <a:pt x="457357" y="69935"/>
                  </a:lnTo>
                  <a:lnTo>
                    <a:pt x="465335" y="68318"/>
                  </a:lnTo>
                  <a:lnTo>
                    <a:pt x="471859" y="63914"/>
                  </a:lnTo>
                  <a:lnTo>
                    <a:pt x="476264" y="57389"/>
                  </a:lnTo>
                  <a:lnTo>
                    <a:pt x="477880" y="49412"/>
                  </a:lnTo>
                  <a:lnTo>
                    <a:pt x="476264" y="41434"/>
                  </a:lnTo>
                  <a:lnTo>
                    <a:pt x="471859" y="34909"/>
                  </a:lnTo>
                  <a:lnTo>
                    <a:pt x="465335" y="30505"/>
                  </a:lnTo>
                  <a:lnTo>
                    <a:pt x="457357" y="28889"/>
                  </a:lnTo>
                  <a:close/>
                </a:path>
                <a:path w="2402204" h="412750">
                  <a:moveTo>
                    <a:pt x="575469" y="115577"/>
                  </a:moveTo>
                  <a:lnTo>
                    <a:pt x="544056" y="115577"/>
                  </a:lnTo>
                  <a:lnTo>
                    <a:pt x="544056" y="307791"/>
                  </a:lnTo>
                  <a:lnTo>
                    <a:pt x="543487" y="321855"/>
                  </a:lnTo>
                  <a:lnTo>
                    <a:pt x="529561" y="365096"/>
                  </a:lnTo>
                  <a:lnTo>
                    <a:pt x="509722" y="394888"/>
                  </a:lnTo>
                  <a:lnTo>
                    <a:pt x="530653" y="412479"/>
                  </a:lnTo>
                  <a:lnTo>
                    <a:pt x="554108" y="379402"/>
                  </a:lnTo>
                  <a:lnTo>
                    <a:pt x="575469" y="336680"/>
                  </a:lnTo>
                  <a:lnTo>
                    <a:pt x="575469" y="115577"/>
                  </a:lnTo>
                  <a:close/>
                </a:path>
                <a:path w="2402204" h="412750">
                  <a:moveTo>
                    <a:pt x="559553" y="28470"/>
                  </a:moveTo>
                  <a:lnTo>
                    <a:pt x="551576" y="30086"/>
                  </a:lnTo>
                  <a:lnTo>
                    <a:pt x="545051" y="34491"/>
                  </a:lnTo>
                  <a:lnTo>
                    <a:pt x="540647" y="41015"/>
                  </a:lnTo>
                  <a:lnTo>
                    <a:pt x="539030" y="48993"/>
                  </a:lnTo>
                  <a:lnTo>
                    <a:pt x="540647" y="56970"/>
                  </a:lnTo>
                  <a:lnTo>
                    <a:pt x="545051" y="63495"/>
                  </a:lnTo>
                  <a:lnTo>
                    <a:pt x="551576" y="67899"/>
                  </a:lnTo>
                  <a:lnTo>
                    <a:pt x="559553" y="69516"/>
                  </a:lnTo>
                  <a:lnTo>
                    <a:pt x="567529" y="67899"/>
                  </a:lnTo>
                  <a:lnTo>
                    <a:pt x="574050" y="63495"/>
                  </a:lnTo>
                  <a:lnTo>
                    <a:pt x="578451" y="56970"/>
                  </a:lnTo>
                  <a:lnTo>
                    <a:pt x="580066" y="48993"/>
                  </a:lnTo>
                  <a:lnTo>
                    <a:pt x="578451" y="41015"/>
                  </a:lnTo>
                  <a:lnTo>
                    <a:pt x="574050" y="34491"/>
                  </a:lnTo>
                  <a:lnTo>
                    <a:pt x="567529" y="30086"/>
                  </a:lnTo>
                  <a:lnTo>
                    <a:pt x="559553" y="28470"/>
                  </a:lnTo>
                  <a:close/>
                </a:path>
                <a:path w="2402204" h="412750">
                  <a:moveTo>
                    <a:pt x="652953" y="115577"/>
                  </a:moveTo>
                  <a:lnTo>
                    <a:pt x="618609" y="115577"/>
                  </a:lnTo>
                  <a:lnTo>
                    <a:pt x="689800" y="310723"/>
                  </a:lnTo>
                  <a:lnTo>
                    <a:pt x="718700" y="310723"/>
                  </a:lnTo>
                  <a:lnTo>
                    <a:pt x="731514" y="276797"/>
                  </a:lnTo>
                  <a:lnTo>
                    <a:pt x="706135" y="276797"/>
                  </a:lnTo>
                  <a:lnTo>
                    <a:pt x="705297" y="269258"/>
                  </a:lnTo>
                  <a:lnTo>
                    <a:pt x="652953" y="115577"/>
                  </a:lnTo>
                  <a:close/>
                </a:path>
                <a:path w="2402204" h="412750">
                  <a:moveTo>
                    <a:pt x="792405" y="115577"/>
                  </a:moveTo>
                  <a:lnTo>
                    <a:pt x="758060" y="115577"/>
                  </a:lnTo>
                  <a:lnTo>
                    <a:pt x="706554" y="269677"/>
                  </a:lnTo>
                  <a:lnTo>
                    <a:pt x="706135" y="276797"/>
                  </a:lnTo>
                  <a:lnTo>
                    <a:pt x="731514" y="276797"/>
                  </a:lnTo>
                  <a:lnTo>
                    <a:pt x="792405" y="115577"/>
                  </a:lnTo>
                  <a:close/>
                </a:path>
                <a:path w="2402204" h="412750">
                  <a:moveTo>
                    <a:pt x="910516" y="110551"/>
                  </a:moveTo>
                  <a:lnTo>
                    <a:pt x="874131" y="118474"/>
                  </a:lnTo>
                  <a:lnTo>
                    <a:pt x="844302" y="140020"/>
                  </a:lnTo>
                  <a:lnTo>
                    <a:pt x="824131" y="171851"/>
                  </a:lnTo>
                  <a:lnTo>
                    <a:pt x="816718" y="210632"/>
                  </a:lnTo>
                  <a:lnTo>
                    <a:pt x="824131" y="249237"/>
                  </a:lnTo>
                  <a:lnTo>
                    <a:pt x="844302" y="281092"/>
                  </a:lnTo>
                  <a:lnTo>
                    <a:pt x="874131" y="302739"/>
                  </a:lnTo>
                  <a:lnTo>
                    <a:pt x="910516" y="310723"/>
                  </a:lnTo>
                  <a:lnTo>
                    <a:pt x="946661" y="302739"/>
                  </a:lnTo>
                  <a:lnTo>
                    <a:pt x="974215" y="282661"/>
                  </a:lnTo>
                  <a:lnTo>
                    <a:pt x="910516" y="282661"/>
                  </a:lnTo>
                  <a:lnTo>
                    <a:pt x="887094" y="277061"/>
                  </a:lnTo>
                  <a:lnTo>
                    <a:pt x="868223" y="261725"/>
                  </a:lnTo>
                  <a:lnTo>
                    <a:pt x="855633" y="238849"/>
                  </a:lnTo>
                  <a:lnTo>
                    <a:pt x="851052" y="210632"/>
                  </a:lnTo>
                  <a:lnTo>
                    <a:pt x="855633" y="182419"/>
                  </a:lnTo>
                  <a:lnTo>
                    <a:pt x="868223" y="159543"/>
                  </a:lnTo>
                  <a:lnTo>
                    <a:pt x="887094" y="144204"/>
                  </a:lnTo>
                  <a:lnTo>
                    <a:pt x="910516" y="138603"/>
                  </a:lnTo>
                  <a:lnTo>
                    <a:pt x="974414" y="138603"/>
                  </a:lnTo>
                  <a:lnTo>
                    <a:pt x="946661" y="118474"/>
                  </a:lnTo>
                  <a:lnTo>
                    <a:pt x="910516" y="110551"/>
                  </a:lnTo>
                  <a:close/>
                </a:path>
                <a:path w="2402204" h="412750">
                  <a:moveTo>
                    <a:pt x="974414" y="138603"/>
                  </a:moveTo>
                  <a:lnTo>
                    <a:pt x="910516" y="138603"/>
                  </a:lnTo>
                  <a:lnTo>
                    <a:pt x="933701" y="144204"/>
                  </a:lnTo>
                  <a:lnTo>
                    <a:pt x="952447" y="159543"/>
                  </a:lnTo>
                  <a:lnTo>
                    <a:pt x="964989" y="182419"/>
                  </a:lnTo>
                  <a:lnTo>
                    <a:pt x="969562" y="210632"/>
                  </a:lnTo>
                  <a:lnTo>
                    <a:pt x="964989" y="238849"/>
                  </a:lnTo>
                  <a:lnTo>
                    <a:pt x="952447" y="261725"/>
                  </a:lnTo>
                  <a:lnTo>
                    <a:pt x="933701" y="277061"/>
                  </a:lnTo>
                  <a:lnTo>
                    <a:pt x="910516" y="282661"/>
                  </a:lnTo>
                  <a:lnTo>
                    <a:pt x="974215" y="282661"/>
                  </a:lnTo>
                  <a:lnTo>
                    <a:pt x="976369" y="281092"/>
                  </a:lnTo>
                  <a:lnTo>
                    <a:pt x="996498" y="249237"/>
                  </a:lnTo>
                  <a:lnTo>
                    <a:pt x="1003906" y="210632"/>
                  </a:lnTo>
                  <a:lnTo>
                    <a:pt x="996498" y="171851"/>
                  </a:lnTo>
                  <a:lnTo>
                    <a:pt x="976369" y="140020"/>
                  </a:lnTo>
                  <a:lnTo>
                    <a:pt x="974414" y="138603"/>
                  </a:lnTo>
                  <a:close/>
                </a:path>
                <a:path w="2402204" h="412750">
                  <a:moveTo>
                    <a:pt x="1133756" y="110551"/>
                  </a:moveTo>
                  <a:lnTo>
                    <a:pt x="1097369" y="118474"/>
                  </a:lnTo>
                  <a:lnTo>
                    <a:pt x="1067536" y="140020"/>
                  </a:lnTo>
                  <a:lnTo>
                    <a:pt x="1047361" y="171851"/>
                  </a:lnTo>
                  <a:lnTo>
                    <a:pt x="1039947" y="210632"/>
                  </a:lnTo>
                  <a:lnTo>
                    <a:pt x="1047361" y="249237"/>
                  </a:lnTo>
                  <a:lnTo>
                    <a:pt x="1067536" y="281092"/>
                  </a:lnTo>
                  <a:lnTo>
                    <a:pt x="1097369" y="302739"/>
                  </a:lnTo>
                  <a:lnTo>
                    <a:pt x="1133756" y="310723"/>
                  </a:lnTo>
                  <a:lnTo>
                    <a:pt x="1169899" y="302739"/>
                  </a:lnTo>
                  <a:lnTo>
                    <a:pt x="1197450" y="282661"/>
                  </a:lnTo>
                  <a:lnTo>
                    <a:pt x="1133756" y="282661"/>
                  </a:lnTo>
                  <a:lnTo>
                    <a:pt x="1110329" y="277061"/>
                  </a:lnTo>
                  <a:lnTo>
                    <a:pt x="1091458" y="261725"/>
                  </a:lnTo>
                  <a:lnTo>
                    <a:pt x="1078871" y="238849"/>
                  </a:lnTo>
                  <a:lnTo>
                    <a:pt x="1074291" y="210632"/>
                  </a:lnTo>
                  <a:lnTo>
                    <a:pt x="1078871" y="182419"/>
                  </a:lnTo>
                  <a:lnTo>
                    <a:pt x="1091458" y="159543"/>
                  </a:lnTo>
                  <a:lnTo>
                    <a:pt x="1110329" y="144204"/>
                  </a:lnTo>
                  <a:lnTo>
                    <a:pt x="1133756" y="138603"/>
                  </a:lnTo>
                  <a:lnTo>
                    <a:pt x="1197649" y="138603"/>
                  </a:lnTo>
                  <a:lnTo>
                    <a:pt x="1169899" y="118474"/>
                  </a:lnTo>
                  <a:lnTo>
                    <a:pt x="1133756" y="110551"/>
                  </a:lnTo>
                  <a:close/>
                </a:path>
                <a:path w="2402204" h="412750">
                  <a:moveTo>
                    <a:pt x="1197649" y="138603"/>
                  </a:moveTo>
                  <a:lnTo>
                    <a:pt x="1133756" y="138603"/>
                  </a:lnTo>
                  <a:lnTo>
                    <a:pt x="1156936" y="144204"/>
                  </a:lnTo>
                  <a:lnTo>
                    <a:pt x="1175682" y="159543"/>
                  </a:lnTo>
                  <a:lnTo>
                    <a:pt x="1188227" y="182419"/>
                  </a:lnTo>
                  <a:lnTo>
                    <a:pt x="1192801" y="210632"/>
                  </a:lnTo>
                  <a:lnTo>
                    <a:pt x="1188227" y="238849"/>
                  </a:lnTo>
                  <a:lnTo>
                    <a:pt x="1175682" y="261725"/>
                  </a:lnTo>
                  <a:lnTo>
                    <a:pt x="1156936" y="277061"/>
                  </a:lnTo>
                  <a:lnTo>
                    <a:pt x="1133756" y="282661"/>
                  </a:lnTo>
                  <a:lnTo>
                    <a:pt x="1197450" y="282661"/>
                  </a:lnTo>
                  <a:lnTo>
                    <a:pt x="1199603" y="281092"/>
                  </a:lnTo>
                  <a:lnTo>
                    <a:pt x="1219729" y="249237"/>
                  </a:lnTo>
                  <a:lnTo>
                    <a:pt x="1227135" y="210632"/>
                  </a:lnTo>
                  <a:lnTo>
                    <a:pt x="1219729" y="171851"/>
                  </a:lnTo>
                  <a:lnTo>
                    <a:pt x="1199603" y="140020"/>
                  </a:lnTo>
                  <a:lnTo>
                    <a:pt x="1197649" y="138603"/>
                  </a:lnTo>
                  <a:close/>
                </a:path>
                <a:path w="2402204" h="412750">
                  <a:moveTo>
                    <a:pt x="1312598" y="115577"/>
                  </a:moveTo>
                  <a:lnTo>
                    <a:pt x="1281196" y="115577"/>
                  </a:lnTo>
                  <a:lnTo>
                    <a:pt x="1281196" y="305278"/>
                  </a:lnTo>
                  <a:lnTo>
                    <a:pt x="1312598" y="305278"/>
                  </a:lnTo>
                  <a:lnTo>
                    <a:pt x="1312598" y="192214"/>
                  </a:lnTo>
                  <a:lnTo>
                    <a:pt x="1325549" y="170644"/>
                  </a:lnTo>
                  <a:lnTo>
                    <a:pt x="1337361" y="155042"/>
                  </a:lnTo>
                  <a:lnTo>
                    <a:pt x="1343117" y="149911"/>
                  </a:lnTo>
                  <a:lnTo>
                    <a:pt x="1312598" y="149911"/>
                  </a:lnTo>
                  <a:lnTo>
                    <a:pt x="1312598" y="115577"/>
                  </a:lnTo>
                  <a:close/>
                </a:path>
                <a:path w="2402204" h="412750">
                  <a:moveTo>
                    <a:pt x="1362010" y="110551"/>
                  </a:moveTo>
                  <a:lnTo>
                    <a:pt x="1351585" y="112462"/>
                  </a:lnTo>
                  <a:lnTo>
                    <a:pt x="1340764" y="118927"/>
                  </a:lnTo>
                  <a:lnTo>
                    <a:pt x="1328213" y="131043"/>
                  </a:lnTo>
                  <a:lnTo>
                    <a:pt x="1312598" y="149911"/>
                  </a:lnTo>
                  <a:lnTo>
                    <a:pt x="1343117" y="149911"/>
                  </a:lnTo>
                  <a:lnTo>
                    <a:pt x="1347992" y="145566"/>
                  </a:lnTo>
                  <a:lnTo>
                    <a:pt x="1357403" y="142372"/>
                  </a:lnTo>
                  <a:lnTo>
                    <a:pt x="1375235" y="142372"/>
                  </a:lnTo>
                  <a:lnTo>
                    <a:pt x="1386303" y="123535"/>
                  </a:lnTo>
                  <a:lnTo>
                    <a:pt x="1379974" y="117972"/>
                  </a:lnTo>
                  <a:lnTo>
                    <a:pt x="1373685" y="113902"/>
                  </a:lnTo>
                  <a:lnTo>
                    <a:pt x="1367632" y="111402"/>
                  </a:lnTo>
                  <a:lnTo>
                    <a:pt x="1362010" y="110551"/>
                  </a:lnTo>
                  <a:close/>
                </a:path>
                <a:path w="2402204" h="412750">
                  <a:moveTo>
                    <a:pt x="1375235" y="142372"/>
                  </a:moveTo>
                  <a:lnTo>
                    <a:pt x="1361173" y="142372"/>
                  </a:lnTo>
                  <a:lnTo>
                    <a:pt x="1364523" y="144466"/>
                  </a:lnTo>
                  <a:lnTo>
                    <a:pt x="1370806" y="149911"/>
                  </a:lnTo>
                  <a:lnTo>
                    <a:pt x="1375235" y="142372"/>
                  </a:lnTo>
                  <a:close/>
                </a:path>
                <a:path w="2402204" h="412750">
                  <a:moveTo>
                    <a:pt x="1452070" y="0"/>
                  </a:moveTo>
                  <a:lnTo>
                    <a:pt x="1420658" y="0"/>
                  </a:lnTo>
                  <a:lnTo>
                    <a:pt x="1420658" y="299833"/>
                  </a:lnTo>
                  <a:lnTo>
                    <a:pt x="1457723" y="309257"/>
                  </a:lnTo>
                  <a:lnTo>
                    <a:pt x="1478028" y="310723"/>
                  </a:lnTo>
                  <a:lnTo>
                    <a:pt x="1523812" y="303014"/>
                  </a:lnTo>
                  <a:lnTo>
                    <a:pt x="1556965" y="282242"/>
                  </a:lnTo>
                  <a:lnTo>
                    <a:pt x="1479703" y="282242"/>
                  </a:lnTo>
                  <a:lnTo>
                    <a:pt x="1471856" y="281915"/>
                  </a:lnTo>
                  <a:lnTo>
                    <a:pt x="1464948" y="280881"/>
                  </a:lnTo>
                  <a:lnTo>
                    <a:pt x="1458510" y="279062"/>
                  </a:lnTo>
                  <a:lnTo>
                    <a:pt x="1452070" y="276379"/>
                  </a:lnTo>
                  <a:lnTo>
                    <a:pt x="1452070" y="155356"/>
                  </a:lnTo>
                  <a:lnTo>
                    <a:pt x="1463462" y="148583"/>
                  </a:lnTo>
                  <a:lnTo>
                    <a:pt x="1474735" y="143890"/>
                  </a:lnTo>
                  <a:lnTo>
                    <a:pt x="1486400" y="141161"/>
                  </a:lnTo>
                  <a:lnTo>
                    <a:pt x="1498970" y="140278"/>
                  </a:lnTo>
                  <a:lnTo>
                    <a:pt x="1569738" y="140278"/>
                  </a:lnTo>
                  <a:lnTo>
                    <a:pt x="1567126" y="135622"/>
                  </a:lnTo>
                  <a:lnTo>
                    <a:pt x="1550737" y="123535"/>
                  </a:lnTo>
                  <a:lnTo>
                    <a:pt x="1452070" y="123535"/>
                  </a:lnTo>
                  <a:lnTo>
                    <a:pt x="1452070" y="0"/>
                  </a:lnTo>
                  <a:close/>
                </a:path>
                <a:path w="2402204" h="412750">
                  <a:moveTo>
                    <a:pt x="1569738" y="140278"/>
                  </a:moveTo>
                  <a:lnTo>
                    <a:pt x="1498970" y="140278"/>
                  </a:lnTo>
                  <a:lnTo>
                    <a:pt x="1522510" y="144558"/>
                  </a:lnTo>
                  <a:lnTo>
                    <a:pt x="1540006" y="156925"/>
                  </a:lnTo>
                  <a:lnTo>
                    <a:pt x="1550908" y="176673"/>
                  </a:lnTo>
                  <a:lnTo>
                    <a:pt x="1554664" y="203093"/>
                  </a:lnTo>
                  <a:lnTo>
                    <a:pt x="1553159" y="224414"/>
                  </a:lnTo>
                  <a:lnTo>
                    <a:pt x="1526194" y="267164"/>
                  </a:lnTo>
                  <a:lnTo>
                    <a:pt x="1490593" y="281823"/>
                  </a:lnTo>
                  <a:lnTo>
                    <a:pt x="1485148" y="282242"/>
                  </a:lnTo>
                  <a:lnTo>
                    <a:pt x="1556965" y="282242"/>
                  </a:lnTo>
                  <a:lnTo>
                    <a:pt x="1558802" y="281092"/>
                  </a:lnTo>
                  <a:lnTo>
                    <a:pt x="1581149" y="246763"/>
                  </a:lnTo>
                  <a:lnTo>
                    <a:pt x="1589009" y="201836"/>
                  </a:lnTo>
                  <a:lnTo>
                    <a:pt x="1583289" y="164430"/>
                  </a:lnTo>
                  <a:lnTo>
                    <a:pt x="1569738" y="140278"/>
                  </a:lnTo>
                  <a:close/>
                </a:path>
                <a:path w="2402204" h="412750">
                  <a:moveTo>
                    <a:pt x="1509440" y="110551"/>
                  </a:moveTo>
                  <a:lnTo>
                    <a:pt x="1466311" y="116834"/>
                  </a:lnTo>
                  <a:lnTo>
                    <a:pt x="1452070" y="123535"/>
                  </a:lnTo>
                  <a:lnTo>
                    <a:pt x="1550737" y="123535"/>
                  </a:lnTo>
                  <a:lnTo>
                    <a:pt x="1542012" y="117100"/>
                  </a:lnTo>
                  <a:lnTo>
                    <a:pt x="1509440" y="110551"/>
                  </a:lnTo>
                  <a:close/>
                </a:path>
                <a:path w="2402204" h="412750">
                  <a:moveTo>
                    <a:pt x="1714670" y="110551"/>
                  </a:moveTo>
                  <a:lnTo>
                    <a:pt x="1677877" y="117709"/>
                  </a:lnTo>
                  <a:lnTo>
                    <a:pt x="1649602" y="137978"/>
                  </a:lnTo>
                  <a:lnTo>
                    <a:pt x="1631456" y="169554"/>
                  </a:lnTo>
                  <a:lnTo>
                    <a:pt x="1625049" y="210632"/>
                  </a:lnTo>
                  <a:lnTo>
                    <a:pt x="1631437" y="251534"/>
                  </a:lnTo>
                  <a:lnTo>
                    <a:pt x="1649445" y="283134"/>
                  </a:lnTo>
                  <a:lnTo>
                    <a:pt x="1677347" y="303505"/>
                  </a:lnTo>
                  <a:lnTo>
                    <a:pt x="1713413" y="310723"/>
                  </a:lnTo>
                  <a:lnTo>
                    <a:pt x="1730619" y="309597"/>
                  </a:lnTo>
                  <a:lnTo>
                    <a:pt x="1746492" y="305802"/>
                  </a:lnTo>
                  <a:lnTo>
                    <a:pt x="1762996" y="298708"/>
                  </a:lnTo>
                  <a:lnTo>
                    <a:pt x="1782092" y="287687"/>
                  </a:lnTo>
                  <a:lnTo>
                    <a:pt x="1779110" y="281823"/>
                  </a:lnTo>
                  <a:lnTo>
                    <a:pt x="1720115" y="281823"/>
                  </a:lnTo>
                  <a:lnTo>
                    <a:pt x="1694175" y="276720"/>
                  </a:lnTo>
                  <a:lnTo>
                    <a:pt x="1674676" y="262039"/>
                  </a:lnTo>
                  <a:lnTo>
                    <a:pt x="1662403" y="238718"/>
                  </a:lnTo>
                  <a:lnTo>
                    <a:pt x="1658137" y="207700"/>
                  </a:lnTo>
                  <a:lnTo>
                    <a:pt x="1787956" y="207700"/>
                  </a:lnTo>
                  <a:lnTo>
                    <a:pt x="1787956" y="189282"/>
                  </a:lnTo>
                  <a:lnTo>
                    <a:pt x="1787144" y="184256"/>
                  </a:lnTo>
                  <a:lnTo>
                    <a:pt x="1660651" y="184256"/>
                  </a:lnTo>
                  <a:lnTo>
                    <a:pt x="1668057" y="164819"/>
                  </a:lnTo>
                  <a:lnTo>
                    <a:pt x="1679388" y="150644"/>
                  </a:lnTo>
                  <a:lnTo>
                    <a:pt x="1694332" y="141966"/>
                  </a:lnTo>
                  <a:lnTo>
                    <a:pt x="1712576" y="139021"/>
                  </a:lnTo>
                  <a:lnTo>
                    <a:pt x="1772037" y="139021"/>
                  </a:lnTo>
                  <a:lnTo>
                    <a:pt x="1767957" y="132168"/>
                  </a:lnTo>
                  <a:lnTo>
                    <a:pt x="1744846" y="116197"/>
                  </a:lnTo>
                  <a:lnTo>
                    <a:pt x="1714670" y="110551"/>
                  </a:lnTo>
                  <a:close/>
                </a:path>
                <a:path w="2402204" h="412750">
                  <a:moveTo>
                    <a:pt x="1769527" y="262976"/>
                  </a:moveTo>
                  <a:lnTo>
                    <a:pt x="1755502" y="271928"/>
                  </a:lnTo>
                  <a:lnTo>
                    <a:pt x="1743403" y="277740"/>
                  </a:lnTo>
                  <a:lnTo>
                    <a:pt x="1732013" y="280881"/>
                  </a:lnTo>
                  <a:lnTo>
                    <a:pt x="1720115" y="281823"/>
                  </a:lnTo>
                  <a:lnTo>
                    <a:pt x="1779110" y="281823"/>
                  </a:lnTo>
                  <a:lnTo>
                    <a:pt x="1769527" y="262976"/>
                  </a:lnTo>
                  <a:close/>
                </a:path>
                <a:path w="2402204" h="412750">
                  <a:moveTo>
                    <a:pt x="1772037" y="139021"/>
                  </a:moveTo>
                  <a:lnTo>
                    <a:pt x="1712576" y="139021"/>
                  </a:lnTo>
                  <a:lnTo>
                    <a:pt x="1729879" y="141966"/>
                  </a:lnTo>
                  <a:lnTo>
                    <a:pt x="1742670" y="150644"/>
                  </a:lnTo>
                  <a:lnTo>
                    <a:pt x="1750673" y="164819"/>
                  </a:lnTo>
                  <a:lnTo>
                    <a:pt x="1753611" y="184256"/>
                  </a:lnTo>
                  <a:lnTo>
                    <a:pt x="1787144" y="184256"/>
                  </a:lnTo>
                  <a:lnTo>
                    <a:pt x="1782746" y="157013"/>
                  </a:lnTo>
                  <a:lnTo>
                    <a:pt x="1772037" y="139021"/>
                  </a:lnTo>
                  <a:close/>
                </a:path>
                <a:path w="2402204" h="412750">
                  <a:moveTo>
                    <a:pt x="1911104" y="110551"/>
                  </a:moveTo>
                  <a:lnTo>
                    <a:pt x="1874307" y="117709"/>
                  </a:lnTo>
                  <a:lnTo>
                    <a:pt x="1846032" y="137978"/>
                  </a:lnTo>
                  <a:lnTo>
                    <a:pt x="1827889" y="169554"/>
                  </a:lnTo>
                  <a:lnTo>
                    <a:pt x="1821483" y="210632"/>
                  </a:lnTo>
                  <a:lnTo>
                    <a:pt x="1827869" y="251534"/>
                  </a:lnTo>
                  <a:lnTo>
                    <a:pt x="1845875" y="283134"/>
                  </a:lnTo>
                  <a:lnTo>
                    <a:pt x="1873777" y="303505"/>
                  </a:lnTo>
                  <a:lnTo>
                    <a:pt x="1909847" y="310723"/>
                  </a:lnTo>
                  <a:lnTo>
                    <a:pt x="1927053" y="309597"/>
                  </a:lnTo>
                  <a:lnTo>
                    <a:pt x="1942926" y="305802"/>
                  </a:lnTo>
                  <a:lnTo>
                    <a:pt x="1959430" y="298708"/>
                  </a:lnTo>
                  <a:lnTo>
                    <a:pt x="1978526" y="287687"/>
                  </a:lnTo>
                  <a:lnTo>
                    <a:pt x="1975544" y="281823"/>
                  </a:lnTo>
                  <a:lnTo>
                    <a:pt x="1916538" y="281823"/>
                  </a:lnTo>
                  <a:lnTo>
                    <a:pt x="1890604" y="276720"/>
                  </a:lnTo>
                  <a:lnTo>
                    <a:pt x="1871109" y="262039"/>
                  </a:lnTo>
                  <a:lnTo>
                    <a:pt x="1858836" y="238718"/>
                  </a:lnTo>
                  <a:lnTo>
                    <a:pt x="1854571" y="207700"/>
                  </a:lnTo>
                  <a:lnTo>
                    <a:pt x="1984379" y="207700"/>
                  </a:lnTo>
                  <a:lnTo>
                    <a:pt x="1984379" y="189282"/>
                  </a:lnTo>
                  <a:lnTo>
                    <a:pt x="1983568" y="184256"/>
                  </a:lnTo>
                  <a:lnTo>
                    <a:pt x="1857074" y="184256"/>
                  </a:lnTo>
                  <a:lnTo>
                    <a:pt x="1864482" y="164819"/>
                  </a:lnTo>
                  <a:lnTo>
                    <a:pt x="1875817" y="150644"/>
                  </a:lnTo>
                  <a:lnTo>
                    <a:pt x="1890764" y="141966"/>
                  </a:lnTo>
                  <a:lnTo>
                    <a:pt x="1909009" y="139021"/>
                  </a:lnTo>
                  <a:lnTo>
                    <a:pt x="1968464" y="139021"/>
                  </a:lnTo>
                  <a:lnTo>
                    <a:pt x="1964386" y="132168"/>
                  </a:lnTo>
                  <a:lnTo>
                    <a:pt x="1941278" y="116197"/>
                  </a:lnTo>
                  <a:lnTo>
                    <a:pt x="1911104" y="110551"/>
                  </a:lnTo>
                  <a:close/>
                </a:path>
                <a:path w="2402204" h="412750">
                  <a:moveTo>
                    <a:pt x="1965961" y="262976"/>
                  </a:moveTo>
                  <a:lnTo>
                    <a:pt x="1951936" y="271928"/>
                  </a:lnTo>
                  <a:lnTo>
                    <a:pt x="1939836" y="277740"/>
                  </a:lnTo>
                  <a:lnTo>
                    <a:pt x="1928442" y="280881"/>
                  </a:lnTo>
                  <a:lnTo>
                    <a:pt x="1916538" y="281823"/>
                  </a:lnTo>
                  <a:lnTo>
                    <a:pt x="1975544" y="281823"/>
                  </a:lnTo>
                  <a:lnTo>
                    <a:pt x="1965961" y="262976"/>
                  </a:lnTo>
                  <a:close/>
                </a:path>
                <a:path w="2402204" h="412750">
                  <a:moveTo>
                    <a:pt x="1968464" y="139021"/>
                  </a:moveTo>
                  <a:lnTo>
                    <a:pt x="1909009" y="139021"/>
                  </a:lnTo>
                  <a:lnTo>
                    <a:pt x="1926313" y="141966"/>
                  </a:lnTo>
                  <a:lnTo>
                    <a:pt x="1939104" y="150644"/>
                  </a:lnTo>
                  <a:lnTo>
                    <a:pt x="1947107" y="164819"/>
                  </a:lnTo>
                  <a:lnTo>
                    <a:pt x="1950045" y="184256"/>
                  </a:lnTo>
                  <a:lnTo>
                    <a:pt x="1983568" y="184256"/>
                  </a:lnTo>
                  <a:lnTo>
                    <a:pt x="1979171" y="157013"/>
                  </a:lnTo>
                  <a:lnTo>
                    <a:pt x="1968464" y="139021"/>
                  </a:lnTo>
                  <a:close/>
                </a:path>
                <a:path w="2402204" h="412750">
                  <a:moveTo>
                    <a:pt x="2065654" y="0"/>
                  </a:moveTo>
                  <a:lnTo>
                    <a:pt x="2034252" y="0"/>
                  </a:lnTo>
                  <a:lnTo>
                    <a:pt x="2034252" y="305278"/>
                  </a:lnTo>
                  <a:lnTo>
                    <a:pt x="2065654" y="305278"/>
                  </a:lnTo>
                  <a:lnTo>
                    <a:pt x="2065654" y="0"/>
                  </a:lnTo>
                  <a:close/>
                </a:path>
                <a:path w="2402204" h="412750">
                  <a:moveTo>
                    <a:pt x="2214749" y="110551"/>
                  </a:moveTo>
                  <a:lnTo>
                    <a:pt x="2175962" y="118376"/>
                  </a:lnTo>
                  <a:lnTo>
                    <a:pt x="2145341" y="140177"/>
                  </a:lnTo>
                  <a:lnTo>
                    <a:pt x="2125242" y="173442"/>
                  </a:lnTo>
                  <a:lnTo>
                    <a:pt x="2118019" y="215658"/>
                  </a:lnTo>
                  <a:lnTo>
                    <a:pt x="2123848" y="254185"/>
                  </a:lnTo>
                  <a:lnTo>
                    <a:pt x="2140158" y="284233"/>
                  </a:lnTo>
                  <a:lnTo>
                    <a:pt x="2165183" y="303760"/>
                  </a:lnTo>
                  <a:lnTo>
                    <a:pt x="2197158" y="310723"/>
                  </a:lnTo>
                  <a:lnTo>
                    <a:pt x="2214690" y="308792"/>
                  </a:lnTo>
                  <a:lnTo>
                    <a:pt x="2231239" y="303132"/>
                  </a:lnTo>
                  <a:lnTo>
                    <a:pt x="2246452" y="293937"/>
                  </a:lnTo>
                  <a:lnTo>
                    <a:pt x="2259973" y="281405"/>
                  </a:lnTo>
                  <a:lnTo>
                    <a:pt x="2291804" y="281405"/>
                  </a:lnTo>
                  <a:lnTo>
                    <a:pt x="2291804" y="280986"/>
                  </a:lnTo>
                  <a:lnTo>
                    <a:pt x="2202603" y="280986"/>
                  </a:lnTo>
                  <a:lnTo>
                    <a:pt x="2182321" y="276073"/>
                  </a:lnTo>
                  <a:lnTo>
                    <a:pt x="2166278" y="262405"/>
                  </a:lnTo>
                  <a:lnTo>
                    <a:pt x="2155730" y="241591"/>
                  </a:lnTo>
                  <a:lnTo>
                    <a:pt x="2151934" y="215239"/>
                  </a:lnTo>
                  <a:lnTo>
                    <a:pt x="2156620" y="184336"/>
                  </a:lnTo>
                  <a:lnTo>
                    <a:pt x="2169943" y="160852"/>
                  </a:lnTo>
                  <a:lnTo>
                    <a:pt x="2190803" y="145926"/>
                  </a:lnTo>
                  <a:lnTo>
                    <a:pt x="2218100" y="140697"/>
                  </a:lnTo>
                  <a:lnTo>
                    <a:pt x="2291804" y="140697"/>
                  </a:lnTo>
                  <a:lnTo>
                    <a:pt x="2291804" y="123535"/>
                  </a:lnTo>
                  <a:lnTo>
                    <a:pt x="2259973" y="123535"/>
                  </a:lnTo>
                  <a:lnTo>
                    <a:pt x="2250614" y="117619"/>
                  </a:lnTo>
                  <a:lnTo>
                    <a:pt x="2240349" y="113588"/>
                  </a:lnTo>
                  <a:lnTo>
                    <a:pt x="2228590" y="111284"/>
                  </a:lnTo>
                  <a:lnTo>
                    <a:pt x="2214749" y="110551"/>
                  </a:lnTo>
                  <a:close/>
                </a:path>
                <a:path w="2402204" h="412750">
                  <a:moveTo>
                    <a:pt x="2291804" y="281405"/>
                  </a:moveTo>
                  <a:lnTo>
                    <a:pt x="2259973" y="281405"/>
                  </a:lnTo>
                  <a:lnTo>
                    <a:pt x="2259973" y="305278"/>
                  </a:lnTo>
                  <a:lnTo>
                    <a:pt x="2291804" y="305278"/>
                  </a:lnTo>
                  <a:lnTo>
                    <a:pt x="2291804" y="281405"/>
                  </a:lnTo>
                  <a:close/>
                </a:path>
                <a:path w="2402204" h="412750">
                  <a:moveTo>
                    <a:pt x="2291804" y="140697"/>
                  </a:moveTo>
                  <a:lnTo>
                    <a:pt x="2218100" y="140697"/>
                  </a:lnTo>
                  <a:lnTo>
                    <a:pt x="2231417" y="141711"/>
                  </a:lnTo>
                  <a:lnTo>
                    <a:pt x="2242338" y="144728"/>
                  </a:lnTo>
                  <a:lnTo>
                    <a:pt x="2259973" y="247489"/>
                  </a:lnTo>
                  <a:lnTo>
                    <a:pt x="2254063" y="254582"/>
                  </a:lnTo>
                  <a:lnTo>
                    <a:pt x="2220874" y="277635"/>
                  </a:lnTo>
                  <a:lnTo>
                    <a:pt x="2202603" y="280986"/>
                  </a:lnTo>
                  <a:lnTo>
                    <a:pt x="2291804" y="280986"/>
                  </a:lnTo>
                  <a:lnTo>
                    <a:pt x="2291804" y="140697"/>
                  </a:lnTo>
                  <a:close/>
                </a:path>
                <a:path w="2402204" h="412750">
                  <a:moveTo>
                    <a:pt x="2291804" y="0"/>
                  </a:moveTo>
                  <a:lnTo>
                    <a:pt x="2259973" y="0"/>
                  </a:lnTo>
                  <a:lnTo>
                    <a:pt x="2259973" y="123535"/>
                  </a:lnTo>
                  <a:lnTo>
                    <a:pt x="2291804" y="123535"/>
                  </a:lnTo>
                  <a:lnTo>
                    <a:pt x="2291804" y="0"/>
                  </a:lnTo>
                  <a:close/>
                </a:path>
                <a:path w="2402204" h="412750">
                  <a:moveTo>
                    <a:pt x="2378524" y="110551"/>
                  </a:moveTo>
                  <a:lnTo>
                    <a:pt x="2369139" y="112390"/>
                  </a:lnTo>
                  <a:lnTo>
                    <a:pt x="2361561" y="117410"/>
                  </a:lnTo>
                  <a:lnTo>
                    <a:pt x="2356496" y="124863"/>
                  </a:lnTo>
                  <a:lnTo>
                    <a:pt x="2354650" y="134006"/>
                  </a:lnTo>
                  <a:lnTo>
                    <a:pt x="2356496" y="143384"/>
                  </a:lnTo>
                  <a:lnTo>
                    <a:pt x="2361561" y="150960"/>
                  </a:lnTo>
                  <a:lnTo>
                    <a:pt x="2369139" y="156024"/>
                  </a:lnTo>
                  <a:lnTo>
                    <a:pt x="2378524" y="157869"/>
                  </a:lnTo>
                  <a:lnTo>
                    <a:pt x="2387660" y="156024"/>
                  </a:lnTo>
                  <a:lnTo>
                    <a:pt x="2395111" y="150960"/>
                  </a:lnTo>
                  <a:lnTo>
                    <a:pt x="2400129" y="143384"/>
                  </a:lnTo>
                  <a:lnTo>
                    <a:pt x="2401968" y="134006"/>
                  </a:lnTo>
                  <a:lnTo>
                    <a:pt x="2400129" y="124863"/>
                  </a:lnTo>
                  <a:lnTo>
                    <a:pt x="2395111" y="117410"/>
                  </a:lnTo>
                  <a:lnTo>
                    <a:pt x="2387660" y="112390"/>
                  </a:lnTo>
                  <a:lnTo>
                    <a:pt x="2378524" y="110551"/>
                  </a:lnTo>
                  <a:close/>
                </a:path>
                <a:path w="2402204" h="412750">
                  <a:moveTo>
                    <a:pt x="2378524" y="262976"/>
                  </a:moveTo>
                  <a:lnTo>
                    <a:pt x="2369139" y="264815"/>
                  </a:lnTo>
                  <a:lnTo>
                    <a:pt x="2361561" y="269834"/>
                  </a:lnTo>
                  <a:lnTo>
                    <a:pt x="2356496" y="277288"/>
                  </a:lnTo>
                  <a:lnTo>
                    <a:pt x="2354650" y="286431"/>
                  </a:lnTo>
                  <a:lnTo>
                    <a:pt x="2356496" y="295815"/>
                  </a:lnTo>
                  <a:lnTo>
                    <a:pt x="2361561" y="303393"/>
                  </a:lnTo>
                  <a:lnTo>
                    <a:pt x="2369139" y="308459"/>
                  </a:lnTo>
                  <a:lnTo>
                    <a:pt x="2378524" y="310304"/>
                  </a:lnTo>
                  <a:lnTo>
                    <a:pt x="2387660" y="308459"/>
                  </a:lnTo>
                  <a:lnTo>
                    <a:pt x="2395111" y="303393"/>
                  </a:lnTo>
                  <a:lnTo>
                    <a:pt x="2400129" y="295815"/>
                  </a:lnTo>
                  <a:lnTo>
                    <a:pt x="2401968" y="286431"/>
                  </a:lnTo>
                  <a:lnTo>
                    <a:pt x="2400129" y="277288"/>
                  </a:lnTo>
                  <a:lnTo>
                    <a:pt x="2395111" y="269834"/>
                  </a:lnTo>
                  <a:lnTo>
                    <a:pt x="2387660" y="264815"/>
                  </a:lnTo>
                  <a:lnTo>
                    <a:pt x="2378524" y="262976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281217" y="3243925"/>
              <a:ext cx="5931442" cy="416678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281217" y="3876366"/>
              <a:ext cx="7223947" cy="411233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269697" y="526697"/>
              <a:ext cx="4701155" cy="615667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11692905" y="5877794"/>
              <a:ext cx="3321685" cy="2419350"/>
            </a:xfrm>
            <a:custGeom>
              <a:avLst/>
              <a:gdLst/>
              <a:ahLst/>
              <a:cxnLst/>
              <a:rect l="l" t="t" r="r" b="b"/>
              <a:pathLst>
                <a:path w="3321684" h="2419350">
                  <a:moveTo>
                    <a:pt x="3187861" y="0"/>
                  </a:moveTo>
                  <a:lnTo>
                    <a:pt x="125598" y="0"/>
                  </a:lnTo>
                  <a:lnTo>
                    <a:pt x="76164" y="9698"/>
                  </a:lnTo>
                  <a:lnTo>
                    <a:pt x="36302" y="36332"/>
                  </a:lnTo>
                  <a:lnTo>
                    <a:pt x="9688" y="76213"/>
                  </a:lnTo>
                  <a:lnTo>
                    <a:pt x="0" y="125650"/>
                  </a:lnTo>
                  <a:lnTo>
                    <a:pt x="0" y="2348200"/>
                  </a:lnTo>
                  <a:lnTo>
                    <a:pt x="1169922" y="2348200"/>
                  </a:lnTo>
                  <a:lnTo>
                    <a:pt x="1175443" y="2375797"/>
                  </a:lnTo>
                  <a:lnTo>
                    <a:pt x="1190533" y="2398246"/>
                  </a:lnTo>
                  <a:lnTo>
                    <a:pt x="1212978" y="2413336"/>
                  </a:lnTo>
                  <a:lnTo>
                    <a:pt x="1240569" y="2418858"/>
                  </a:lnTo>
                  <a:lnTo>
                    <a:pt x="2072879" y="2418858"/>
                  </a:lnTo>
                  <a:lnTo>
                    <a:pt x="2100506" y="2413336"/>
                  </a:lnTo>
                  <a:lnTo>
                    <a:pt x="2122970" y="2398246"/>
                  </a:lnTo>
                  <a:lnTo>
                    <a:pt x="2138066" y="2375797"/>
                  </a:lnTo>
                  <a:lnTo>
                    <a:pt x="2143589" y="2348200"/>
                  </a:lnTo>
                  <a:lnTo>
                    <a:pt x="3321343" y="2348200"/>
                  </a:lnTo>
                  <a:lnTo>
                    <a:pt x="3321343" y="125650"/>
                  </a:lnTo>
                  <a:lnTo>
                    <a:pt x="3307129" y="79513"/>
                  </a:lnTo>
                  <a:lnTo>
                    <a:pt x="3278181" y="39265"/>
                  </a:lnTo>
                  <a:lnTo>
                    <a:pt x="3237444" y="10798"/>
                  </a:lnTo>
                  <a:lnTo>
                    <a:pt x="3187861" y="0"/>
                  </a:lnTo>
                  <a:close/>
                </a:path>
              </a:pathLst>
            </a:custGeom>
            <a:solidFill>
              <a:srgbClr val="C3BC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1947080" y="6134504"/>
              <a:ext cx="2818887" cy="1915868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11465207" y="8225990"/>
              <a:ext cx="3761104" cy="377190"/>
            </a:xfrm>
            <a:custGeom>
              <a:avLst/>
              <a:gdLst/>
              <a:ahLst/>
              <a:cxnLst/>
              <a:rect l="l" t="t" r="r" b="b"/>
              <a:pathLst>
                <a:path w="3761105" h="377190">
                  <a:moveTo>
                    <a:pt x="3761089" y="0"/>
                  </a:moveTo>
                  <a:lnTo>
                    <a:pt x="2371268" y="0"/>
                  </a:lnTo>
                  <a:lnTo>
                    <a:pt x="2365746" y="27596"/>
                  </a:lnTo>
                  <a:lnTo>
                    <a:pt x="2350656" y="50045"/>
                  </a:lnTo>
                  <a:lnTo>
                    <a:pt x="2328207" y="65136"/>
                  </a:lnTo>
                  <a:lnTo>
                    <a:pt x="2300610" y="70657"/>
                  </a:lnTo>
                  <a:lnTo>
                    <a:pt x="1468311" y="70657"/>
                  </a:lnTo>
                  <a:lnTo>
                    <a:pt x="1440692" y="65136"/>
                  </a:lnTo>
                  <a:lnTo>
                    <a:pt x="1418246" y="50045"/>
                  </a:lnTo>
                  <a:lnTo>
                    <a:pt x="1403167" y="27596"/>
                  </a:lnTo>
                  <a:lnTo>
                    <a:pt x="1397653" y="0"/>
                  </a:lnTo>
                  <a:lnTo>
                    <a:pt x="0" y="0"/>
                  </a:lnTo>
                  <a:lnTo>
                    <a:pt x="0" y="149189"/>
                  </a:lnTo>
                  <a:lnTo>
                    <a:pt x="4631" y="195034"/>
                  </a:lnTo>
                  <a:lnTo>
                    <a:pt x="17910" y="237757"/>
                  </a:lnTo>
                  <a:lnTo>
                    <a:pt x="38918" y="276436"/>
                  </a:lnTo>
                  <a:lnTo>
                    <a:pt x="66734" y="310148"/>
                  </a:lnTo>
                  <a:lnTo>
                    <a:pt x="100438" y="337974"/>
                  </a:lnTo>
                  <a:lnTo>
                    <a:pt x="139108" y="358990"/>
                  </a:lnTo>
                  <a:lnTo>
                    <a:pt x="181825" y="372276"/>
                  </a:lnTo>
                  <a:lnTo>
                    <a:pt x="227668" y="376909"/>
                  </a:lnTo>
                  <a:lnTo>
                    <a:pt x="3533368" y="376909"/>
                  </a:lnTo>
                  <a:lnTo>
                    <a:pt x="3579214" y="372276"/>
                  </a:lnTo>
                  <a:lnTo>
                    <a:pt x="3621937" y="358990"/>
                  </a:lnTo>
                  <a:lnTo>
                    <a:pt x="3660615" y="337974"/>
                  </a:lnTo>
                  <a:lnTo>
                    <a:pt x="3694328" y="310148"/>
                  </a:lnTo>
                  <a:lnTo>
                    <a:pt x="3722154" y="276436"/>
                  </a:lnTo>
                  <a:lnTo>
                    <a:pt x="3743170" y="237757"/>
                  </a:lnTo>
                  <a:lnTo>
                    <a:pt x="3756456" y="195034"/>
                  </a:lnTo>
                  <a:lnTo>
                    <a:pt x="3761089" y="149189"/>
                  </a:lnTo>
                  <a:lnTo>
                    <a:pt x="3761089" y="0"/>
                  </a:lnTo>
                  <a:close/>
                </a:path>
              </a:pathLst>
            </a:custGeom>
            <a:solidFill>
              <a:srgbClr val="C3BC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1465207" y="8225990"/>
              <a:ext cx="3761104" cy="377190"/>
            </a:xfrm>
            <a:custGeom>
              <a:avLst/>
              <a:gdLst/>
              <a:ahLst/>
              <a:cxnLst/>
              <a:rect l="l" t="t" r="r" b="b"/>
              <a:pathLst>
                <a:path w="3761105" h="377190">
                  <a:moveTo>
                    <a:pt x="3761089" y="0"/>
                  </a:moveTo>
                  <a:lnTo>
                    <a:pt x="2371268" y="0"/>
                  </a:lnTo>
                  <a:lnTo>
                    <a:pt x="2365746" y="27596"/>
                  </a:lnTo>
                  <a:lnTo>
                    <a:pt x="2350656" y="50045"/>
                  </a:lnTo>
                  <a:lnTo>
                    <a:pt x="2328207" y="65136"/>
                  </a:lnTo>
                  <a:lnTo>
                    <a:pt x="2300610" y="70657"/>
                  </a:lnTo>
                  <a:lnTo>
                    <a:pt x="1468311" y="70657"/>
                  </a:lnTo>
                  <a:lnTo>
                    <a:pt x="1440692" y="65136"/>
                  </a:lnTo>
                  <a:lnTo>
                    <a:pt x="1418246" y="50045"/>
                  </a:lnTo>
                  <a:lnTo>
                    <a:pt x="1403167" y="27596"/>
                  </a:lnTo>
                  <a:lnTo>
                    <a:pt x="1397653" y="0"/>
                  </a:lnTo>
                  <a:lnTo>
                    <a:pt x="0" y="0"/>
                  </a:lnTo>
                  <a:lnTo>
                    <a:pt x="0" y="149189"/>
                  </a:lnTo>
                  <a:lnTo>
                    <a:pt x="4567" y="194726"/>
                  </a:lnTo>
                  <a:lnTo>
                    <a:pt x="17669" y="237190"/>
                  </a:lnTo>
                  <a:lnTo>
                    <a:pt x="38405" y="275678"/>
                  </a:lnTo>
                  <a:lnTo>
                    <a:pt x="65873" y="309287"/>
                  </a:lnTo>
                  <a:lnTo>
                    <a:pt x="99173" y="337116"/>
                  </a:lnTo>
                  <a:lnTo>
                    <a:pt x="137403" y="358263"/>
                  </a:lnTo>
                  <a:lnTo>
                    <a:pt x="179662" y="371825"/>
                  </a:lnTo>
                  <a:lnTo>
                    <a:pt x="225050" y="376899"/>
                  </a:lnTo>
                  <a:lnTo>
                    <a:pt x="3535986" y="376899"/>
                  </a:lnTo>
                  <a:lnTo>
                    <a:pt x="3580976" y="371909"/>
                  </a:lnTo>
                  <a:lnTo>
                    <a:pt x="3622907" y="358578"/>
                  </a:lnTo>
                  <a:lnTo>
                    <a:pt x="3660899" y="337783"/>
                  </a:lnTo>
                  <a:lnTo>
                    <a:pt x="3694076" y="310402"/>
                  </a:lnTo>
                  <a:lnTo>
                    <a:pt x="3721559" y="277314"/>
                  </a:lnTo>
                  <a:lnTo>
                    <a:pt x="3742470" y="239396"/>
                  </a:lnTo>
                  <a:lnTo>
                    <a:pt x="3755933" y="197525"/>
                  </a:lnTo>
                  <a:lnTo>
                    <a:pt x="3761068" y="152581"/>
                  </a:lnTo>
                  <a:lnTo>
                    <a:pt x="3761068" y="0"/>
                  </a:lnTo>
                  <a:close/>
                </a:path>
              </a:pathLst>
            </a:custGeom>
            <a:solidFill>
              <a:srgbClr val="E0DE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3556208" y="6553366"/>
              <a:ext cx="1026794" cy="1029969"/>
            </a:xfrm>
            <a:custGeom>
              <a:avLst/>
              <a:gdLst/>
              <a:ahLst/>
              <a:cxnLst/>
              <a:rect l="l" t="t" r="r" b="b"/>
              <a:pathLst>
                <a:path w="1026794" h="1029970">
                  <a:moveTo>
                    <a:pt x="722019" y="667885"/>
                  </a:moveTo>
                  <a:lnTo>
                    <a:pt x="610997" y="667885"/>
                  </a:lnTo>
                  <a:lnTo>
                    <a:pt x="724752" y="780960"/>
                  </a:lnTo>
                  <a:lnTo>
                    <a:pt x="714453" y="805419"/>
                  </a:lnTo>
                  <a:lnTo>
                    <a:pt x="719079" y="856328"/>
                  </a:lnTo>
                  <a:lnTo>
                    <a:pt x="861157" y="1006388"/>
                  </a:lnTo>
                  <a:lnTo>
                    <a:pt x="901071" y="1028009"/>
                  </a:lnTo>
                  <a:lnTo>
                    <a:pt x="916474" y="1029560"/>
                  </a:lnTo>
                  <a:lnTo>
                    <a:pt x="916684" y="1029560"/>
                  </a:lnTo>
                  <a:lnTo>
                    <a:pt x="960040" y="1016480"/>
                  </a:lnTo>
                  <a:lnTo>
                    <a:pt x="1003508" y="975080"/>
                  </a:lnTo>
                  <a:lnTo>
                    <a:pt x="1026388" y="919924"/>
                  </a:lnTo>
                  <a:lnTo>
                    <a:pt x="1020794" y="890442"/>
                  </a:lnTo>
                  <a:lnTo>
                    <a:pt x="1003822" y="864455"/>
                  </a:lnTo>
                  <a:lnTo>
                    <a:pt x="873941" y="733317"/>
                  </a:lnTo>
                  <a:lnTo>
                    <a:pt x="861953" y="723575"/>
                  </a:lnTo>
                  <a:lnTo>
                    <a:pt x="860907" y="723046"/>
                  </a:lnTo>
                  <a:lnTo>
                    <a:pt x="777515" y="723046"/>
                  </a:lnTo>
                  <a:lnTo>
                    <a:pt x="722019" y="667885"/>
                  </a:lnTo>
                  <a:close/>
                </a:path>
                <a:path w="1026794" h="1029970">
                  <a:moveTo>
                    <a:pt x="375601" y="0"/>
                  </a:moveTo>
                  <a:lnTo>
                    <a:pt x="328550" y="2931"/>
                  </a:lnTo>
                  <a:lnTo>
                    <a:pt x="283225" y="11491"/>
                  </a:lnTo>
                  <a:lnTo>
                    <a:pt x="239981" y="25323"/>
                  </a:lnTo>
                  <a:lnTo>
                    <a:pt x="199172" y="44073"/>
                  </a:lnTo>
                  <a:lnTo>
                    <a:pt x="161153" y="67387"/>
                  </a:lnTo>
                  <a:lnTo>
                    <a:pt x="126279" y="94909"/>
                  </a:lnTo>
                  <a:lnTo>
                    <a:pt x="94904" y="126285"/>
                  </a:lnTo>
                  <a:lnTo>
                    <a:pt x="67383" y="161161"/>
                  </a:lnTo>
                  <a:lnTo>
                    <a:pt x="44071" y="199180"/>
                  </a:lnTo>
                  <a:lnTo>
                    <a:pt x="25322" y="239990"/>
                  </a:lnTo>
                  <a:lnTo>
                    <a:pt x="11490" y="283235"/>
                  </a:lnTo>
                  <a:lnTo>
                    <a:pt x="2931" y="328560"/>
                  </a:lnTo>
                  <a:lnTo>
                    <a:pt x="0" y="375611"/>
                  </a:lnTo>
                  <a:lnTo>
                    <a:pt x="2931" y="422662"/>
                  </a:lnTo>
                  <a:lnTo>
                    <a:pt x="11490" y="467987"/>
                  </a:lnTo>
                  <a:lnTo>
                    <a:pt x="25322" y="511232"/>
                  </a:lnTo>
                  <a:lnTo>
                    <a:pt x="44071" y="552042"/>
                  </a:lnTo>
                  <a:lnTo>
                    <a:pt x="67383" y="590062"/>
                  </a:lnTo>
                  <a:lnTo>
                    <a:pt x="94904" y="624937"/>
                  </a:lnTo>
                  <a:lnTo>
                    <a:pt x="126279" y="656313"/>
                  </a:lnTo>
                  <a:lnTo>
                    <a:pt x="161153" y="683835"/>
                  </a:lnTo>
                  <a:lnTo>
                    <a:pt x="199172" y="707149"/>
                  </a:lnTo>
                  <a:lnTo>
                    <a:pt x="239981" y="725899"/>
                  </a:lnTo>
                  <a:lnTo>
                    <a:pt x="283225" y="739731"/>
                  </a:lnTo>
                  <a:lnTo>
                    <a:pt x="328550" y="748291"/>
                  </a:lnTo>
                  <a:lnTo>
                    <a:pt x="375601" y="751223"/>
                  </a:lnTo>
                  <a:lnTo>
                    <a:pt x="428120" y="747550"/>
                  </a:lnTo>
                  <a:lnTo>
                    <a:pt x="478402" y="736872"/>
                  </a:lnTo>
                  <a:lnTo>
                    <a:pt x="525964" y="719697"/>
                  </a:lnTo>
                  <a:lnTo>
                    <a:pt x="570324" y="696532"/>
                  </a:lnTo>
                  <a:lnTo>
                    <a:pt x="603816" y="672942"/>
                  </a:lnTo>
                  <a:lnTo>
                    <a:pt x="375601" y="672942"/>
                  </a:lnTo>
                  <a:lnTo>
                    <a:pt x="327447" y="669044"/>
                  </a:lnTo>
                  <a:lnTo>
                    <a:pt x="281740" y="657759"/>
                  </a:lnTo>
                  <a:lnTo>
                    <a:pt x="239097" y="639706"/>
                  </a:lnTo>
                  <a:lnTo>
                    <a:pt x="200135" y="615500"/>
                  </a:lnTo>
                  <a:lnTo>
                    <a:pt x="165472" y="585759"/>
                  </a:lnTo>
                  <a:lnTo>
                    <a:pt x="135727" y="551099"/>
                  </a:lnTo>
                  <a:lnTo>
                    <a:pt x="111516" y="512138"/>
                  </a:lnTo>
                  <a:lnTo>
                    <a:pt x="93457" y="469492"/>
                  </a:lnTo>
                  <a:lnTo>
                    <a:pt x="82169" y="423777"/>
                  </a:lnTo>
                  <a:lnTo>
                    <a:pt x="78269" y="375611"/>
                  </a:lnTo>
                  <a:lnTo>
                    <a:pt x="82169" y="327445"/>
                  </a:lnTo>
                  <a:lnTo>
                    <a:pt x="93457" y="281731"/>
                  </a:lnTo>
                  <a:lnTo>
                    <a:pt x="111516" y="239084"/>
                  </a:lnTo>
                  <a:lnTo>
                    <a:pt x="135727" y="200123"/>
                  </a:lnTo>
                  <a:lnTo>
                    <a:pt x="165472" y="165463"/>
                  </a:lnTo>
                  <a:lnTo>
                    <a:pt x="200135" y="135722"/>
                  </a:lnTo>
                  <a:lnTo>
                    <a:pt x="239097" y="111516"/>
                  </a:lnTo>
                  <a:lnTo>
                    <a:pt x="281740" y="93463"/>
                  </a:lnTo>
                  <a:lnTo>
                    <a:pt x="327447" y="82178"/>
                  </a:lnTo>
                  <a:lnTo>
                    <a:pt x="375601" y="78280"/>
                  </a:lnTo>
                  <a:lnTo>
                    <a:pt x="603855" y="78280"/>
                  </a:lnTo>
                  <a:lnTo>
                    <a:pt x="590051" y="67387"/>
                  </a:lnTo>
                  <a:lnTo>
                    <a:pt x="552031" y="44073"/>
                  </a:lnTo>
                  <a:lnTo>
                    <a:pt x="511222" y="25323"/>
                  </a:lnTo>
                  <a:lnTo>
                    <a:pt x="467977" y="11491"/>
                  </a:lnTo>
                  <a:lnTo>
                    <a:pt x="422652" y="2931"/>
                  </a:lnTo>
                  <a:lnTo>
                    <a:pt x="375601" y="0"/>
                  </a:lnTo>
                  <a:close/>
                </a:path>
                <a:path w="1026794" h="1029970">
                  <a:moveTo>
                    <a:pt x="817640" y="710365"/>
                  </a:moveTo>
                  <a:lnTo>
                    <a:pt x="806994" y="711366"/>
                  </a:lnTo>
                  <a:lnTo>
                    <a:pt x="796674" y="713902"/>
                  </a:lnTo>
                  <a:lnTo>
                    <a:pt x="786806" y="717840"/>
                  </a:lnTo>
                  <a:lnTo>
                    <a:pt x="777515" y="723046"/>
                  </a:lnTo>
                  <a:lnTo>
                    <a:pt x="860907" y="723046"/>
                  </a:lnTo>
                  <a:lnTo>
                    <a:pt x="848355" y="716694"/>
                  </a:lnTo>
                  <a:lnTo>
                    <a:pt x="833474" y="712386"/>
                  </a:lnTo>
                  <a:lnTo>
                    <a:pt x="817640" y="710365"/>
                  </a:lnTo>
                  <a:close/>
                </a:path>
                <a:path w="1026794" h="1029970">
                  <a:moveTo>
                    <a:pt x="603855" y="78280"/>
                  </a:moveTo>
                  <a:lnTo>
                    <a:pt x="375601" y="78280"/>
                  </a:lnTo>
                  <a:lnTo>
                    <a:pt x="423769" y="82178"/>
                  </a:lnTo>
                  <a:lnTo>
                    <a:pt x="469485" y="93463"/>
                  </a:lnTo>
                  <a:lnTo>
                    <a:pt x="512132" y="111516"/>
                  </a:lnTo>
                  <a:lnTo>
                    <a:pt x="551094" y="135722"/>
                  </a:lnTo>
                  <a:lnTo>
                    <a:pt x="585753" y="165463"/>
                  </a:lnTo>
                  <a:lnTo>
                    <a:pt x="615493" y="200123"/>
                  </a:lnTo>
                  <a:lnTo>
                    <a:pt x="639697" y="239084"/>
                  </a:lnTo>
                  <a:lnTo>
                    <a:pt x="657750" y="281731"/>
                  </a:lnTo>
                  <a:lnTo>
                    <a:pt x="669034" y="327445"/>
                  </a:lnTo>
                  <a:lnTo>
                    <a:pt x="672932" y="375611"/>
                  </a:lnTo>
                  <a:lnTo>
                    <a:pt x="669034" y="423777"/>
                  </a:lnTo>
                  <a:lnTo>
                    <a:pt x="657750" y="469492"/>
                  </a:lnTo>
                  <a:lnTo>
                    <a:pt x="639697" y="512138"/>
                  </a:lnTo>
                  <a:lnTo>
                    <a:pt x="615493" y="551099"/>
                  </a:lnTo>
                  <a:lnTo>
                    <a:pt x="585753" y="585759"/>
                  </a:lnTo>
                  <a:lnTo>
                    <a:pt x="551094" y="615500"/>
                  </a:lnTo>
                  <a:lnTo>
                    <a:pt x="512132" y="639706"/>
                  </a:lnTo>
                  <a:lnTo>
                    <a:pt x="469485" y="657759"/>
                  </a:lnTo>
                  <a:lnTo>
                    <a:pt x="423769" y="669044"/>
                  </a:lnTo>
                  <a:lnTo>
                    <a:pt x="375601" y="672942"/>
                  </a:lnTo>
                  <a:lnTo>
                    <a:pt x="603816" y="672942"/>
                  </a:lnTo>
                  <a:lnTo>
                    <a:pt x="610997" y="667885"/>
                  </a:lnTo>
                  <a:lnTo>
                    <a:pt x="722019" y="667885"/>
                  </a:lnTo>
                  <a:lnTo>
                    <a:pt x="666524" y="612724"/>
                  </a:lnTo>
                  <a:lnTo>
                    <a:pt x="695628" y="571847"/>
                  </a:lnTo>
                  <a:lnTo>
                    <a:pt x="719168" y="527190"/>
                  </a:lnTo>
                  <a:lnTo>
                    <a:pt x="736625" y="479261"/>
                  </a:lnTo>
                  <a:lnTo>
                    <a:pt x="747479" y="428566"/>
                  </a:lnTo>
                  <a:lnTo>
                    <a:pt x="751212" y="375611"/>
                  </a:lnTo>
                  <a:lnTo>
                    <a:pt x="748280" y="328560"/>
                  </a:lnTo>
                  <a:lnTo>
                    <a:pt x="739721" y="283235"/>
                  </a:lnTo>
                  <a:lnTo>
                    <a:pt x="725889" y="239990"/>
                  </a:lnTo>
                  <a:lnTo>
                    <a:pt x="707138" y="199180"/>
                  </a:lnTo>
                  <a:lnTo>
                    <a:pt x="683825" y="161161"/>
                  </a:lnTo>
                  <a:lnTo>
                    <a:pt x="656303" y="126285"/>
                  </a:lnTo>
                  <a:lnTo>
                    <a:pt x="624927" y="94909"/>
                  </a:lnTo>
                  <a:lnTo>
                    <a:pt x="603855" y="782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2208086" y="6389690"/>
              <a:ext cx="986155" cy="1405890"/>
            </a:xfrm>
            <a:custGeom>
              <a:avLst/>
              <a:gdLst/>
              <a:ahLst/>
              <a:cxnLst/>
              <a:rect l="l" t="t" r="r" b="b"/>
              <a:pathLst>
                <a:path w="986155" h="1405890">
                  <a:moveTo>
                    <a:pt x="645603" y="0"/>
                  </a:moveTo>
                  <a:lnTo>
                    <a:pt x="78280" y="157"/>
                  </a:lnTo>
                  <a:lnTo>
                    <a:pt x="22994" y="23191"/>
                  </a:lnTo>
                  <a:lnTo>
                    <a:pt x="0" y="78479"/>
                  </a:lnTo>
                  <a:lnTo>
                    <a:pt x="0" y="1327247"/>
                  </a:lnTo>
                  <a:lnTo>
                    <a:pt x="6176" y="1357643"/>
                  </a:lnTo>
                  <a:lnTo>
                    <a:pt x="22994" y="1382533"/>
                  </a:lnTo>
                  <a:lnTo>
                    <a:pt x="47884" y="1399351"/>
                  </a:lnTo>
                  <a:lnTo>
                    <a:pt x="78280" y="1405527"/>
                  </a:lnTo>
                  <a:lnTo>
                    <a:pt x="907406" y="1405527"/>
                  </a:lnTo>
                  <a:lnTo>
                    <a:pt x="962684" y="1382533"/>
                  </a:lnTo>
                  <a:lnTo>
                    <a:pt x="985676" y="1327247"/>
                  </a:lnTo>
                  <a:lnTo>
                    <a:pt x="985729" y="431337"/>
                  </a:lnTo>
                  <a:lnTo>
                    <a:pt x="962054" y="438900"/>
                  </a:lnTo>
                  <a:lnTo>
                    <a:pt x="937570" y="444503"/>
                  </a:lnTo>
                  <a:lnTo>
                    <a:pt x="912353" y="447983"/>
                  </a:lnTo>
                  <a:lnTo>
                    <a:pt x="886475" y="449180"/>
                  </a:lnTo>
                  <a:lnTo>
                    <a:pt x="839562" y="445395"/>
                  </a:lnTo>
                  <a:lnTo>
                    <a:pt x="795061" y="434438"/>
                  </a:lnTo>
                  <a:lnTo>
                    <a:pt x="753567" y="416903"/>
                  </a:lnTo>
                  <a:lnTo>
                    <a:pt x="715674" y="393386"/>
                  </a:lnTo>
                  <a:lnTo>
                    <a:pt x="681977" y="364482"/>
                  </a:lnTo>
                  <a:lnTo>
                    <a:pt x="653073" y="330786"/>
                  </a:lnTo>
                  <a:lnTo>
                    <a:pt x="629556" y="292893"/>
                  </a:lnTo>
                  <a:lnTo>
                    <a:pt x="612022" y="251398"/>
                  </a:lnTo>
                  <a:lnTo>
                    <a:pt x="601064" y="206897"/>
                  </a:lnTo>
                  <a:lnTo>
                    <a:pt x="597280" y="159984"/>
                  </a:lnTo>
                  <a:lnTo>
                    <a:pt x="600538" y="116466"/>
                  </a:lnTo>
                  <a:lnTo>
                    <a:pt x="609995" y="74982"/>
                  </a:lnTo>
                  <a:lnTo>
                    <a:pt x="625176" y="36002"/>
                  </a:lnTo>
                  <a:lnTo>
                    <a:pt x="645603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2397829" y="6260445"/>
              <a:ext cx="986155" cy="1130300"/>
            </a:xfrm>
            <a:custGeom>
              <a:avLst/>
              <a:gdLst/>
              <a:ahLst/>
              <a:cxnLst/>
              <a:rect l="l" t="t" r="r" b="b"/>
              <a:pathLst>
                <a:path w="986155" h="1130300">
                  <a:moveTo>
                    <a:pt x="333857" y="540118"/>
                  </a:moveTo>
                  <a:lnTo>
                    <a:pt x="50" y="540118"/>
                  </a:lnTo>
                  <a:lnTo>
                    <a:pt x="50" y="618388"/>
                  </a:lnTo>
                  <a:lnTo>
                    <a:pt x="333857" y="618388"/>
                  </a:lnTo>
                  <a:lnTo>
                    <a:pt x="333857" y="540118"/>
                  </a:lnTo>
                  <a:close/>
                </a:path>
                <a:path w="986155" h="1130300">
                  <a:moveTo>
                    <a:pt x="594245" y="1051610"/>
                  </a:moveTo>
                  <a:lnTo>
                    <a:pt x="0" y="1051610"/>
                  </a:lnTo>
                  <a:lnTo>
                    <a:pt x="0" y="1129880"/>
                  </a:lnTo>
                  <a:lnTo>
                    <a:pt x="594245" y="1129880"/>
                  </a:lnTo>
                  <a:lnTo>
                    <a:pt x="594245" y="1051610"/>
                  </a:lnTo>
                  <a:close/>
                </a:path>
                <a:path w="986155" h="1130300">
                  <a:moveTo>
                    <a:pt x="594245" y="798220"/>
                  </a:moveTo>
                  <a:lnTo>
                    <a:pt x="0" y="798220"/>
                  </a:lnTo>
                  <a:lnTo>
                    <a:pt x="0" y="876490"/>
                  </a:lnTo>
                  <a:lnTo>
                    <a:pt x="594245" y="876490"/>
                  </a:lnTo>
                  <a:lnTo>
                    <a:pt x="594245" y="798220"/>
                  </a:lnTo>
                  <a:close/>
                </a:path>
                <a:path w="986155" h="1130300">
                  <a:moveTo>
                    <a:pt x="985939" y="289204"/>
                  </a:moveTo>
                  <a:lnTo>
                    <a:pt x="982154" y="242290"/>
                  </a:lnTo>
                  <a:lnTo>
                    <a:pt x="971181" y="197789"/>
                  </a:lnTo>
                  <a:lnTo>
                    <a:pt x="953643" y="156286"/>
                  </a:lnTo>
                  <a:lnTo>
                    <a:pt x="937615" y="130479"/>
                  </a:lnTo>
                  <a:lnTo>
                    <a:pt x="930122" y="118402"/>
                  </a:lnTo>
                  <a:lnTo>
                    <a:pt x="901217" y="84709"/>
                  </a:lnTo>
                  <a:lnTo>
                    <a:pt x="872921" y="60452"/>
                  </a:lnTo>
                  <a:lnTo>
                    <a:pt x="872921" y="152311"/>
                  </a:lnTo>
                  <a:lnTo>
                    <a:pt x="872490" y="162306"/>
                  </a:lnTo>
                  <a:lnTo>
                    <a:pt x="868108" y="171691"/>
                  </a:lnTo>
                  <a:lnTo>
                    <a:pt x="671436" y="437756"/>
                  </a:lnTo>
                  <a:lnTo>
                    <a:pt x="666534" y="444436"/>
                  </a:lnTo>
                  <a:lnTo>
                    <a:pt x="658698" y="448360"/>
                  </a:lnTo>
                  <a:lnTo>
                    <a:pt x="650087" y="448360"/>
                  </a:lnTo>
                  <a:lnTo>
                    <a:pt x="536536" y="304063"/>
                  </a:lnTo>
                  <a:lnTo>
                    <a:pt x="532244" y="284594"/>
                  </a:lnTo>
                  <a:lnTo>
                    <a:pt x="535876" y="275272"/>
                  </a:lnTo>
                  <a:lnTo>
                    <a:pt x="543052" y="267804"/>
                  </a:lnTo>
                  <a:lnTo>
                    <a:pt x="552551" y="263702"/>
                  </a:lnTo>
                  <a:lnTo>
                    <a:pt x="562546" y="263550"/>
                  </a:lnTo>
                  <a:lnTo>
                    <a:pt x="571868" y="267157"/>
                  </a:lnTo>
                  <a:lnTo>
                    <a:pt x="579323" y="274332"/>
                  </a:lnTo>
                  <a:lnTo>
                    <a:pt x="651129" y="377494"/>
                  </a:lnTo>
                  <a:lnTo>
                    <a:pt x="735317" y="263550"/>
                  </a:lnTo>
                  <a:lnTo>
                    <a:pt x="826096" y="140690"/>
                  </a:lnTo>
                  <a:lnTo>
                    <a:pt x="833856" y="133769"/>
                  </a:lnTo>
                  <a:lnTo>
                    <a:pt x="843330" y="130479"/>
                  </a:lnTo>
                  <a:lnTo>
                    <a:pt x="853313" y="130911"/>
                  </a:lnTo>
                  <a:lnTo>
                    <a:pt x="862634" y="135216"/>
                  </a:lnTo>
                  <a:lnTo>
                    <a:pt x="869569" y="142900"/>
                  </a:lnTo>
                  <a:lnTo>
                    <a:pt x="872921" y="152311"/>
                  </a:lnTo>
                  <a:lnTo>
                    <a:pt x="872921" y="60452"/>
                  </a:lnTo>
                  <a:lnTo>
                    <a:pt x="829627" y="32283"/>
                  </a:lnTo>
                  <a:lnTo>
                    <a:pt x="788136" y="14744"/>
                  </a:lnTo>
                  <a:lnTo>
                    <a:pt x="743635" y="3784"/>
                  </a:lnTo>
                  <a:lnTo>
                    <a:pt x="696734" y="0"/>
                  </a:lnTo>
                  <a:lnTo>
                    <a:pt x="649820" y="3784"/>
                  </a:lnTo>
                  <a:lnTo>
                    <a:pt x="605320" y="14744"/>
                  </a:lnTo>
                  <a:lnTo>
                    <a:pt x="563816" y="32283"/>
                  </a:lnTo>
                  <a:lnTo>
                    <a:pt x="525919" y="55803"/>
                  </a:lnTo>
                  <a:lnTo>
                    <a:pt x="492213" y="84709"/>
                  </a:lnTo>
                  <a:lnTo>
                    <a:pt x="463308" y="118402"/>
                  </a:lnTo>
                  <a:lnTo>
                    <a:pt x="439775" y="156286"/>
                  </a:lnTo>
                  <a:lnTo>
                    <a:pt x="422236" y="197789"/>
                  </a:lnTo>
                  <a:lnTo>
                    <a:pt x="411276" y="242290"/>
                  </a:lnTo>
                  <a:lnTo>
                    <a:pt x="407492" y="289204"/>
                  </a:lnTo>
                  <a:lnTo>
                    <a:pt x="411276" y="336118"/>
                  </a:lnTo>
                  <a:lnTo>
                    <a:pt x="422236" y="380619"/>
                  </a:lnTo>
                  <a:lnTo>
                    <a:pt x="439775" y="422122"/>
                  </a:lnTo>
                  <a:lnTo>
                    <a:pt x="463308" y="460019"/>
                  </a:lnTo>
                  <a:lnTo>
                    <a:pt x="492213" y="493725"/>
                  </a:lnTo>
                  <a:lnTo>
                    <a:pt x="525919" y="522630"/>
                  </a:lnTo>
                  <a:lnTo>
                    <a:pt x="563816" y="546163"/>
                  </a:lnTo>
                  <a:lnTo>
                    <a:pt x="605320" y="563702"/>
                  </a:lnTo>
                  <a:lnTo>
                    <a:pt x="649820" y="574662"/>
                  </a:lnTo>
                  <a:lnTo>
                    <a:pt x="696734" y="578446"/>
                  </a:lnTo>
                  <a:lnTo>
                    <a:pt x="743635" y="574662"/>
                  </a:lnTo>
                  <a:lnTo>
                    <a:pt x="788136" y="563702"/>
                  </a:lnTo>
                  <a:lnTo>
                    <a:pt x="829627" y="546163"/>
                  </a:lnTo>
                  <a:lnTo>
                    <a:pt x="867511" y="522630"/>
                  </a:lnTo>
                  <a:lnTo>
                    <a:pt x="901217" y="493725"/>
                  </a:lnTo>
                  <a:lnTo>
                    <a:pt x="930122" y="460019"/>
                  </a:lnTo>
                  <a:lnTo>
                    <a:pt x="953643" y="422122"/>
                  </a:lnTo>
                  <a:lnTo>
                    <a:pt x="971181" y="380619"/>
                  </a:lnTo>
                  <a:lnTo>
                    <a:pt x="982154" y="336118"/>
                  </a:lnTo>
                  <a:lnTo>
                    <a:pt x="985939" y="2892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109913" y="2996798"/>
              <a:ext cx="12607290" cy="5235575"/>
            </a:xfrm>
            <a:custGeom>
              <a:avLst/>
              <a:gdLst/>
              <a:ahLst/>
              <a:cxnLst/>
              <a:rect l="l" t="t" r="r" b="b"/>
              <a:pathLst>
                <a:path w="12607290" h="5235575">
                  <a:moveTo>
                    <a:pt x="12606945" y="0"/>
                  </a:moveTo>
                  <a:lnTo>
                    <a:pt x="0" y="0"/>
                  </a:lnTo>
                  <a:lnTo>
                    <a:pt x="0" y="5235034"/>
                  </a:lnTo>
                  <a:lnTo>
                    <a:pt x="12606945" y="5235034"/>
                  </a:lnTo>
                  <a:lnTo>
                    <a:pt x="126069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6659880" cy="1570990"/>
            </a:xfrm>
            <a:custGeom>
              <a:avLst/>
              <a:gdLst/>
              <a:ahLst/>
              <a:cxnLst/>
              <a:rect l="l" t="t" r="r" b="b"/>
              <a:pathLst>
                <a:path w="6659880" h="1570990">
                  <a:moveTo>
                    <a:pt x="6659483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6240647" y="1570632"/>
                  </a:lnTo>
                  <a:lnTo>
                    <a:pt x="6659483" y="1151797"/>
                  </a:lnTo>
                  <a:lnTo>
                    <a:pt x="6659483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09913" y="3053980"/>
              <a:ext cx="12607290" cy="5204460"/>
            </a:xfrm>
            <a:custGeom>
              <a:avLst/>
              <a:gdLst/>
              <a:ahLst/>
              <a:cxnLst/>
              <a:rect l="l" t="t" r="r" b="b"/>
              <a:pathLst>
                <a:path w="12607290" h="5204459">
                  <a:moveTo>
                    <a:pt x="12606945" y="0"/>
                  </a:moveTo>
                  <a:lnTo>
                    <a:pt x="0" y="0"/>
                  </a:lnTo>
                  <a:lnTo>
                    <a:pt x="0" y="5204030"/>
                  </a:lnTo>
                  <a:lnTo>
                    <a:pt x="12606945" y="5204030"/>
                  </a:lnTo>
                  <a:lnTo>
                    <a:pt x="126069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04671" y="3048907"/>
              <a:ext cx="12617450" cy="5214620"/>
            </a:xfrm>
            <a:custGeom>
              <a:avLst/>
              <a:gdLst/>
              <a:ahLst/>
              <a:cxnLst/>
              <a:rect l="l" t="t" r="r" b="b"/>
              <a:pathLst>
                <a:path w="12617450" h="5214620">
                  <a:moveTo>
                    <a:pt x="12617412" y="0"/>
                  </a:moveTo>
                  <a:lnTo>
                    <a:pt x="12606947" y="0"/>
                  </a:lnTo>
                  <a:lnTo>
                    <a:pt x="12606947" y="10160"/>
                  </a:lnTo>
                  <a:lnTo>
                    <a:pt x="12606947" y="5204460"/>
                  </a:lnTo>
                  <a:lnTo>
                    <a:pt x="10477" y="5204460"/>
                  </a:lnTo>
                  <a:lnTo>
                    <a:pt x="10477" y="10236"/>
                  </a:lnTo>
                  <a:lnTo>
                    <a:pt x="12606947" y="10160"/>
                  </a:lnTo>
                  <a:lnTo>
                    <a:pt x="12606947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0" y="10160"/>
                  </a:lnTo>
                  <a:lnTo>
                    <a:pt x="0" y="5204460"/>
                  </a:lnTo>
                  <a:lnTo>
                    <a:pt x="0" y="5214620"/>
                  </a:lnTo>
                  <a:lnTo>
                    <a:pt x="12617412" y="5214620"/>
                  </a:lnTo>
                  <a:lnTo>
                    <a:pt x="12617412" y="5204460"/>
                  </a:lnTo>
                  <a:lnTo>
                    <a:pt x="12617412" y="10160"/>
                  </a:lnTo>
                  <a:lnTo>
                    <a:pt x="12617412" y="5080"/>
                  </a:lnTo>
                  <a:lnTo>
                    <a:pt x="12617412" y="0"/>
                  </a:lnTo>
                  <a:close/>
                </a:path>
              </a:pathLst>
            </a:custGeom>
            <a:solidFill>
              <a:srgbClr val="D9BB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69697" y="526697"/>
              <a:ext cx="4701155" cy="61566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55082" y="3198792"/>
              <a:ext cx="12283772" cy="491098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171571" y="1257409"/>
              <a:ext cx="1618725" cy="7683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317537" y="1615608"/>
              <a:ext cx="213853" cy="11108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551554" y="1615608"/>
              <a:ext cx="103850" cy="11108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6685536" y="1615584"/>
              <a:ext cx="58419" cy="108585"/>
            </a:xfrm>
            <a:custGeom>
              <a:avLst/>
              <a:gdLst/>
              <a:ahLst/>
              <a:cxnLst/>
              <a:rect l="l" t="t" r="r" b="b"/>
              <a:pathLst>
                <a:path w="58419" h="108585">
                  <a:moveTo>
                    <a:pt x="48815" y="0"/>
                  </a:moveTo>
                  <a:lnTo>
                    <a:pt x="44836" y="0"/>
                  </a:lnTo>
                  <a:lnTo>
                    <a:pt x="39049" y="1061"/>
                  </a:lnTo>
                  <a:lnTo>
                    <a:pt x="33050" y="4654"/>
                  </a:lnTo>
                  <a:lnTo>
                    <a:pt x="26090" y="11388"/>
                  </a:lnTo>
                  <a:lnTo>
                    <a:pt x="17423" y="21873"/>
                  </a:lnTo>
                  <a:lnTo>
                    <a:pt x="17423" y="2837"/>
                  </a:lnTo>
                  <a:lnTo>
                    <a:pt x="0" y="2837"/>
                  </a:lnTo>
                  <a:lnTo>
                    <a:pt x="0" y="108080"/>
                  </a:lnTo>
                  <a:lnTo>
                    <a:pt x="17423" y="108080"/>
                  </a:lnTo>
                  <a:lnTo>
                    <a:pt x="17423" y="45349"/>
                  </a:lnTo>
                  <a:lnTo>
                    <a:pt x="24620" y="33365"/>
                  </a:lnTo>
                  <a:lnTo>
                    <a:pt x="31174" y="24703"/>
                  </a:lnTo>
                  <a:lnTo>
                    <a:pt x="37072" y="19445"/>
                  </a:lnTo>
                  <a:lnTo>
                    <a:pt x="42302" y="17674"/>
                  </a:lnTo>
                  <a:lnTo>
                    <a:pt x="44365" y="17674"/>
                  </a:lnTo>
                  <a:lnTo>
                    <a:pt x="46228" y="18858"/>
                  </a:lnTo>
                  <a:lnTo>
                    <a:pt x="49747" y="21873"/>
                  </a:lnTo>
                  <a:lnTo>
                    <a:pt x="58333" y="7235"/>
                  </a:lnTo>
                  <a:lnTo>
                    <a:pt x="53673" y="2575"/>
                  </a:lnTo>
                  <a:lnTo>
                    <a:pt x="488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763021" y="1554246"/>
              <a:ext cx="93389" cy="17242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876577" y="1615598"/>
              <a:ext cx="90353" cy="11108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995650" y="1615584"/>
              <a:ext cx="158785" cy="11110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7180655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2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2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230675" y="1554246"/>
              <a:ext cx="96405" cy="172424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7363478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3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3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7423513" y="1615588"/>
              <a:ext cx="87557" cy="10808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541737" y="1615618"/>
              <a:ext cx="101986" cy="16683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6769426" y="962991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097" y="233181"/>
                  </a:lnTo>
                  <a:lnTo>
                    <a:pt x="9559" y="274555"/>
                  </a:lnTo>
                  <a:lnTo>
                    <a:pt x="40916" y="336553"/>
                  </a:lnTo>
                  <a:lnTo>
                    <a:pt x="73964" y="372179"/>
                  </a:lnTo>
                  <a:lnTo>
                    <a:pt x="114389" y="399442"/>
                  </a:lnTo>
                  <a:lnTo>
                    <a:pt x="160724" y="416876"/>
                  </a:lnTo>
                  <a:lnTo>
                    <a:pt x="211501" y="423013"/>
                  </a:lnTo>
                  <a:lnTo>
                    <a:pt x="262278" y="416876"/>
                  </a:lnTo>
                  <a:lnTo>
                    <a:pt x="308613" y="399442"/>
                  </a:lnTo>
                  <a:lnTo>
                    <a:pt x="349038" y="372179"/>
                  </a:lnTo>
                  <a:lnTo>
                    <a:pt x="382086" y="336553"/>
                  </a:lnTo>
                  <a:lnTo>
                    <a:pt x="406291" y="294032"/>
                  </a:lnTo>
                  <a:lnTo>
                    <a:pt x="416653" y="262107"/>
                  </a:lnTo>
                  <a:lnTo>
                    <a:pt x="215532" y="262107"/>
                  </a:lnTo>
                  <a:lnTo>
                    <a:pt x="215532" y="174256"/>
                  </a:lnTo>
                  <a:lnTo>
                    <a:pt x="191627" y="174256"/>
                  </a:lnTo>
                  <a:lnTo>
                    <a:pt x="191627" y="160885"/>
                  </a:lnTo>
                  <a:lnTo>
                    <a:pt x="416655" y="160885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655" y="160885"/>
                  </a:moveTo>
                  <a:lnTo>
                    <a:pt x="231396" y="160885"/>
                  </a:lnTo>
                  <a:lnTo>
                    <a:pt x="231396" y="262107"/>
                  </a:lnTo>
                  <a:lnTo>
                    <a:pt x="416653" y="262107"/>
                  </a:lnTo>
                  <a:lnTo>
                    <a:pt x="418683" y="254235"/>
                  </a:lnTo>
                  <a:lnTo>
                    <a:pt x="421905" y="233181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655" y="160885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6961054" y="1123879"/>
              <a:ext cx="40005" cy="101600"/>
            </a:xfrm>
            <a:custGeom>
              <a:avLst/>
              <a:gdLst/>
              <a:ahLst/>
              <a:cxnLst/>
              <a:rect l="l" t="t" r="r" b="b"/>
              <a:pathLst>
                <a:path w="40005" h="101600">
                  <a:moveTo>
                    <a:pt x="39763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3901" y="13970"/>
                  </a:lnTo>
                  <a:lnTo>
                    <a:pt x="23901" y="101600"/>
                  </a:lnTo>
                  <a:lnTo>
                    <a:pt x="39763" y="101600"/>
                  </a:lnTo>
                  <a:lnTo>
                    <a:pt x="39763" y="13970"/>
                  </a:lnTo>
                  <a:lnTo>
                    <a:pt x="397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171571" y="4043436"/>
              <a:ext cx="1618725" cy="76878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480683" y="4402012"/>
              <a:ext cx="86217" cy="11108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598884" y="4402004"/>
              <a:ext cx="87557" cy="10808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6718213" y="4402012"/>
              <a:ext cx="86217" cy="111085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6835434" y="4340684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5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873886" y="4402014"/>
              <a:ext cx="182284" cy="16685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7080233" y="4402016"/>
              <a:ext cx="90353" cy="111085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7199340" y="4401996"/>
              <a:ext cx="158790" cy="11110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7386868" y="4402004"/>
              <a:ext cx="87557" cy="108080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6769424" y="3744650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5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5586" y="259991"/>
                  </a:lnTo>
                  <a:lnTo>
                    <a:pt x="21500" y="304507"/>
                  </a:lnTo>
                  <a:lnTo>
                    <a:pt x="46469" y="343777"/>
                  </a:lnTo>
                  <a:lnTo>
                    <a:pt x="79225" y="376533"/>
                  </a:lnTo>
                  <a:lnTo>
                    <a:pt x="118495" y="401502"/>
                  </a:lnTo>
                  <a:lnTo>
                    <a:pt x="163011" y="417416"/>
                  </a:lnTo>
                  <a:lnTo>
                    <a:pt x="211501" y="423002"/>
                  </a:lnTo>
                  <a:lnTo>
                    <a:pt x="259992" y="417416"/>
                  </a:lnTo>
                  <a:lnTo>
                    <a:pt x="304509" y="401502"/>
                  </a:lnTo>
                  <a:lnTo>
                    <a:pt x="343781" y="376533"/>
                  </a:lnTo>
                  <a:lnTo>
                    <a:pt x="376539" y="343777"/>
                  </a:lnTo>
                  <a:lnTo>
                    <a:pt x="401511" y="304507"/>
                  </a:lnTo>
                  <a:lnTo>
                    <a:pt x="417425" y="259991"/>
                  </a:lnTo>
                  <a:lnTo>
                    <a:pt x="423013" y="211501"/>
                  </a:lnTo>
                  <a:lnTo>
                    <a:pt x="417425" y="163011"/>
                  </a:lnTo>
                  <a:lnTo>
                    <a:pt x="401511" y="118495"/>
                  </a:lnTo>
                  <a:lnTo>
                    <a:pt x="376539" y="79225"/>
                  </a:lnTo>
                  <a:lnTo>
                    <a:pt x="343781" y="46469"/>
                  </a:lnTo>
                  <a:lnTo>
                    <a:pt x="304509" y="21500"/>
                  </a:lnTo>
                  <a:lnTo>
                    <a:pt x="259992" y="5586"/>
                  </a:lnTo>
                  <a:lnTo>
                    <a:pt x="211501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6945570" y="3882491"/>
              <a:ext cx="70730" cy="147335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4890698" y="2637472"/>
              <a:ext cx="1618757" cy="76835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5150306" y="2840849"/>
              <a:ext cx="1100324" cy="39277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5300076" y="3122534"/>
              <a:ext cx="90353" cy="111085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5419156" y="3122519"/>
              <a:ext cx="87568" cy="108080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15488578" y="2342947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101" y="233217"/>
                  </a:lnTo>
                  <a:lnTo>
                    <a:pt x="9585" y="274646"/>
                  </a:lnTo>
                  <a:lnTo>
                    <a:pt x="40969" y="336636"/>
                  </a:lnTo>
                  <a:lnTo>
                    <a:pt x="74017" y="372231"/>
                  </a:lnTo>
                  <a:lnTo>
                    <a:pt x="114431" y="399467"/>
                  </a:lnTo>
                  <a:lnTo>
                    <a:pt x="160747" y="416882"/>
                  </a:lnTo>
                  <a:lnTo>
                    <a:pt x="211501" y="423013"/>
                  </a:lnTo>
                  <a:lnTo>
                    <a:pt x="262255" y="416882"/>
                  </a:lnTo>
                  <a:lnTo>
                    <a:pt x="308571" y="399467"/>
                  </a:lnTo>
                  <a:lnTo>
                    <a:pt x="348985" y="372231"/>
                  </a:lnTo>
                  <a:lnTo>
                    <a:pt x="382033" y="336636"/>
                  </a:lnTo>
                  <a:lnTo>
                    <a:pt x="406249" y="294148"/>
                  </a:lnTo>
                  <a:lnTo>
                    <a:pt x="409624" y="284965"/>
                  </a:lnTo>
                  <a:lnTo>
                    <a:pt x="224914" y="284965"/>
                  </a:lnTo>
                  <a:lnTo>
                    <a:pt x="224914" y="240505"/>
                  </a:lnTo>
                  <a:lnTo>
                    <a:pt x="158236" y="240505"/>
                  </a:lnTo>
                  <a:lnTo>
                    <a:pt x="158236" y="236495"/>
                  </a:lnTo>
                  <a:lnTo>
                    <a:pt x="232778" y="138058"/>
                  </a:lnTo>
                  <a:lnTo>
                    <a:pt x="408495" y="138058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08495" y="138058"/>
                  </a:moveTo>
                  <a:lnTo>
                    <a:pt x="240181" y="138058"/>
                  </a:lnTo>
                  <a:lnTo>
                    <a:pt x="240181" y="227186"/>
                  </a:lnTo>
                  <a:lnTo>
                    <a:pt x="264756" y="227186"/>
                  </a:lnTo>
                  <a:lnTo>
                    <a:pt x="264756" y="240505"/>
                  </a:lnTo>
                  <a:lnTo>
                    <a:pt x="240181" y="240505"/>
                  </a:lnTo>
                  <a:lnTo>
                    <a:pt x="240181" y="284965"/>
                  </a:lnTo>
                  <a:lnTo>
                    <a:pt x="409624" y="284965"/>
                  </a:lnTo>
                  <a:lnTo>
                    <a:pt x="413417" y="274646"/>
                  </a:lnTo>
                  <a:lnTo>
                    <a:pt x="418670" y="254301"/>
                  </a:lnTo>
                  <a:lnTo>
                    <a:pt x="421901" y="233217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08495" y="138058"/>
                  </a:lnTo>
                  <a:close/>
                </a:path>
                <a:path w="423544" h="423544">
                  <a:moveTo>
                    <a:pt x="225124" y="168979"/>
                  </a:moveTo>
                  <a:lnTo>
                    <a:pt x="221993" y="175324"/>
                  </a:lnTo>
                  <a:lnTo>
                    <a:pt x="185774" y="223804"/>
                  </a:lnTo>
                  <a:lnTo>
                    <a:pt x="181764" y="228244"/>
                  </a:lnTo>
                  <a:lnTo>
                    <a:pt x="187051" y="227186"/>
                  </a:lnTo>
                  <a:lnTo>
                    <a:pt x="224914" y="227186"/>
                  </a:lnTo>
                  <a:lnTo>
                    <a:pt x="224694" y="175533"/>
                  </a:lnTo>
                  <a:lnTo>
                    <a:pt x="225124" y="168979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5646821" y="2481005"/>
              <a:ext cx="106509" cy="146906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7451269" y="2640885"/>
              <a:ext cx="1618767" cy="76835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7823059" y="2872114"/>
              <a:ext cx="206890" cy="166853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8050140" y="2872114"/>
              <a:ext cx="420006" cy="166853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8498877" y="2872100"/>
              <a:ext cx="87568" cy="10808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8619401" y="2872114"/>
              <a:ext cx="76228" cy="111085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7711201" y="3125923"/>
              <a:ext cx="200359" cy="111085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7940320" y="3125902"/>
              <a:ext cx="156503" cy="108083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8118281" y="3125923"/>
              <a:ext cx="86217" cy="11108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8236482" y="3125908"/>
              <a:ext cx="157743" cy="10808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8423540" y="3125923"/>
              <a:ext cx="90353" cy="111085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18541697" y="3064587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4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8588285" y="3125923"/>
              <a:ext cx="90353" cy="111085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8707361" y="3125908"/>
              <a:ext cx="87568" cy="108080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18049146" y="2339533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306" y="235142"/>
                  </a:lnTo>
                  <a:lnTo>
                    <a:pt x="11339" y="280000"/>
                  </a:lnTo>
                  <a:lnTo>
                    <a:pt x="44527" y="341326"/>
                  </a:lnTo>
                  <a:lnTo>
                    <a:pt x="77403" y="375060"/>
                  </a:lnTo>
                  <a:lnTo>
                    <a:pt x="117082" y="400810"/>
                  </a:lnTo>
                  <a:lnTo>
                    <a:pt x="162226" y="417239"/>
                  </a:lnTo>
                  <a:lnTo>
                    <a:pt x="211501" y="423013"/>
                  </a:lnTo>
                  <a:lnTo>
                    <a:pt x="260777" y="417239"/>
                  </a:lnTo>
                  <a:lnTo>
                    <a:pt x="305923" y="400810"/>
                  </a:lnTo>
                  <a:lnTo>
                    <a:pt x="345603" y="375060"/>
                  </a:lnTo>
                  <a:lnTo>
                    <a:pt x="378479" y="341326"/>
                  </a:lnTo>
                  <a:lnTo>
                    <a:pt x="403212" y="300943"/>
                  </a:lnTo>
                  <a:lnTo>
                    <a:pt x="416503" y="262861"/>
                  </a:lnTo>
                  <a:lnTo>
                    <a:pt x="168958" y="262861"/>
                  </a:lnTo>
                  <a:lnTo>
                    <a:pt x="168958" y="254819"/>
                  </a:lnTo>
                  <a:lnTo>
                    <a:pt x="218066" y="212265"/>
                  </a:lnTo>
                  <a:lnTo>
                    <a:pt x="225050" y="206339"/>
                  </a:lnTo>
                  <a:lnTo>
                    <a:pt x="228684" y="199103"/>
                  </a:lnTo>
                  <a:lnTo>
                    <a:pt x="228684" y="192339"/>
                  </a:lnTo>
                  <a:lnTo>
                    <a:pt x="181010" y="192339"/>
                  </a:lnTo>
                  <a:lnTo>
                    <a:pt x="170225" y="184339"/>
                  </a:lnTo>
                  <a:lnTo>
                    <a:pt x="204395" y="160730"/>
                  </a:lnTo>
                  <a:lnTo>
                    <a:pt x="211763" y="160152"/>
                  </a:lnTo>
                  <a:lnTo>
                    <a:pt x="416393" y="160152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393" y="160152"/>
                  </a:moveTo>
                  <a:lnTo>
                    <a:pt x="211763" y="160152"/>
                  </a:lnTo>
                  <a:lnTo>
                    <a:pt x="225637" y="162330"/>
                  </a:lnTo>
                  <a:lnTo>
                    <a:pt x="236161" y="168541"/>
                  </a:lnTo>
                  <a:lnTo>
                    <a:pt x="242839" y="178298"/>
                  </a:lnTo>
                  <a:lnTo>
                    <a:pt x="245175" y="191114"/>
                  </a:lnTo>
                  <a:lnTo>
                    <a:pt x="245175" y="195931"/>
                  </a:lnTo>
                  <a:lnTo>
                    <a:pt x="195428" y="249531"/>
                  </a:lnTo>
                  <a:lnTo>
                    <a:pt x="254065" y="249531"/>
                  </a:lnTo>
                  <a:lnTo>
                    <a:pt x="254065" y="262861"/>
                  </a:lnTo>
                  <a:lnTo>
                    <a:pt x="416503" y="262861"/>
                  </a:lnTo>
                  <a:lnTo>
                    <a:pt x="417870" y="258020"/>
                  </a:lnTo>
                  <a:lnTo>
                    <a:pt x="421696" y="235142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393" y="160152"/>
                  </a:lnTo>
                  <a:close/>
                </a:path>
                <a:path w="423544" h="423544">
                  <a:moveTo>
                    <a:pt x="210035" y="174361"/>
                  </a:moveTo>
                  <a:lnTo>
                    <a:pt x="205166" y="174361"/>
                  </a:lnTo>
                  <a:lnTo>
                    <a:pt x="199658" y="175848"/>
                  </a:lnTo>
                  <a:lnTo>
                    <a:pt x="196067" y="178172"/>
                  </a:lnTo>
                  <a:lnTo>
                    <a:pt x="190988" y="181554"/>
                  </a:lnTo>
                  <a:lnTo>
                    <a:pt x="181010" y="192339"/>
                  </a:lnTo>
                  <a:lnTo>
                    <a:pt x="228684" y="192339"/>
                  </a:lnTo>
                  <a:lnTo>
                    <a:pt x="210035" y="174361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8218105" y="2499682"/>
              <a:ext cx="85107" cy="102708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15318778" y="1581841"/>
              <a:ext cx="3408679" cy="2887980"/>
            </a:xfrm>
            <a:custGeom>
              <a:avLst/>
              <a:gdLst/>
              <a:ahLst/>
              <a:cxnLst/>
              <a:rect l="l" t="t" r="r" b="b"/>
              <a:pathLst>
                <a:path w="3408680" h="2887979">
                  <a:moveTo>
                    <a:pt x="631952" y="40792"/>
                  </a:moveTo>
                  <a:lnTo>
                    <a:pt x="631939" y="24892"/>
                  </a:lnTo>
                  <a:lnTo>
                    <a:pt x="625716" y="11938"/>
                  </a:lnTo>
                  <a:lnTo>
                    <a:pt x="614337" y="3200"/>
                  </a:lnTo>
                  <a:lnTo>
                    <a:pt x="598868" y="0"/>
                  </a:lnTo>
                  <a:lnTo>
                    <a:pt x="462699" y="2133"/>
                  </a:lnTo>
                  <a:lnTo>
                    <a:pt x="448411" y="4940"/>
                  </a:lnTo>
                  <a:lnTo>
                    <a:pt x="440753" y="12141"/>
                  </a:lnTo>
                  <a:lnTo>
                    <a:pt x="440245" y="22644"/>
                  </a:lnTo>
                  <a:lnTo>
                    <a:pt x="447395" y="35331"/>
                  </a:lnTo>
                  <a:lnTo>
                    <a:pt x="494220" y="91884"/>
                  </a:lnTo>
                  <a:lnTo>
                    <a:pt x="457301" y="126098"/>
                  </a:lnTo>
                  <a:lnTo>
                    <a:pt x="421398" y="161302"/>
                  </a:lnTo>
                  <a:lnTo>
                    <a:pt x="386524" y="197485"/>
                  </a:lnTo>
                  <a:lnTo>
                    <a:pt x="352704" y="234607"/>
                  </a:lnTo>
                  <a:lnTo>
                    <a:pt x="319938" y="272656"/>
                  </a:lnTo>
                  <a:lnTo>
                    <a:pt x="288264" y="311594"/>
                  </a:lnTo>
                  <a:lnTo>
                    <a:pt x="257708" y="351396"/>
                  </a:lnTo>
                  <a:lnTo>
                    <a:pt x="228269" y="392036"/>
                  </a:lnTo>
                  <a:lnTo>
                    <a:pt x="199974" y="433489"/>
                  </a:lnTo>
                  <a:lnTo>
                    <a:pt x="172834" y="475716"/>
                  </a:lnTo>
                  <a:lnTo>
                    <a:pt x="146888" y="518706"/>
                  </a:lnTo>
                  <a:lnTo>
                    <a:pt x="122135" y="562419"/>
                  </a:lnTo>
                  <a:lnTo>
                    <a:pt x="98615" y="606844"/>
                  </a:lnTo>
                  <a:lnTo>
                    <a:pt x="76339" y="651929"/>
                  </a:lnTo>
                  <a:lnTo>
                    <a:pt x="55308" y="697674"/>
                  </a:lnTo>
                  <a:lnTo>
                    <a:pt x="35572" y="744029"/>
                  </a:lnTo>
                  <a:lnTo>
                    <a:pt x="17119" y="790981"/>
                  </a:lnTo>
                  <a:lnTo>
                    <a:pt x="0" y="838504"/>
                  </a:lnTo>
                  <a:lnTo>
                    <a:pt x="39992" y="852373"/>
                  </a:lnTo>
                  <a:lnTo>
                    <a:pt x="56680" y="806069"/>
                  </a:lnTo>
                  <a:lnTo>
                    <a:pt x="74650" y="760310"/>
                  </a:lnTo>
                  <a:lnTo>
                    <a:pt x="93878" y="715124"/>
                  </a:lnTo>
                  <a:lnTo>
                    <a:pt x="114363" y="670547"/>
                  </a:lnTo>
                  <a:lnTo>
                    <a:pt x="136067" y="626592"/>
                  </a:lnTo>
                  <a:lnTo>
                    <a:pt x="158978" y="583298"/>
                  </a:lnTo>
                  <a:lnTo>
                    <a:pt x="183070" y="540689"/>
                  </a:lnTo>
                  <a:lnTo>
                    <a:pt x="208343" y="498779"/>
                  </a:lnTo>
                  <a:lnTo>
                    <a:pt x="234772" y="457619"/>
                  </a:lnTo>
                  <a:lnTo>
                    <a:pt x="262318" y="417207"/>
                  </a:lnTo>
                  <a:lnTo>
                    <a:pt x="290982" y="377583"/>
                  </a:lnTo>
                  <a:lnTo>
                    <a:pt x="320751" y="338772"/>
                  </a:lnTo>
                  <a:lnTo>
                    <a:pt x="351586" y="300812"/>
                  </a:lnTo>
                  <a:lnTo>
                    <a:pt x="383489" y="263702"/>
                  </a:lnTo>
                  <a:lnTo>
                    <a:pt x="416433" y="227495"/>
                  </a:lnTo>
                  <a:lnTo>
                    <a:pt x="450380" y="192201"/>
                  </a:lnTo>
                  <a:lnTo>
                    <a:pt x="485343" y="157861"/>
                  </a:lnTo>
                  <a:lnTo>
                    <a:pt x="521284" y="124498"/>
                  </a:lnTo>
                  <a:lnTo>
                    <a:pt x="575513" y="189928"/>
                  </a:lnTo>
                  <a:lnTo>
                    <a:pt x="581964" y="193573"/>
                  </a:lnTo>
                  <a:lnTo>
                    <a:pt x="587692" y="193573"/>
                  </a:lnTo>
                  <a:lnTo>
                    <a:pt x="593293" y="192290"/>
                  </a:lnTo>
                  <a:lnTo>
                    <a:pt x="598144" y="188480"/>
                  </a:lnTo>
                  <a:lnTo>
                    <a:pt x="602043" y="182194"/>
                  </a:lnTo>
                  <a:lnTo>
                    <a:pt x="604748" y="173482"/>
                  </a:lnTo>
                  <a:lnTo>
                    <a:pt x="631952" y="40792"/>
                  </a:lnTo>
                  <a:close/>
                </a:path>
                <a:path w="3408680" h="2887979">
                  <a:moveTo>
                    <a:pt x="711200" y="2852826"/>
                  </a:moveTo>
                  <a:lnTo>
                    <a:pt x="671334" y="2823946"/>
                  </a:lnTo>
                  <a:lnTo>
                    <a:pt x="632358" y="2793987"/>
                  </a:lnTo>
                  <a:lnTo>
                    <a:pt x="594283" y="2762961"/>
                  </a:lnTo>
                  <a:lnTo>
                    <a:pt x="557136" y="2730919"/>
                  </a:lnTo>
                  <a:lnTo>
                    <a:pt x="520928" y="2697873"/>
                  </a:lnTo>
                  <a:lnTo>
                    <a:pt x="485698" y="2663850"/>
                  </a:lnTo>
                  <a:lnTo>
                    <a:pt x="451446" y="2628874"/>
                  </a:lnTo>
                  <a:lnTo>
                    <a:pt x="418198" y="2592971"/>
                  </a:lnTo>
                  <a:lnTo>
                    <a:pt x="385978" y="2556167"/>
                  </a:lnTo>
                  <a:lnTo>
                    <a:pt x="354799" y="2518486"/>
                  </a:lnTo>
                  <a:lnTo>
                    <a:pt x="324688" y="2479941"/>
                  </a:lnTo>
                  <a:lnTo>
                    <a:pt x="295668" y="2440584"/>
                  </a:lnTo>
                  <a:lnTo>
                    <a:pt x="267754" y="2400414"/>
                  </a:lnTo>
                  <a:lnTo>
                    <a:pt x="240957" y="2359482"/>
                  </a:lnTo>
                  <a:lnTo>
                    <a:pt x="215315" y="2317788"/>
                  </a:lnTo>
                  <a:lnTo>
                    <a:pt x="190842" y="2275357"/>
                  </a:lnTo>
                  <a:lnTo>
                    <a:pt x="167551" y="2232241"/>
                  </a:lnTo>
                  <a:lnTo>
                    <a:pt x="145465" y="2188451"/>
                  </a:lnTo>
                  <a:lnTo>
                    <a:pt x="214376" y="2158403"/>
                  </a:lnTo>
                  <a:lnTo>
                    <a:pt x="226491" y="2150287"/>
                  </a:lnTo>
                  <a:lnTo>
                    <a:pt x="230784" y="2140686"/>
                  </a:lnTo>
                  <a:lnTo>
                    <a:pt x="227203" y="2130818"/>
                  </a:lnTo>
                  <a:lnTo>
                    <a:pt x="215722" y="2121865"/>
                  </a:lnTo>
                  <a:lnTo>
                    <a:pt x="90017" y="2055850"/>
                  </a:lnTo>
                  <a:lnTo>
                    <a:pt x="84150" y="2054428"/>
                  </a:lnTo>
                  <a:lnTo>
                    <a:pt x="78562" y="2054428"/>
                  </a:lnTo>
                  <a:lnTo>
                    <a:pt x="47193" y="2080031"/>
                  </a:lnTo>
                  <a:lnTo>
                    <a:pt x="11658" y="2210778"/>
                  </a:lnTo>
                  <a:lnTo>
                    <a:pt x="10109" y="2222182"/>
                  </a:lnTo>
                  <a:lnTo>
                    <a:pt x="12153" y="2230755"/>
                  </a:lnTo>
                  <a:lnTo>
                    <a:pt x="17399" y="2236152"/>
                  </a:lnTo>
                  <a:lnTo>
                    <a:pt x="25438" y="2238032"/>
                  </a:lnTo>
                  <a:lnTo>
                    <a:pt x="29451" y="2238032"/>
                  </a:lnTo>
                  <a:lnTo>
                    <a:pt x="34112" y="2236952"/>
                  </a:lnTo>
                  <a:lnTo>
                    <a:pt x="106629" y="2205367"/>
                  </a:lnTo>
                  <a:lnTo>
                    <a:pt x="129247" y="2250338"/>
                  </a:lnTo>
                  <a:lnTo>
                    <a:pt x="153111" y="2294610"/>
                  </a:lnTo>
                  <a:lnTo>
                    <a:pt x="178193" y="2338159"/>
                  </a:lnTo>
                  <a:lnTo>
                    <a:pt x="204470" y="2380958"/>
                  </a:lnTo>
                  <a:lnTo>
                    <a:pt x="231927" y="2422995"/>
                  </a:lnTo>
                  <a:lnTo>
                    <a:pt x="260553" y="2464231"/>
                  </a:lnTo>
                  <a:lnTo>
                    <a:pt x="290309" y="2504643"/>
                  </a:lnTo>
                  <a:lnTo>
                    <a:pt x="321195" y="2544203"/>
                  </a:lnTo>
                  <a:lnTo>
                    <a:pt x="353161" y="2582900"/>
                  </a:lnTo>
                  <a:lnTo>
                    <a:pt x="386207" y="2620683"/>
                  </a:lnTo>
                  <a:lnTo>
                    <a:pt x="420319" y="2657538"/>
                  </a:lnTo>
                  <a:lnTo>
                    <a:pt x="455447" y="2693454"/>
                  </a:lnTo>
                  <a:lnTo>
                    <a:pt x="491591" y="2728379"/>
                  </a:lnTo>
                  <a:lnTo>
                    <a:pt x="528739" y="2762300"/>
                  </a:lnTo>
                  <a:lnTo>
                    <a:pt x="566851" y="2795193"/>
                  </a:lnTo>
                  <a:lnTo>
                    <a:pt x="605904" y="2827032"/>
                  </a:lnTo>
                  <a:lnTo>
                    <a:pt x="645896" y="2857779"/>
                  </a:lnTo>
                  <a:lnTo>
                    <a:pt x="686790" y="2887434"/>
                  </a:lnTo>
                  <a:lnTo>
                    <a:pt x="711200" y="2852826"/>
                  </a:lnTo>
                  <a:close/>
                </a:path>
                <a:path w="3408680" h="2887979">
                  <a:moveTo>
                    <a:pt x="3346005" y="2064067"/>
                  </a:moveTo>
                  <a:lnTo>
                    <a:pt x="3306407" y="2049170"/>
                  </a:lnTo>
                  <a:lnTo>
                    <a:pt x="3288436" y="2094992"/>
                  </a:lnTo>
                  <a:lnTo>
                    <a:pt x="3269196" y="2140229"/>
                  </a:lnTo>
                  <a:lnTo>
                    <a:pt x="3248710" y="2184844"/>
                  </a:lnTo>
                  <a:lnTo>
                    <a:pt x="3226993" y="2228824"/>
                  </a:lnTo>
                  <a:lnTo>
                    <a:pt x="3204070" y="2272144"/>
                  </a:lnTo>
                  <a:lnTo>
                    <a:pt x="3179953" y="2314778"/>
                  </a:lnTo>
                  <a:lnTo>
                    <a:pt x="3154680" y="2356701"/>
                  </a:lnTo>
                  <a:lnTo>
                    <a:pt x="3128238" y="2397887"/>
                  </a:lnTo>
                  <a:lnTo>
                    <a:pt x="3100679" y="2438298"/>
                  </a:lnTo>
                  <a:lnTo>
                    <a:pt x="3072015" y="2477922"/>
                  </a:lnTo>
                  <a:lnTo>
                    <a:pt x="3042247" y="2516721"/>
                  </a:lnTo>
                  <a:lnTo>
                    <a:pt x="3011411" y="2554681"/>
                  </a:lnTo>
                  <a:lnTo>
                    <a:pt x="2979521" y="2591778"/>
                  </a:lnTo>
                  <a:lnTo>
                    <a:pt x="2946603" y="2627973"/>
                  </a:lnTo>
                  <a:lnTo>
                    <a:pt x="2912668" y="2663253"/>
                  </a:lnTo>
                  <a:lnTo>
                    <a:pt x="2877731" y="2697581"/>
                  </a:lnTo>
                  <a:lnTo>
                    <a:pt x="2841828" y="2730944"/>
                  </a:lnTo>
                  <a:lnTo>
                    <a:pt x="2804972" y="2763304"/>
                  </a:lnTo>
                  <a:lnTo>
                    <a:pt x="2752433" y="2696197"/>
                  </a:lnTo>
                  <a:lnTo>
                    <a:pt x="2745956" y="2692362"/>
                  </a:lnTo>
                  <a:lnTo>
                    <a:pt x="2740152" y="2692362"/>
                  </a:lnTo>
                  <a:lnTo>
                    <a:pt x="2734640" y="2693606"/>
                  </a:lnTo>
                  <a:lnTo>
                    <a:pt x="2692031" y="2843885"/>
                  </a:lnTo>
                  <a:lnTo>
                    <a:pt x="2691612" y="2859900"/>
                  </a:lnTo>
                  <a:lnTo>
                    <a:pt x="2697619" y="2873108"/>
                  </a:lnTo>
                  <a:lnTo>
                    <a:pt x="2709011" y="2882138"/>
                  </a:lnTo>
                  <a:lnTo>
                    <a:pt x="2724696" y="2885592"/>
                  </a:lnTo>
                  <a:lnTo>
                    <a:pt x="2860814" y="2887243"/>
                  </a:lnTo>
                  <a:lnTo>
                    <a:pt x="2874822" y="2884678"/>
                  </a:lnTo>
                  <a:lnTo>
                    <a:pt x="2882430" y="2877655"/>
                  </a:lnTo>
                  <a:lnTo>
                    <a:pt x="2883103" y="2867228"/>
                  </a:lnTo>
                  <a:lnTo>
                    <a:pt x="2876346" y="2854464"/>
                  </a:lnTo>
                  <a:lnTo>
                    <a:pt x="2831071" y="2796629"/>
                  </a:lnTo>
                  <a:lnTo>
                    <a:pt x="2868942" y="2763469"/>
                  </a:lnTo>
                  <a:lnTo>
                    <a:pt x="2905823" y="2729268"/>
                  </a:lnTo>
                  <a:lnTo>
                    <a:pt x="2941701" y="2694076"/>
                  </a:lnTo>
                  <a:lnTo>
                    <a:pt x="2976562" y="2657906"/>
                  </a:lnTo>
                  <a:lnTo>
                    <a:pt x="3010370" y="2620784"/>
                  </a:lnTo>
                  <a:lnTo>
                    <a:pt x="3043123" y="2582735"/>
                  </a:lnTo>
                  <a:lnTo>
                    <a:pt x="3074797" y="2543797"/>
                  </a:lnTo>
                  <a:lnTo>
                    <a:pt x="3105353" y="2503995"/>
                  </a:lnTo>
                  <a:lnTo>
                    <a:pt x="3134791" y="2463342"/>
                  </a:lnTo>
                  <a:lnTo>
                    <a:pt x="3163100" y="2421890"/>
                  </a:lnTo>
                  <a:lnTo>
                    <a:pt x="3190240" y="2379637"/>
                  </a:lnTo>
                  <a:lnTo>
                    <a:pt x="3216186" y="2336622"/>
                  </a:lnTo>
                  <a:lnTo>
                    <a:pt x="3240951" y="2292870"/>
                  </a:lnTo>
                  <a:lnTo>
                    <a:pt x="3264484" y="2248420"/>
                  </a:lnTo>
                  <a:lnTo>
                    <a:pt x="3286772" y="2203285"/>
                  </a:lnTo>
                  <a:lnTo>
                    <a:pt x="3307804" y="2157501"/>
                  </a:lnTo>
                  <a:lnTo>
                    <a:pt x="3327552" y="2111083"/>
                  </a:lnTo>
                  <a:lnTo>
                    <a:pt x="3346005" y="2064067"/>
                  </a:lnTo>
                  <a:close/>
                </a:path>
                <a:path w="3408680" h="2887979">
                  <a:moveTo>
                    <a:pt x="3408616" y="679462"/>
                  </a:moveTo>
                  <a:lnTo>
                    <a:pt x="3408311" y="669544"/>
                  </a:lnTo>
                  <a:lnTo>
                    <a:pt x="3402584" y="663803"/>
                  </a:lnTo>
                  <a:lnTo>
                    <a:pt x="3389236" y="663803"/>
                  </a:lnTo>
                  <a:lnTo>
                    <a:pt x="3384702" y="664794"/>
                  </a:lnTo>
                  <a:lnTo>
                    <a:pt x="3311753" y="694778"/>
                  </a:lnTo>
                  <a:lnTo>
                    <a:pt x="3290062" y="649363"/>
                  </a:lnTo>
                  <a:lnTo>
                    <a:pt x="3267100" y="604608"/>
                  </a:lnTo>
                  <a:lnTo>
                    <a:pt x="3242919" y="560539"/>
                  </a:lnTo>
                  <a:lnTo>
                    <a:pt x="3217519" y="517207"/>
                  </a:lnTo>
                  <a:lnTo>
                    <a:pt x="3190913" y="474624"/>
                  </a:lnTo>
                  <a:lnTo>
                    <a:pt x="3163151" y="432803"/>
                  </a:lnTo>
                  <a:lnTo>
                    <a:pt x="3134220" y="391795"/>
                  </a:lnTo>
                  <a:lnTo>
                    <a:pt x="3104172" y="351599"/>
                  </a:lnTo>
                  <a:lnTo>
                    <a:pt x="3073006" y="312267"/>
                  </a:lnTo>
                  <a:lnTo>
                    <a:pt x="3040735" y="273812"/>
                  </a:lnTo>
                  <a:lnTo>
                    <a:pt x="3007410" y="236258"/>
                  </a:lnTo>
                  <a:lnTo>
                    <a:pt x="2973019" y="199631"/>
                  </a:lnTo>
                  <a:lnTo>
                    <a:pt x="2937599" y="163969"/>
                  </a:lnTo>
                  <a:lnTo>
                    <a:pt x="2901175" y="129286"/>
                  </a:lnTo>
                  <a:lnTo>
                    <a:pt x="2863748" y="95618"/>
                  </a:lnTo>
                  <a:lnTo>
                    <a:pt x="2825356" y="62979"/>
                  </a:lnTo>
                  <a:lnTo>
                    <a:pt x="2786011" y="31407"/>
                  </a:lnTo>
                  <a:lnTo>
                    <a:pt x="2745727" y="914"/>
                  </a:lnTo>
                  <a:lnTo>
                    <a:pt x="2720683" y="35052"/>
                  </a:lnTo>
                  <a:lnTo>
                    <a:pt x="2759938" y="64744"/>
                  </a:lnTo>
                  <a:lnTo>
                    <a:pt x="2798292" y="95504"/>
                  </a:lnTo>
                  <a:lnTo>
                    <a:pt x="2835706" y="127304"/>
                  </a:lnTo>
                  <a:lnTo>
                    <a:pt x="2872181" y="160108"/>
                  </a:lnTo>
                  <a:lnTo>
                    <a:pt x="2907690" y="193890"/>
                  </a:lnTo>
                  <a:lnTo>
                    <a:pt x="2942221" y="228638"/>
                  </a:lnTo>
                  <a:lnTo>
                    <a:pt x="2975737" y="264312"/>
                  </a:lnTo>
                  <a:lnTo>
                    <a:pt x="3008236" y="300901"/>
                  </a:lnTo>
                  <a:lnTo>
                    <a:pt x="3039681" y="338366"/>
                  </a:lnTo>
                  <a:lnTo>
                    <a:pt x="3070072" y="376682"/>
                  </a:lnTo>
                  <a:lnTo>
                    <a:pt x="3099384" y="415836"/>
                  </a:lnTo>
                  <a:lnTo>
                    <a:pt x="3127578" y="455790"/>
                  </a:lnTo>
                  <a:lnTo>
                    <a:pt x="3154667" y="496519"/>
                  </a:lnTo>
                  <a:lnTo>
                    <a:pt x="3180600" y="537997"/>
                  </a:lnTo>
                  <a:lnTo>
                    <a:pt x="3205378" y="580212"/>
                  </a:lnTo>
                  <a:lnTo>
                    <a:pt x="3228975" y="623112"/>
                  </a:lnTo>
                  <a:lnTo>
                    <a:pt x="3251365" y="666699"/>
                  </a:lnTo>
                  <a:lnTo>
                    <a:pt x="3272548" y="710933"/>
                  </a:lnTo>
                  <a:lnTo>
                    <a:pt x="3203054" y="739533"/>
                  </a:lnTo>
                  <a:lnTo>
                    <a:pt x="3190773" y="747382"/>
                  </a:lnTo>
                  <a:lnTo>
                    <a:pt x="3186290" y="756881"/>
                  </a:lnTo>
                  <a:lnTo>
                    <a:pt x="3189668" y="766838"/>
                  </a:lnTo>
                  <a:lnTo>
                    <a:pt x="3200971" y="776046"/>
                  </a:lnTo>
                  <a:lnTo>
                    <a:pt x="3325571" y="844727"/>
                  </a:lnTo>
                  <a:lnTo>
                    <a:pt x="3331654" y="846277"/>
                  </a:lnTo>
                  <a:lnTo>
                    <a:pt x="3337445" y="846277"/>
                  </a:lnTo>
                  <a:lnTo>
                    <a:pt x="3368573" y="821309"/>
                  </a:lnTo>
                  <a:lnTo>
                    <a:pt x="3407956" y="687616"/>
                  </a:lnTo>
                  <a:lnTo>
                    <a:pt x="3408515" y="684199"/>
                  </a:lnTo>
                  <a:lnTo>
                    <a:pt x="3408616" y="679462"/>
                  </a:lnTo>
                  <a:close/>
                </a:path>
              </a:pathLst>
            </a:custGeom>
            <a:solidFill>
              <a:srgbClr val="EFED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109913" y="2180561"/>
              <a:ext cx="12607290" cy="7887334"/>
            </a:xfrm>
            <a:custGeom>
              <a:avLst/>
              <a:gdLst/>
              <a:ahLst/>
              <a:cxnLst/>
              <a:rect l="l" t="t" r="r" b="b"/>
              <a:pathLst>
                <a:path w="12607290" h="7887334">
                  <a:moveTo>
                    <a:pt x="12606945" y="0"/>
                  </a:moveTo>
                  <a:lnTo>
                    <a:pt x="0" y="0"/>
                  </a:lnTo>
                  <a:lnTo>
                    <a:pt x="0" y="7887278"/>
                  </a:lnTo>
                  <a:lnTo>
                    <a:pt x="12606945" y="7887278"/>
                  </a:lnTo>
                  <a:lnTo>
                    <a:pt x="126069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04671" y="2175490"/>
              <a:ext cx="12617450" cy="7898130"/>
            </a:xfrm>
            <a:custGeom>
              <a:avLst/>
              <a:gdLst/>
              <a:ahLst/>
              <a:cxnLst/>
              <a:rect l="l" t="t" r="r" b="b"/>
              <a:pathLst>
                <a:path w="12617450" h="7898130">
                  <a:moveTo>
                    <a:pt x="12617412" y="0"/>
                  </a:moveTo>
                  <a:lnTo>
                    <a:pt x="12606947" y="0"/>
                  </a:lnTo>
                  <a:lnTo>
                    <a:pt x="12606947" y="10160"/>
                  </a:lnTo>
                  <a:lnTo>
                    <a:pt x="12606947" y="7886700"/>
                  </a:lnTo>
                  <a:lnTo>
                    <a:pt x="10477" y="7886700"/>
                  </a:lnTo>
                  <a:lnTo>
                    <a:pt x="10477" y="10223"/>
                  </a:lnTo>
                  <a:lnTo>
                    <a:pt x="12606947" y="10160"/>
                  </a:lnTo>
                  <a:lnTo>
                    <a:pt x="12606947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0" y="10160"/>
                  </a:lnTo>
                  <a:lnTo>
                    <a:pt x="0" y="7886700"/>
                  </a:lnTo>
                  <a:lnTo>
                    <a:pt x="0" y="7898130"/>
                  </a:lnTo>
                  <a:lnTo>
                    <a:pt x="12617412" y="7898130"/>
                  </a:lnTo>
                  <a:lnTo>
                    <a:pt x="12617412" y="7886700"/>
                  </a:lnTo>
                  <a:lnTo>
                    <a:pt x="12617412" y="10160"/>
                  </a:lnTo>
                  <a:lnTo>
                    <a:pt x="12617412" y="5080"/>
                  </a:lnTo>
                  <a:lnTo>
                    <a:pt x="12617412" y="0"/>
                  </a:lnTo>
                  <a:close/>
                </a:path>
              </a:pathLst>
            </a:custGeom>
            <a:solidFill>
              <a:srgbClr val="D9BB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6659880" cy="1570990"/>
            </a:xfrm>
            <a:custGeom>
              <a:avLst/>
              <a:gdLst/>
              <a:ahLst/>
              <a:cxnLst/>
              <a:rect l="l" t="t" r="r" b="b"/>
              <a:pathLst>
                <a:path w="6659880" h="1570990">
                  <a:moveTo>
                    <a:pt x="6659483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6240647" y="1570632"/>
                  </a:lnTo>
                  <a:lnTo>
                    <a:pt x="6659483" y="1151797"/>
                  </a:lnTo>
                  <a:lnTo>
                    <a:pt x="6659483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69697" y="526697"/>
              <a:ext cx="4701155" cy="61566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171571" y="1257409"/>
              <a:ext cx="1618725" cy="76835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317537" y="1615608"/>
              <a:ext cx="213853" cy="11108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551554" y="1615608"/>
              <a:ext cx="103850" cy="11108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6685536" y="1615584"/>
              <a:ext cx="58419" cy="108585"/>
            </a:xfrm>
            <a:custGeom>
              <a:avLst/>
              <a:gdLst/>
              <a:ahLst/>
              <a:cxnLst/>
              <a:rect l="l" t="t" r="r" b="b"/>
              <a:pathLst>
                <a:path w="58419" h="108585">
                  <a:moveTo>
                    <a:pt x="48815" y="0"/>
                  </a:moveTo>
                  <a:lnTo>
                    <a:pt x="44836" y="0"/>
                  </a:lnTo>
                  <a:lnTo>
                    <a:pt x="39049" y="1061"/>
                  </a:lnTo>
                  <a:lnTo>
                    <a:pt x="33050" y="4654"/>
                  </a:lnTo>
                  <a:lnTo>
                    <a:pt x="26090" y="11388"/>
                  </a:lnTo>
                  <a:lnTo>
                    <a:pt x="17423" y="21873"/>
                  </a:lnTo>
                  <a:lnTo>
                    <a:pt x="17423" y="2837"/>
                  </a:lnTo>
                  <a:lnTo>
                    <a:pt x="0" y="2837"/>
                  </a:lnTo>
                  <a:lnTo>
                    <a:pt x="0" y="108080"/>
                  </a:lnTo>
                  <a:lnTo>
                    <a:pt x="17423" y="108080"/>
                  </a:lnTo>
                  <a:lnTo>
                    <a:pt x="17423" y="45349"/>
                  </a:lnTo>
                  <a:lnTo>
                    <a:pt x="24620" y="33365"/>
                  </a:lnTo>
                  <a:lnTo>
                    <a:pt x="31174" y="24703"/>
                  </a:lnTo>
                  <a:lnTo>
                    <a:pt x="37072" y="19445"/>
                  </a:lnTo>
                  <a:lnTo>
                    <a:pt x="42302" y="17674"/>
                  </a:lnTo>
                  <a:lnTo>
                    <a:pt x="44365" y="17674"/>
                  </a:lnTo>
                  <a:lnTo>
                    <a:pt x="46228" y="18858"/>
                  </a:lnTo>
                  <a:lnTo>
                    <a:pt x="49747" y="21873"/>
                  </a:lnTo>
                  <a:lnTo>
                    <a:pt x="58333" y="7235"/>
                  </a:lnTo>
                  <a:lnTo>
                    <a:pt x="53673" y="2575"/>
                  </a:lnTo>
                  <a:lnTo>
                    <a:pt x="488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63021" y="1554246"/>
              <a:ext cx="93389" cy="17242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876577" y="1615598"/>
              <a:ext cx="90353" cy="11108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995650" y="1615584"/>
              <a:ext cx="158785" cy="11110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7180655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2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2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230675" y="1554246"/>
              <a:ext cx="96405" cy="17242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7363478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3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3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423513" y="1615588"/>
              <a:ext cx="87557" cy="10808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7541737" y="1615618"/>
              <a:ext cx="101986" cy="16683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6769426" y="962991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097" y="233181"/>
                  </a:lnTo>
                  <a:lnTo>
                    <a:pt x="9559" y="274555"/>
                  </a:lnTo>
                  <a:lnTo>
                    <a:pt x="40916" y="336553"/>
                  </a:lnTo>
                  <a:lnTo>
                    <a:pt x="73964" y="372179"/>
                  </a:lnTo>
                  <a:lnTo>
                    <a:pt x="114389" y="399442"/>
                  </a:lnTo>
                  <a:lnTo>
                    <a:pt x="160724" y="416876"/>
                  </a:lnTo>
                  <a:lnTo>
                    <a:pt x="211501" y="423013"/>
                  </a:lnTo>
                  <a:lnTo>
                    <a:pt x="262278" y="416876"/>
                  </a:lnTo>
                  <a:lnTo>
                    <a:pt x="308613" y="399442"/>
                  </a:lnTo>
                  <a:lnTo>
                    <a:pt x="349038" y="372179"/>
                  </a:lnTo>
                  <a:lnTo>
                    <a:pt x="382086" y="336553"/>
                  </a:lnTo>
                  <a:lnTo>
                    <a:pt x="406291" y="294032"/>
                  </a:lnTo>
                  <a:lnTo>
                    <a:pt x="416653" y="262107"/>
                  </a:lnTo>
                  <a:lnTo>
                    <a:pt x="215532" y="262107"/>
                  </a:lnTo>
                  <a:lnTo>
                    <a:pt x="215532" y="174256"/>
                  </a:lnTo>
                  <a:lnTo>
                    <a:pt x="191627" y="174256"/>
                  </a:lnTo>
                  <a:lnTo>
                    <a:pt x="191627" y="160885"/>
                  </a:lnTo>
                  <a:lnTo>
                    <a:pt x="416655" y="160885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655" y="160885"/>
                  </a:moveTo>
                  <a:lnTo>
                    <a:pt x="231396" y="160885"/>
                  </a:lnTo>
                  <a:lnTo>
                    <a:pt x="231396" y="262107"/>
                  </a:lnTo>
                  <a:lnTo>
                    <a:pt x="416653" y="262107"/>
                  </a:lnTo>
                  <a:lnTo>
                    <a:pt x="418683" y="254235"/>
                  </a:lnTo>
                  <a:lnTo>
                    <a:pt x="421905" y="233181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655" y="160885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6961054" y="1123879"/>
              <a:ext cx="40005" cy="101600"/>
            </a:xfrm>
            <a:custGeom>
              <a:avLst/>
              <a:gdLst/>
              <a:ahLst/>
              <a:cxnLst/>
              <a:rect l="l" t="t" r="r" b="b"/>
              <a:pathLst>
                <a:path w="40005" h="101600">
                  <a:moveTo>
                    <a:pt x="39763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3901" y="13970"/>
                  </a:lnTo>
                  <a:lnTo>
                    <a:pt x="23901" y="101600"/>
                  </a:lnTo>
                  <a:lnTo>
                    <a:pt x="39763" y="101600"/>
                  </a:lnTo>
                  <a:lnTo>
                    <a:pt x="39763" y="13970"/>
                  </a:lnTo>
                  <a:lnTo>
                    <a:pt x="397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171571" y="4043436"/>
              <a:ext cx="1618725" cy="76878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480683" y="4402012"/>
              <a:ext cx="86217" cy="11108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598884" y="4402004"/>
              <a:ext cx="87557" cy="10808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718213" y="4402012"/>
              <a:ext cx="86217" cy="111085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6835434" y="4340684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5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6873886" y="4402014"/>
              <a:ext cx="182284" cy="16685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7080233" y="4402016"/>
              <a:ext cx="90353" cy="111085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7199340" y="4401996"/>
              <a:ext cx="158790" cy="111105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7386868" y="4402004"/>
              <a:ext cx="87557" cy="108080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6769424" y="3744650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5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5586" y="259991"/>
                  </a:lnTo>
                  <a:lnTo>
                    <a:pt x="21500" y="304507"/>
                  </a:lnTo>
                  <a:lnTo>
                    <a:pt x="46469" y="343777"/>
                  </a:lnTo>
                  <a:lnTo>
                    <a:pt x="79225" y="376533"/>
                  </a:lnTo>
                  <a:lnTo>
                    <a:pt x="118495" y="401502"/>
                  </a:lnTo>
                  <a:lnTo>
                    <a:pt x="163011" y="417416"/>
                  </a:lnTo>
                  <a:lnTo>
                    <a:pt x="211501" y="423002"/>
                  </a:lnTo>
                  <a:lnTo>
                    <a:pt x="259992" y="417416"/>
                  </a:lnTo>
                  <a:lnTo>
                    <a:pt x="304509" y="401502"/>
                  </a:lnTo>
                  <a:lnTo>
                    <a:pt x="343781" y="376533"/>
                  </a:lnTo>
                  <a:lnTo>
                    <a:pt x="376539" y="343777"/>
                  </a:lnTo>
                  <a:lnTo>
                    <a:pt x="401511" y="304507"/>
                  </a:lnTo>
                  <a:lnTo>
                    <a:pt x="417425" y="259991"/>
                  </a:lnTo>
                  <a:lnTo>
                    <a:pt x="423013" y="211501"/>
                  </a:lnTo>
                  <a:lnTo>
                    <a:pt x="417425" y="163011"/>
                  </a:lnTo>
                  <a:lnTo>
                    <a:pt x="401511" y="118495"/>
                  </a:lnTo>
                  <a:lnTo>
                    <a:pt x="376539" y="79225"/>
                  </a:lnTo>
                  <a:lnTo>
                    <a:pt x="343781" y="46469"/>
                  </a:lnTo>
                  <a:lnTo>
                    <a:pt x="304509" y="21500"/>
                  </a:lnTo>
                  <a:lnTo>
                    <a:pt x="259992" y="5586"/>
                  </a:lnTo>
                  <a:lnTo>
                    <a:pt x="211501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6945570" y="3882491"/>
              <a:ext cx="70730" cy="14733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890698" y="2637472"/>
              <a:ext cx="1618757" cy="76835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5150306" y="2840849"/>
              <a:ext cx="1100324" cy="39277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5300076" y="3122534"/>
              <a:ext cx="90353" cy="11108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5419156" y="3122519"/>
              <a:ext cx="87568" cy="108080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15488578" y="2342947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101" y="233217"/>
                  </a:lnTo>
                  <a:lnTo>
                    <a:pt x="9585" y="274646"/>
                  </a:lnTo>
                  <a:lnTo>
                    <a:pt x="40969" y="336636"/>
                  </a:lnTo>
                  <a:lnTo>
                    <a:pt x="74017" y="372231"/>
                  </a:lnTo>
                  <a:lnTo>
                    <a:pt x="114431" y="399467"/>
                  </a:lnTo>
                  <a:lnTo>
                    <a:pt x="160747" y="416882"/>
                  </a:lnTo>
                  <a:lnTo>
                    <a:pt x="211501" y="423013"/>
                  </a:lnTo>
                  <a:lnTo>
                    <a:pt x="262255" y="416882"/>
                  </a:lnTo>
                  <a:lnTo>
                    <a:pt x="308571" y="399467"/>
                  </a:lnTo>
                  <a:lnTo>
                    <a:pt x="348985" y="372231"/>
                  </a:lnTo>
                  <a:lnTo>
                    <a:pt x="382033" y="336636"/>
                  </a:lnTo>
                  <a:lnTo>
                    <a:pt x="406249" y="294148"/>
                  </a:lnTo>
                  <a:lnTo>
                    <a:pt x="409624" y="284965"/>
                  </a:lnTo>
                  <a:lnTo>
                    <a:pt x="224914" y="284965"/>
                  </a:lnTo>
                  <a:lnTo>
                    <a:pt x="224914" y="240505"/>
                  </a:lnTo>
                  <a:lnTo>
                    <a:pt x="158236" y="240505"/>
                  </a:lnTo>
                  <a:lnTo>
                    <a:pt x="158236" y="236495"/>
                  </a:lnTo>
                  <a:lnTo>
                    <a:pt x="232778" y="138058"/>
                  </a:lnTo>
                  <a:lnTo>
                    <a:pt x="408495" y="138058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08495" y="138058"/>
                  </a:moveTo>
                  <a:lnTo>
                    <a:pt x="240181" y="138058"/>
                  </a:lnTo>
                  <a:lnTo>
                    <a:pt x="240181" y="227186"/>
                  </a:lnTo>
                  <a:lnTo>
                    <a:pt x="264756" y="227186"/>
                  </a:lnTo>
                  <a:lnTo>
                    <a:pt x="264756" y="240505"/>
                  </a:lnTo>
                  <a:lnTo>
                    <a:pt x="240181" y="240505"/>
                  </a:lnTo>
                  <a:lnTo>
                    <a:pt x="240181" y="284965"/>
                  </a:lnTo>
                  <a:lnTo>
                    <a:pt x="409624" y="284965"/>
                  </a:lnTo>
                  <a:lnTo>
                    <a:pt x="413417" y="274646"/>
                  </a:lnTo>
                  <a:lnTo>
                    <a:pt x="418670" y="254301"/>
                  </a:lnTo>
                  <a:lnTo>
                    <a:pt x="421901" y="233217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08495" y="138058"/>
                  </a:lnTo>
                  <a:close/>
                </a:path>
                <a:path w="423544" h="423544">
                  <a:moveTo>
                    <a:pt x="225124" y="168979"/>
                  </a:moveTo>
                  <a:lnTo>
                    <a:pt x="221993" y="175324"/>
                  </a:lnTo>
                  <a:lnTo>
                    <a:pt x="185774" y="223804"/>
                  </a:lnTo>
                  <a:lnTo>
                    <a:pt x="181764" y="228244"/>
                  </a:lnTo>
                  <a:lnTo>
                    <a:pt x="187051" y="227186"/>
                  </a:lnTo>
                  <a:lnTo>
                    <a:pt x="224914" y="227186"/>
                  </a:lnTo>
                  <a:lnTo>
                    <a:pt x="224694" y="175533"/>
                  </a:lnTo>
                  <a:lnTo>
                    <a:pt x="225124" y="168979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5646821" y="2481005"/>
              <a:ext cx="106509" cy="14690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7451269" y="2640885"/>
              <a:ext cx="1618767" cy="76835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7823059" y="2872114"/>
              <a:ext cx="206890" cy="166853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8050140" y="2872114"/>
              <a:ext cx="420006" cy="166853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8498877" y="2872100"/>
              <a:ext cx="87568" cy="10808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8619401" y="2872114"/>
              <a:ext cx="76228" cy="11108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7711201" y="3125923"/>
              <a:ext cx="200359" cy="111085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7940320" y="3125902"/>
              <a:ext cx="156503" cy="108083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8118281" y="3125923"/>
              <a:ext cx="86217" cy="111085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8236482" y="3125908"/>
              <a:ext cx="157743" cy="108080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8423540" y="3125923"/>
              <a:ext cx="90353" cy="111085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18541697" y="3064587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4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8588285" y="3125923"/>
              <a:ext cx="90353" cy="111085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8707361" y="3125908"/>
              <a:ext cx="87568" cy="108080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18049146" y="2339533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306" y="235142"/>
                  </a:lnTo>
                  <a:lnTo>
                    <a:pt x="11339" y="280000"/>
                  </a:lnTo>
                  <a:lnTo>
                    <a:pt x="44527" y="341326"/>
                  </a:lnTo>
                  <a:lnTo>
                    <a:pt x="77403" y="375060"/>
                  </a:lnTo>
                  <a:lnTo>
                    <a:pt x="117082" y="400810"/>
                  </a:lnTo>
                  <a:lnTo>
                    <a:pt x="162226" y="417239"/>
                  </a:lnTo>
                  <a:lnTo>
                    <a:pt x="211501" y="423013"/>
                  </a:lnTo>
                  <a:lnTo>
                    <a:pt x="260777" y="417239"/>
                  </a:lnTo>
                  <a:lnTo>
                    <a:pt x="305923" y="400810"/>
                  </a:lnTo>
                  <a:lnTo>
                    <a:pt x="345603" y="375060"/>
                  </a:lnTo>
                  <a:lnTo>
                    <a:pt x="378479" y="341326"/>
                  </a:lnTo>
                  <a:lnTo>
                    <a:pt x="403212" y="300943"/>
                  </a:lnTo>
                  <a:lnTo>
                    <a:pt x="416503" y="262861"/>
                  </a:lnTo>
                  <a:lnTo>
                    <a:pt x="168958" y="262861"/>
                  </a:lnTo>
                  <a:lnTo>
                    <a:pt x="168958" y="254819"/>
                  </a:lnTo>
                  <a:lnTo>
                    <a:pt x="218066" y="212265"/>
                  </a:lnTo>
                  <a:lnTo>
                    <a:pt x="225050" y="206339"/>
                  </a:lnTo>
                  <a:lnTo>
                    <a:pt x="228684" y="199103"/>
                  </a:lnTo>
                  <a:lnTo>
                    <a:pt x="228684" y="192339"/>
                  </a:lnTo>
                  <a:lnTo>
                    <a:pt x="181010" y="192339"/>
                  </a:lnTo>
                  <a:lnTo>
                    <a:pt x="170225" y="184339"/>
                  </a:lnTo>
                  <a:lnTo>
                    <a:pt x="204395" y="160730"/>
                  </a:lnTo>
                  <a:lnTo>
                    <a:pt x="211763" y="160152"/>
                  </a:lnTo>
                  <a:lnTo>
                    <a:pt x="416393" y="160152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393" y="160152"/>
                  </a:moveTo>
                  <a:lnTo>
                    <a:pt x="211763" y="160152"/>
                  </a:lnTo>
                  <a:lnTo>
                    <a:pt x="225637" y="162330"/>
                  </a:lnTo>
                  <a:lnTo>
                    <a:pt x="236161" y="168541"/>
                  </a:lnTo>
                  <a:lnTo>
                    <a:pt x="242839" y="178298"/>
                  </a:lnTo>
                  <a:lnTo>
                    <a:pt x="245175" y="191114"/>
                  </a:lnTo>
                  <a:lnTo>
                    <a:pt x="245175" y="195931"/>
                  </a:lnTo>
                  <a:lnTo>
                    <a:pt x="195428" y="249531"/>
                  </a:lnTo>
                  <a:lnTo>
                    <a:pt x="254065" y="249531"/>
                  </a:lnTo>
                  <a:lnTo>
                    <a:pt x="254065" y="262861"/>
                  </a:lnTo>
                  <a:lnTo>
                    <a:pt x="416503" y="262861"/>
                  </a:lnTo>
                  <a:lnTo>
                    <a:pt x="417870" y="258020"/>
                  </a:lnTo>
                  <a:lnTo>
                    <a:pt x="421696" y="235142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393" y="160152"/>
                  </a:lnTo>
                  <a:close/>
                </a:path>
                <a:path w="423544" h="423544">
                  <a:moveTo>
                    <a:pt x="210035" y="174361"/>
                  </a:moveTo>
                  <a:lnTo>
                    <a:pt x="205166" y="174361"/>
                  </a:lnTo>
                  <a:lnTo>
                    <a:pt x="199658" y="175848"/>
                  </a:lnTo>
                  <a:lnTo>
                    <a:pt x="196067" y="178172"/>
                  </a:lnTo>
                  <a:lnTo>
                    <a:pt x="190988" y="181554"/>
                  </a:lnTo>
                  <a:lnTo>
                    <a:pt x="181010" y="192339"/>
                  </a:lnTo>
                  <a:lnTo>
                    <a:pt x="228684" y="192339"/>
                  </a:lnTo>
                  <a:lnTo>
                    <a:pt x="210035" y="174361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8218105" y="2499682"/>
              <a:ext cx="85107" cy="102708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15318778" y="1581841"/>
              <a:ext cx="3408679" cy="2887980"/>
            </a:xfrm>
            <a:custGeom>
              <a:avLst/>
              <a:gdLst/>
              <a:ahLst/>
              <a:cxnLst/>
              <a:rect l="l" t="t" r="r" b="b"/>
              <a:pathLst>
                <a:path w="3408680" h="2887979">
                  <a:moveTo>
                    <a:pt x="631952" y="40792"/>
                  </a:moveTo>
                  <a:lnTo>
                    <a:pt x="631939" y="24892"/>
                  </a:lnTo>
                  <a:lnTo>
                    <a:pt x="625716" y="11938"/>
                  </a:lnTo>
                  <a:lnTo>
                    <a:pt x="614337" y="3200"/>
                  </a:lnTo>
                  <a:lnTo>
                    <a:pt x="598868" y="0"/>
                  </a:lnTo>
                  <a:lnTo>
                    <a:pt x="462699" y="2133"/>
                  </a:lnTo>
                  <a:lnTo>
                    <a:pt x="448411" y="4940"/>
                  </a:lnTo>
                  <a:lnTo>
                    <a:pt x="440753" y="12141"/>
                  </a:lnTo>
                  <a:lnTo>
                    <a:pt x="440245" y="22644"/>
                  </a:lnTo>
                  <a:lnTo>
                    <a:pt x="447395" y="35331"/>
                  </a:lnTo>
                  <a:lnTo>
                    <a:pt x="494220" y="91884"/>
                  </a:lnTo>
                  <a:lnTo>
                    <a:pt x="457301" y="126098"/>
                  </a:lnTo>
                  <a:lnTo>
                    <a:pt x="421398" y="161302"/>
                  </a:lnTo>
                  <a:lnTo>
                    <a:pt x="386524" y="197485"/>
                  </a:lnTo>
                  <a:lnTo>
                    <a:pt x="352704" y="234607"/>
                  </a:lnTo>
                  <a:lnTo>
                    <a:pt x="319938" y="272656"/>
                  </a:lnTo>
                  <a:lnTo>
                    <a:pt x="288264" y="311594"/>
                  </a:lnTo>
                  <a:lnTo>
                    <a:pt x="257708" y="351396"/>
                  </a:lnTo>
                  <a:lnTo>
                    <a:pt x="228269" y="392036"/>
                  </a:lnTo>
                  <a:lnTo>
                    <a:pt x="199974" y="433489"/>
                  </a:lnTo>
                  <a:lnTo>
                    <a:pt x="172834" y="475716"/>
                  </a:lnTo>
                  <a:lnTo>
                    <a:pt x="146888" y="518706"/>
                  </a:lnTo>
                  <a:lnTo>
                    <a:pt x="122135" y="562419"/>
                  </a:lnTo>
                  <a:lnTo>
                    <a:pt x="98615" y="606844"/>
                  </a:lnTo>
                  <a:lnTo>
                    <a:pt x="76339" y="651929"/>
                  </a:lnTo>
                  <a:lnTo>
                    <a:pt x="55308" y="697674"/>
                  </a:lnTo>
                  <a:lnTo>
                    <a:pt x="35572" y="744029"/>
                  </a:lnTo>
                  <a:lnTo>
                    <a:pt x="17119" y="790981"/>
                  </a:lnTo>
                  <a:lnTo>
                    <a:pt x="0" y="838504"/>
                  </a:lnTo>
                  <a:lnTo>
                    <a:pt x="39992" y="852373"/>
                  </a:lnTo>
                  <a:lnTo>
                    <a:pt x="56680" y="806069"/>
                  </a:lnTo>
                  <a:lnTo>
                    <a:pt x="74650" y="760310"/>
                  </a:lnTo>
                  <a:lnTo>
                    <a:pt x="93878" y="715124"/>
                  </a:lnTo>
                  <a:lnTo>
                    <a:pt x="114363" y="670547"/>
                  </a:lnTo>
                  <a:lnTo>
                    <a:pt x="136067" y="626592"/>
                  </a:lnTo>
                  <a:lnTo>
                    <a:pt x="158978" y="583298"/>
                  </a:lnTo>
                  <a:lnTo>
                    <a:pt x="183070" y="540689"/>
                  </a:lnTo>
                  <a:lnTo>
                    <a:pt x="208343" y="498779"/>
                  </a:lnTo>
                  <a:lnTo>
                    <a:pt x="234772" y="457619"/>
                  </a:lnTo>
                  <a:lnTo>
                    <a:pt x="262318" y="417207"/>
                  </a:lnTo>
                  <a:lnTo>
                    <a:pt x="290982" y="377583"/>
                  </a:lnTo>
                  <a:lnTo>
                    <a:pt x="320751" y="338772"/>
                  </a:lnTo>
                  <a:lnTo>
                    <a:pt x="351586" y="300812"/>
                  </a:lnTo>
                  <a:lnTo>
                    <a:pt x="383489" y="263702"/>
                  </a:lnTo>
                  <a:lnTo>
                    <a:pt x="416433" y="227495"/>
                  </a:lnTo>
                  <a:lnTo>
                    <a:pt x="450380" y="192201"/>
                  </a:lnTo>
                  <a:lnTo>
                    <a:pt x="485343" y="157861"/>
                  </a:lnTo>
                  <a:lnTo>
                    <a:pt x="521284" y="124498"/>
                  </a:lnTo>
                  <a:lnTo>
                    <a:pt x="575513" y="189928"/>
                  </a:lnTo>
                  <a:lnTo>
                    <a:pt x="581964" y="193573"/>
                  </a:lnTo>
                  <a:lnTo>
                    <a:pt x="587692" y="193573"/>
                  </a:lnTo>
                  <a:lnTo>
                    <a:pt x="593293" y="192290"/>
                  </a:lnTo>
                  <a:lnTo>
                    <a:pt x="598144" y="188480"/>
                  </a:lnTo>
                  <a:lnTo>
                    <a:pt x="602043" y="182194"/>
                  </a:lnTo>
                  <a:lnTo>
                    <a:pt x="604748" y="173482"/>
                  </a:lnTo>
                  <a:lnTo>
                    <a:pt x="631952" y="40792"/>
                  </a:lnTo>
                  <a:close/>
                </a:path>
                <a:path w="3408680" h="2887979">
                  <a:moveTo>
                    <a:pt x="711200" y="2852826"/>
                  </a:moveTo>
                  <a:lnTo>
                    <a:pt x="671334" y="2823946"/>
                  </a:lnTo>
                  <a:lnTo>
                    <a:pt x="632358" y="2793987"/>
                  </a:lnTo>
                  <a:lnTo>
                    <a:pt x="594283" y="2762961"/>
                  </a:lnTo>
                  <a:lnTo>
                    <a:pt x="557136" y="2730919"/>
                  </a:lnTo>
                  <a:lnTo>
                    <a:pt x="520928" y="2697873"/>
                  </a:lnTo>
                  <a:lnTo>
                    <a:pt x="485698" y="2663850"/>
                  </a:lnTo>
                  <a:lnTo>
                    <a:pt x="451446" y="2628874"/>
                  </a:lnTo>
                  <a:lnTo>
                    <a:pt x="418198" y="2592971"/>
                  </a:lnTo>
                  <a:lnTo>
                    <a:pt x="385978" y="2556167"/>
                  </a:lnTo>
                  <a:lnTo>
                    <a:pt x="354799" y="2518486"/>
                  </a:lnTo>
                  <a:lnTo>
                    <a:pt x="324688" y="2479941"/>
                  </a:lnTo>
                  <a:lnTo>
                    <a:pt x="295668" y="2440584"/>
                  </a:lnTo>
                  <a:lnTo>
                    <a:pt x="267754" y="2400414"/>
                  </a:lnTo>
                  <a:lnTo>
                    <a:pt x="240957" y="2359482"/>
                  </a:lnTo>
                  <a:lnTo>
                    <a:pt x="215315" y="2317788"/>
                  </a:lnTo>
                  <a:lnTo>
                    <a:pt x="190842" y="2275357"/>
                  </a:lnTo>
                  <a:lnTo>
                    <a:pt x="167551" y="2232241"/>
                  </a:lnTo>
                  <a:lnTo>
                    <a:pt x="145465" y="2188451"/>
                  </a:lnTo>
                  <a:lnTo>
                    <a:pt x="214376" y="2158403"/>
                  </a:lnTo>
                  <a:lnTo>
                    <a:pt x="226491" y="2150287"/>
                  </a:lnTo>
                  <a:lnTo>
                    <a:pt x="230784" y="2140686"/>
                  </a:lnTo>
                  <a:lnTo>
                    <a:pt x="227203" y="2130818"/>
                  </a:lnTo>
                  <a:lnTo>
                    <a:pt x="215722" y="2121865"/>
                  </a:lnTo>
                  <a:lnTo>
                    <a:pt x="90017" y="2055850"/>
                  </a:lnTo>
                  <a:lnTo>
                    <a:pt x="84150" y="2054428"/>
                  </a:lnTo>
                  <a:lnTo>
                    <a:pt x="78562" y="2054428"/>
                  </a:lnTo>
                  <a:lnTo>
                    <a:pt x="47193" y="2080031"/>
                  </a:lnTo>
                  <a:lnTo>
                    <a:pt x="11658" y="2210778"/>
                  </a:lnTo>
                  <a:lnTo>
                    <a:pt x="10109" y="2222182"/>
                  </a:lnTo>
                  <a:lnTo>
                    <a:pt x="12153" y="2230755"/>
                  </a:lnTo>
                  <a:lnTo>
                    <a:pt x="17399" y="2236152"/>
                  </a:lnTo>
                  <a:lnTo>
                    <a:pt x="25438" y="2238032"/>
                  </a:lnTo>
                  <a:lnTo>
                    <a:pt x="29451" y="2238032"/>
                  </a:lnTo>
                  <a:lnTo>
                    <a:pt x="34112" y="2236952"/>
                  </a:lnTo>
                  <a:lnTo>
                    <a:pt x="106629" y="2205367"/>
                  </a:lnTo>
                  <a:lnTo>
                    <a:pt x="129247" y="2250338"/>
                  </a:lnTo>
                  <a:lnTo>
                    <a:pt x="153111" y="2294610"/>
                  </a:lnTo>
                  <a:lnTo>
                    <a:pt x="178193" y="2338159"/>
                  </a:lnTo>
                  <a:lnTo>
                    <a:pt x="204470" y="2380958"/>
                  </a:lnTo>
                  <a:lnTo>
                    <a:pt x="231927" y="2422995"/>
                  </a:lnTo>
                  <a:lnTo>
                    <a:pt x="260553" y="2464231"/>
                  </a:lnTo>
                  <a:lnTo>
                    <a:pt x="290309" y="2504643"/>
                  </a:lnTo>
                  <a:lnTo>
                    <a:pt x="321195" y="2544203"/>
                  </a:lnTo>
                  <a:lnTo>
                    <a:pt x="353161" y="2582900"/>
                  </a:lnTo>
                  <a:lnTo>
                    <a:pt x="386207" y="2620683"/>
                  </a:lnTo>
                  <a:lnTo>
                    <a:pt x="420319" y="2657538"/>
                  </a:lnTo>
                  <a:lnTo>
                    <a:pt x="455447" y="2693454"/>
                  </a:lnTo>
                  <a:lnTo>
                    <a:pt x="491591" y="2728379"/>
                  </a:lnTo>
                  <a:lnTo>
                    <a:pt x="528739" y="2762300"/>
                  </a:lnTo>
                  <a:lnTo>
                    <a:pt x="566851" y="2795193"/>
                  </a:lnTo>
                  <a:lnTo>
                    <a:pt x="605904" y="2827032"/>
                  </a:lnTo>
                  <a:lnTo>
                    <a:pt x="645896" y="2857779"/>
                  </a:lnTo>
                  <a:lnTo>
                    <a:pt x="686790" y="2887434"/>
                  </a:lnTo>
                  <a:lnTo>
                    <a:pt x="711200" y="2852826"/>
                  </a:lnTo>
                  <a:close/>
                </a:path>
                <a:path w="3408680" h="2887979">
                  <a:moveTo>
                    <a:pt x="3346005" y="2064067"/>
                  </a:moveTo>
                  <a:lnTo>
                    <a:pt x="3306407" y="2049170"/>
                  </a:lnTo>
                  <a:lnTo>
                    <a:pt x="3288436" y="2094992"/>
                  </a:lnTo>
                  <a:lnTo>
                    <a:pt x="3269196" y="2140229"/>
                  </a:lnTo>
                  <a:lnTo>
                    <a:pt x="3248710" y="2184844"/>
                  </a:lnTo>
                  <a:lnTo>
                    <a:pt x="3226993" y="2228824"/>
                  </a:lnTo>
                  <a:lnTo>
                    <a:pt x="3204070" y="2272144"/>
                  </a:lnTo>
                  <a:lnTo>
                    <a:pt x="3179953" y="2314778"/>
                  </a:lnTo>
                  <a:lnTo>
                    <a:pt x="3154680" y="2356701"/>
                  </a:lnTo>
                  <a:lnTo>
                    <a:pt x="3128238" y="2397887"/>
                  </a:lnTo>
                  <a:lnTo>
                    <a:pt x="3100679" y="2438298"/>
                  </a:lnTo>
                  <a:lnTo>
                    <a:pt x="3072015" y="2477922"/>
                  </a:lnTo>
                  <a:lnTo>
                    <a:pt x="3042247" y="2516721"/>
                  </a:lnTo>
                  <a:lnTo>
                    <a:pt x="3011411" y="2554681"/>
                  </a:lnTo>
                  <a:lnTo>
                    <a:pt x="2979521" y="2591778"/>
                  </a:lnTo>
                  <a:lnTo>
                    <a:pt x="2946603" y="2627973"/>
                  </a:lnTo>
                  <a:lnTo>
                    <a:pt x="2912668" y="2663253"/>
                  </a:lnTo>
                  <a:lnTo>
                    <a:pt x="2877731" y="2697581"/>
                  </a:lnTo>
                  <a:lnTo>
                    <a:pt x="2841828" y="2730944"/>
                  </a:lnTo>
                  <a:lnTo>
                    <a:pt x="2804972" y="2763304"/>
                  </a:lnTo>
                  <a:lnTo>
                    <a:pt x="2752433" y="2696197"/>
                  </a:lnTo>
                  <a:lnTo>
                    <a:pt x="2745956" y="2692362"/>
                  </a:lnTo>
                  <a:lnTo>
                    <a:pt x="2740152" y="2692362"/>
                  </a:lnTo>
                  <a:lnTo>
                    <a:pt x="2734640" y="2693606"/>
                  </a:lnTo>
                  <a:lnTo>
                    <a:pt x="2692031" y="2843885"/>
                  </a:lnTo>
                  <a:lnTo>
                    <a:pt x="2691612" y="2859900"/>
                  </a:lnTo>
                  <a:lnTo>
                    <a:pt x="2697619" y="2873108"/>
                  </a:lnTo>
                  <a:lnTo>
                    <a:pt x="2709011" y="2882138"/>
                  </a:lnTo>
                  <a:lnTo>
                    <a:pt x="2724696" y="2885592"/>
                  </a:lnTo>
                  <a:lnTo>
                    <a:pt x="2860814" y="2887243"/>
                  </a:lnTo>
                  <a:lnTo>
                    <a:pt x="2874822" y="2884678"/>
                  </a:lnTo>
                  <a:lnTo>
                    <a:pt x="2882430" y="2877655"/>
                  </a:lnTo>
                  <a:lnTo>
                    <a:pt x="2883103" y="2867228"/>
                  </a:lnTo>
                  <a:lnTo>
                    <a:pt x="2876346" y="2854464"/>
                  </a:lnTo>
                  <a:lnTo>
                    <a:pt x="2831071" y="2796629"/>
                  </a:lnTo>
                  <a:lnTo>
                    <a:pt x="2868942" y="2763469"/>
                  </a:lnTo>
                  <a:lnTo>
                    <a:pt x="2905823" y="2729268"/>
                  </a:lnTo>
                  <a:lnTo>
                    <a:pt x="2941701" y="2694076"/>
                  </a:lnTo>
                  <a:lnTo>
                    <a:pt x="2976562" y="2657906"/>
                  </a:lnTo>
                  <a:lnTo>
                    <a:pt x="3010370" y="2620784"/>
                  </a:lnTo>
                  <a:lnTo>
                    <a:pt x="3043123" y="2582735"/>
                  </a:lnTo>
                  <a:lnTo>
                    <a:pt x="3074797" y="2543797"/>
                  </a:lnTo>
                  <a:lnTo>
                    <a:pt x="3105353" y="2503995"/>
                  </a:lnTo>
                  <a:lnTo>
                    <a:pt x="3134791" y="2463342"/>
                  </a:lnTo>
                  <a:lnTo>
                    <a:pt x="3163100" y="2421890"/>
                  </a:lnTo>
                  <a:lnTo>
                    <a:pt x="3190240" y="2379637"/>
                  </a:lnTo>
                  <a:lnTo>
                    <a:pt x="3216186" y="2336622"/>
                  </a:lnTo>
                  <a:lnTo>
                    <a:pt x="3240951" y="2292870"/>
                  </a:lnTo>
                  <a:lnTo>
                    <a:pt x="3264484" y="2248420"/>
                  </a:lnTo>
                  <a:lnTo>
                    <a:pt x="3286772" y="2203285"/>
                  </a:lnTo>
                  <a:lnTo>
                    <a:pt x="3307804" y="2157501"/>
                  </a:lnTo>
                  <a:lnTo>
                    <a:pt x="3327552" y="2111083"/>
                  </a:lnTo>
                  <a:lnTo>
                    <a:pt x="3346005" y="2064067"/>
                  </a:lnTo>
                  <a:close/>
                </a:path>
                <a:path w="3408680" h="2887979">
                  <a:moveTo>
                    <a:pt x="3408616" y="679462"/>
                  </a:moveTo>
                  <a:lnTo>
                    <a:pt x="3408311" y="669544"/>
                  </a:lnTo>
                  <a:lnTo>
                    <a:pt x="3402584" y="663803"/>
                  </a:lnTo>
                  <a:lnTo>
                    <a:pt x="3389236" y="663803"/>
                  </a:lnTo>
                  <a:lnTo>
                    <a:pt x="3384702" y="664794"/>
                  </a:lnTo>
                  <a:lnTo>
                    <a:pt x="3311753" y="694778"/>
                  </a:lnTo>
                  <a:lnTo>
                    <a:pt x="3290062" y="649363"/>
                  </a:lnTo>
                  <a:lnTo>
                    <a:pt x="3267100" y="604608"/>
                  </a:lnTo>
                  <a:lnTo>
                    <a:pt x="3242919" y="560539"/>
                  </a:lnTo>
                  <a:lnTo>
                    <a:pt x="3217519" y="517207"/>
                  </a:lnTo>
                  <a:lnTo>
                    <a:pt x="3190913" y="474624"/>
                  </a:lnTo>
                  <a:lnTo>
                    <a:pt x="3163151" y="432803"/>
                  </a:lnTo>
                  <a:lnTo>
                    <a:pt x="3134220" y="391795"/>
                  </a:lnTo>
                  <a:lnTo>
                    <a:pt x="3104172" y="351599"/>
                  </a:lnTo>
                  <a:lnTo>
                    <a:pt x="3073006" y="312267"/>
                  </a:lnTo>
                  <a:lnTo>
                    <a:pt x="3040735" y="273812"/>
                  </a:lnTo>
                  <a:lnTo>
                    <a:pt x="3007410" y="236258"/>
                  </a:lnTo>
                  <a:lnTo>
                    <a:pt x="2973019" y="199631"/>
                  </a:lnTo>
                  <a:lnTo>
                    <a:pt x="2937599" y="163969"/>
                  </a:lnTo>
                  <a:lnTo>
                    <a:pt x="2901175" y="129286"/>
                  </a:lnTo>
                  <a:lnTo>
                    <a:pt x="2863748" y="95618"/>
                  </a:lnTo>
                  <a:lnTo>
                    <a:pt x="2825356" y="62979"/>
                  </a:lnTo>
                  <a:lnTo>
                    <a:pt x="2786011" y="31407"/>
                  </a:lnTo>
                  <a:lnTo>
                    <a:pt x="2745727" y="914"/>
                  </a:lnTo>
                  <a:lnTo>
                    <a:pt x="2720683" y="35052"/>
                  </a:lnTo>
                  <a:lnTo>
                    <a:pt x="2759938" y="64744"/>
                  </a:lnTo>
                  <a:lnTo>
                    <a:pt x="2798292" y="95504"/>
                  </a:lnTo>
                  <a:lnTo>
                    <a:pt x="2835706" y="127304"/>
                  </a:lnTo>
                  <a:lnTo>
                    <a:pt x="2872181" y="160108"/>
                  </a:lnTo>
                  <a:lnTo>
                    <a:pt x="2907690" y="193890"/>
                  </a:lnTo>
                  <a:lnTo>
                    <a:pt x="2942221" y="228638"/>
                  </a:lnTo>
                  <a:lnTo>
                    <a:pt x="2975737" y="264312"/>
                  </a:lnTo>
                  <a:lnTo>
                    <a:pt x="3008236" y="300901"/>
                  </a:lnTo>
                  <a:lnTo>
                    <a:pt x="3039681" y="338366"/>
                  </a:lnTo>
                  <a:lnTo>
                    <a:pt x="3070072" y="376682"/>
                  </a:lnTo>
                  <a:lnTo>
                    <a:pt x="3099384" y="415836"/>
                  </a:lnTo>
                  <a:lnTo>
                    <a:pt x="3127578" y="455790"/>
                  </a:lnTo>
                  <a:lnTo>
                    <a:pt x="3154667" y="496519"/>
                  </a:lnTo>
                  <a:lnTo>
                    <a:pt x="3180600" y="537997"/>
                  </a:lnTo>
                  <a:lnTo>
                    <a:pt x="3205378" y="580212"/>
                  </a:lnTo>
                  <a:lnTo>
                    <a:pt x="3228975" y="623112"/>
                  </a:lnTo>
                  <a:lnTo>
                    <a:pt x="3251365" y="666699"/>
                  </a:lnTo>
                  <a:lnTo>
                    <a:pt x="3272548" y="710933"/>
                  </a:lnTo>
                  <a:lnTo>
                    <a:pt x="3203054" y="739533"/>
                  </a:lnTo>
                  <a:lnTo>
                    <a:pt x="3190773" y="747382"/>
                  </a:lnTo>
                  <a:lnTo>
                    <a:pt x="3186290" y="756881"/>
                  </a:lnTo>
                  <a:lnTo>
                    <a:pt x="3189668" y="766838"/>
                  </a:lnTo>
                  <a:lnTo>
                    <a:pt x="3200971" y="776046"/>
                  </a:lnTo>
                  <a:lnTo>
                    <a:pt x="3325571" y="844727"/>
                  </a:lnTo>
                  <a:lnTo>
                    <a:pt x="3331654" y="846277"/>
                  </a:lnTo>
                  <a:lnTo>
                    <a:pt x="3337445" y="846277"/>
                  </a:lnTo>
                  <a:lnTo>
                    <a:pt x="3368573" y="821309"/>
                  </a:lnTo>
                  <a:lnTo>
                    <a:pt x="3407956" y="687616"/>
                  </a:lnTo>
                  <a:lnTo>
                    <a:pt x="3408515" y="684199"/>
                  </a:lnTo>
                  <a:lnTo>
                    <a:pt x="3408616" y="679462"/>
                  </a:lnTo>
                  <a:close/>
                </a:path>
              </a:pathLst>
            </a:custGeom>
            <a:solidFill>
              <a:srgbClr val="EFED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256506" y="2333782"/>
              <a:ext cx="12282348" cy="754561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1495278" y="5035772"/>
              <a:ext cx="980440" cy="72390"/>
            </a:xfrm>
            <a:custGeom>
              <a:avLst/>
              <a:gdLst/>
              <a:ahLst/>
              <a:cxnLst/>
              <a:rect l="l" t="t" r="r" b="b"/>
              <a:pathLst>
                <a:path w="980440" h="72389">
                  <a:moveTo>
                    <a:pt x="0" y="0"/>
                  </a:moveTo>
                  <a:lnTo>
                    <a:pt x="5656" y="28278"/>
                  </a:lnTo>
                  <a:lnTo>
                    <a:pt x="21117" y="51268"/>
                  </a:lnTo>
                  <a:lnTo>
                    <a:pt x="44121" y="66714"/>
                  </a:lnTo>
                  <a:lnTo>
                    <a:pt x="72406" y="72364"/>
                  </a:lnTo>
                  <a:lnTo>
                    <a:pt x="44125" y="66714"/>
                  </a:lnTo>
                  <a:lnTo>
                    <a:pt x="21118" y="51268"/>
                  </a:lnTo>
                  <a:lnTo>
                    <a:pt x="5656" y="28278"/>
                  </a:lnTo>
                  <a:lnTo>
                    <a:pt x="0" y="0"/>
                  </a:lnTo>
                  <a:close/>
                </a:path>
                <a:path w="980440" h="72389">
                  <a:moveTo>
                    <a:pt x="980032" y="47129"/>
                  </a:moveTo>
                  <a:lnTo>
                    <a:pt x="968948" y="57605"/>
                  </a:lnTo>
                  <a:lnTo>
                    <a:pt x="955815" y="65554"/>
                  </a:lnTo>
                  <a:lnTo>
                    <a:pt x="941011" y="70599"/>
                  </a:lnTo>
                  <a:lnTo>
                    <a:pt x="924914" y="72364"/>
                  </a:lnTo>
                  <a:lnTo>
                    <a:pt x="941043" y="70599"/>
                  </a:lnTo>
                  <a:lnTo>
                    <a:pt x="955833" y="65554"/>
                  </a:lnTo>
                  <a:lnTo>
                    <a:pt x="968956" y="57605"/>
                  </a:lnTo>
                  <a:lnTo>
                    <a:pt x="980032" y="471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6659880" cy="1570990"/>
            </a:xfrm>
            <a:custGeom>
              <a:avLst/>
              <a:gdLst/>
              <a:ahLst/>
              <a:cxnLst/>
              <a:rect l="l" t="t" r="r" b="b"/>
              <a:pathLst>
                <a:path w="6659880" h="1570990">
                  <a:moveTo>
                    <a:pt x="6659483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6240647" y="1570632"/>
                  </a:lnTo>
                  <a:lnTo>
                    <a:pt x="6659483" y="1151797"/>
                  </a:lnTo>
                  <a:lnTo>
                    <a:pt x="6659483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69697" y="526697"/>
              <a:ext cx="4701155" cy="61566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6711" y="2619864"/>
              <a:ext cx="4280414" cy="41038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630767" y="2619867"/>
              <a:ext cx="2402205" cy="412750"/>
            </a:xfrm>
            <a:custGeom>
              <a:avLst/>
              <a:gdLst/>
              <a:ahLst/>
              <a:cxnLst/>
              <a:rect l="l" t="t" r="r" b="b"/>
              <a:pathLst>
                <a:path w="2402204" h="412750">
                  <a:moveTo>
                    <a:pt x="24281" y="263395"/>
                  </a:moveTo>
                  <a:lnTo>
                    <a:pt x="17665" y="263748"/>
                  </a:lnTo>
                  <a:lnTo>
                    <a:pt x="11830" y="264965"/>
                  </a:lnTo>
                  <a:lnTo>
                    <a:pt x="6151" y="267282"/>
                  </a:lnTo>
                  <a:lnTo>
                    <a:pt x="0" y="270934"/>
                  </a:lnTo>
                  <a:lnTo>
                    <a:pt x="17999" y="316168"/>
                  </a:lnTo>
                  <a:lnTo>
                    <a:pt x="16362" y="323164"/>
                  </a:lnTo>
                  <a:lnTo>
                    <a:pt x="4351" y="359972"/>
                  </a:lnTo>
                  <a:lnTo>
                    <a:pt x="1675" y="365999"/>
                  </a:lnTo>
                  <a:lnTo>
                    <a:pt x="20093" y="365999"/>
                  </a:lnTo>
                  <a:lnTo>
                    <a:pt x="37998" y="331027"/>
                  </a:lnTo>
                  <a:lnTo>
                    <a:pt x="48155" y="297320"/>
                  </a:lnTo>
                  <a:lnTo>
                    <a:pt x="48155" y="290200"/>
                  </a:lnTo>
                  <a:lnTo>
                    <a:pt x="46663" y="278590"/>
                  </a:lnTo>
                  <a:lnTo>
                    <a:pt x="42187" y="270201"/>
                  </a:lnTo>
                  <a:lnTo>
                    <a:pt x="34726" y="265109"/>
                  </a:lnTo>
                  <a:lnTo>
                    <a:pt x="24281" y="263395"/>
                  </a:lnTo>
                  <a:close/>
                </a:path>
                <a:path w="2402204" h="412750">
                  <a:moveTo>
                    <a:pt x="250453" y="0"/>
                  </a:moveTo>
                  <a:lnTo>
                    <a:pt x="219050" y="0"/>
                  </a:lnTo>
                  <a:lnTo>
                    <a:pt x="219050" y="299833"/>
                  </a:lnTo>
                  <a:lnTo>
                    <a:pt x="256107" y="309257"/>
                  </a:lnTo>
                  <a:lnTo>
                    <a:pt x="276420" y="310723"/>
                  </a:lnTo>
                  <a:lnTo>
                    <a:pt x="322203" y="303014"/>
                  </a:lnTo>
                  <a:lnTo>
                    <a:pt x="355353" y="282242"/>
                  </a:lnTo>
                  <a:lnTo>
                    <a:pt x="278096" y="282242"/>
                  </a:lnTo>
                  <a:lnTo>
                    <a:pt x="270243" y="281915"/>
                  </a:lnTo>
                  <a:lnTo>
                    <a:pt x="263332" y="280881"/>
                  </a:lnTo>
                  <a:lnTo>
                    <a:pt x="256892" y="279062"/>
                  </a:lnTo>
                  <a:lnTo>
                    <a:pt x="250453" y="276379"/>
                  </a:lnTo>
                  <a:lnTo>
                    <a:pt x="250453" y="155356"/>
                  </a:lnTo>
                  <a:lnTo>
                    <a:pt x="261846" y="148583"/>
                  </a:lnTo>
                  <a:lnTo>
                    <a:pt x="273121" y="143890"/>
                  </a:lnTo>
                  <a:lnTo>
                    <a:pt x="284786" y="141161"/>
                  </a:lnTo>
                  <a:lnTo>
                    <a:pt x="297352" y="140278"/>
                  </a:lnTo>
                  <a:lnTo>
                    <a:pt x="368120" y="140278"/>
                  </a:lnTo>
                  <a:lnTo>
                    <a:pt x="365508" y="135622"/>
                  </a:lnTo>
                  <a:lnTo>
                    <a:pt x="349119" y="123535"/>
                  </a:lnTo>
                  <a:lnTo>
                    <a:pt x="250453" y="123535"/>
                  </a:lnTo>
                  <a:lnTo>
                    <a:pt x="250453" y="0"/>
                  </a:lnTo>
                  <a:close/>
                </a:path>
                <a:path w="2402204" h="412750">
                  <a:moveTo>
                    <a:pt x="368120" y="140278"/>
                  </a:moveTo>
                  <a:lnTo>
                    <a:pt x="297352" y="140278"/>
                  </a:lnTo>
                  <a:lnTo>
                    <a:pt x="320896" y="144558"/>
                  </a:lnTo>
                  <a:lnTo>
                    <a:pt x="338392" y="156925"/>
                  </a:lnTo>
                  <a:lnTo>
                    <a:pt x="349292" y="176673"/>
                  </a:lnTo>
                  <a:lnTo>
                    <a:pt x="353046" y="203093"/>
                  </a:lnTo>
                  <a:lnTo>
                    <a:pt x="351543" y="224414"/>
                  </a:lnTo>
                  <a:lnTo>
                    <a:pt x="324576" y="267164"/>
                  </a:lnTo>
                  <a:lnTo>
                    <a:pt x="288975" y="281823"/>
                  </a:lnTo>
                  <a:lnTo>
                    <a:pt x="283541" y="282242"/>
                  </a:lnTo>
                  <a:lnTo>
                    <a:pt x="355353" y="282242"/>
                  </a:lnTo>
                  <a:lnTo>
                    <a:pt x="357189" y="281092"/>
                  </a:lnTo>
                  <a:lnTo>
                    <a:pt x="379533" y="246763"/>
                  </a:lnTo>
                  <a:lnTo>
                    <a:pt x="387391" y="201836"/>
                  </a:lnTo>
                  <a:lnTo>
                    <a:pt x="381671" y="164430"/>
                  </a:lnTo>
                  <a:lnTo>
                    <a:pt x="368120" y="140278"/>
                  </a:lnTo>
                  <a:close/>
                </a:path>
                <a:path w="2402204" h="412750">
                  <a:moveTo>
                    <a:pt x="307823" y="110551"/>
                  </a:moveTo>
                  <a:lnTo>
                    <a:pt x="264693" y="116834"/>
                  </a:lnTo>
                  <a:lnTo>
                    <a:pt x="250453" y="123535"/>
                  </a:lnTo>
                  <a:lnTo>
                    <a:pt x="349119" y="123535"/>
                  </a:lnTo>
                  <a:lnTo>
                    <a:pt x="340394" y="117100"/>
                  </a:lnTo>
                  <a:lnTo>
                    <a:pt x="307823" y="110551"/>
                  </a:lnTo>
                  <a:close/>
                </a:path>
                <a:path w="2402204" h="412750">
                  <a:moveTo>
                    <a:pt x="472854" y="115577"/>
                  </a:moveTo>
                  <a:lnTo>
                    <a:pt x="441442" y="115577"/>
                  </a:lnTo>
                  <a:lnTo>
                    <a:pt x="441442" y="305278"/>
                  </a:lnTo>
                  <a:lnTo>
                    <a:pt x="472854" y="305278"/>
                  </a:lnTo>
                  <a:lnTo>
                    <a:pt x="472854" y="115577"/>
                  </a:lnTo>
                  <a:close/>
                </a:path>
                <a:path w="2402204" h="412750">
                  <a:moveTo>
                    <a:pt x="457357" y="28889"/>
                  </a:moveTo>
                  <a:lnTo>
                    <a:pt x="449380" y="30505"/>
                  </a:lnTo>
                  <a:lnTo>
                    <a:pt x="442855" y="34909"/>
                  </a:lnTo>
                  <a:lnTo>
                    <a:pt x="438451" y="41434"/>
                  </a:lnTo>
                  <a:lnTo>
                    <a:pt x="436834" y="49412"/>
                  </a:lnTo>
                  <a:lnTo>
                    <a:pt x="438451" y="57389"/>
                  </a:lnTo>
                  <a:lnTo>
                    <a:pt x="442855" y="63914"/>
                  </a:lnTo>
                  <a:lnTo>
                    <a:pt x="449380" y="68318"/>
                  </a:lnTo>
                  <a:lnTo>
                    <a:pt x="457357" y="69935"/>
                  </a:lnTo>
                  <a:lnTo>
                    <a:pt x="465335" y="68318"/>
                  </a:lnTo>
                  <a:lnTo>
                    <a:pt x="471859" y="63914"/>
                  </a:lnTo>
                  <a:lnTo>
                    <a:pt x="476264" y="57389"/>
                  </a:lnTo>
                  <a:lnTo>
                    <a:pt x="477880" y="49412"/>
                  </a:lnTo>
                  <a:lnTo>
                    <a:pt x="476264" y="41434"/>
                  </a:lnTo>
                  <a:lnTo>
                    <a:pt x="471859" y="34909"/>
                  </a:lnTo>
                  <a:lnTo>
                    <a:pt x="465335" y="30505"/>
                  </a:lnTo>
                  <a:lnTo>
                    <a:pt x="457357" y="28889"/>
                  </a:lnTo>
                  <a:close/>
                </a:path>
                <a:path w="2402204" h="412750">
                  <a:moveTo>
                    <a:pt x="575469" y="115577"/>
                  </a:moveTo>
                  <a:lnTo>
                    <a:pt x="544056" y="115577"/>
                  </a:lnTo>
                  <a:lnTo>
                    <a:pt x="544056" y="307791"/>
                  </a:lnTo>
                  <a:lnTo>
                    <a:pt x="543487" y="321855"/>
                  </a:lnTo>
                  <a:lnTo>
                    <a:pt x="529561" y="365096"/>
                  </a:lnTo>
                  <a:lnTo>
                    <a:pt x="509722" y="394888"/>
                  </a:lnTo>
                  <a:lnTo>
                    <a:pt x="530653" y="412479"/>
                  </a:lnTo>
                  <a:lnTo>
                    <a:pt x="554108" y="379402"/>
                  </a:lnTo>
                  <a:lnTo>
                    <a:pt x="575469" y="336680"/>
                  </a:lnTo>
                  <a:lnTo>
                    <a:pt x="575469" y="115577"/>
                  </a:lnTo>
                  <a:close/>
                </a:path>
                <a:path w="2402204" h="412750">
                  <a:moveTo>
                    <a:pt x="559553" y="28470"/>
                  </a:moveTo>
                  <a:lnTo>
                    <a:pt x="551576" y="30086"/>
                  </a:lnTo>
                  <a:lnTo>
                    <a:pt x="545051" y="34491"/>
                  </a:lnTo>
                  <a:lnTo>
                    <a:pt x="540647" y="41015"/>
                  </a:lnTo>
                  <a:lnTo>
                    <a:pt x="539030" y="48993"/>
                  </a:lnTo>
                  <a:lnTo>
                    <a:pt x="540647" y="56970"/>
                  </a:lnTo>
                  <a:lnTo>
                    <a:pt x="545051" y="63495"/>
                  </a:lnTo>
                  <a:lnTo>
                    <a:pt x="551576" y="67899"/>
                  </a:lnTo>
                  <a:lnTo>
                    <a:pt x="559553" y="69516"/>
                  </a:lnTo>
                  <a:lnTo>
                    <a:pt x="567529" y="67899"/>
                  </a:lnTo>
                  <a:lnTo>
                    <a:pt x="574050" y="63495"/>
                  </a:lnTo>
                  <a:lnTo>
                    <a:pt x="578451" y="56970"/>
                  </a:lnTo>
                  <a:lnTo>
                    <a:pt x="580066" y="48993"/>
                  </a:lnTo>
                  <a:lnTo>
                    <a:pt x="578451" y="41015"/>
                  </a:lnTo>
                  <a:lnTo>
                    <a:pt x="574050" y="34491"/>
                  </a:lnTo>
                  <a:lnTo>
                    <a:pt x="567529" y="30086"/>
                  </a:lnTo>
                  <a:lnTo>
                    <a:pt x="559553" y="28470"/>
                  </a:lnTo>
                  <a:close/>
                </a:path>
                <a:path w="2402204" h="412750">
                  <a:moveTo>
                    <a:pt x="652953" y="115577"/>
                  </a:moveTo>
                  <a:lnTo>
                    <a:pt x="618609" y="115577"/>
                  </a:lnTo>
                  <a:lnTo>
                    <a:pt x="689800" y="310723"/>
                  </a:lnTo>
                  <a:lnTo>
                    <a:pt x="718700" y="310723"/>
                  </a:lnTo>
                  <a:lnTo>
                    <a:pt x="731514" y="276797"/>
                  </a:lnTo>
                  <a:lnTo>
                    <a:pt x="706135" y="276797"/>
                  </a:lnTo>
                  <a:lnTo>
                    <a:pt x="705297" y="269258"/>
                  </a:lnTo>
                  <a:lnTo>
                    <a:pt x="652953" y="115577"/>
                  </a:lnTo>
                  <a:close/>
                </a:path>
                <a:path w="2402204" h="412750">
                  <a:moveTo>
                    <a:pt x="792405" y="115577"/>
                  </a:moveTo>
                  <a:lnTo>
                    <a:pt x="758060" y="115577"/>
                  </a:lnTo>
                  <a:lnTo>
                    <a:pt x="706554" y="269677"/>
                  </a:lnTo>
                  <a:lnTo>
                    <a:pt x="706135" y="276797"/>
                  </a:lnTo>
                  <a:lnTo>
                    <a:pt x="731514" y="276797"/>
                  </a:lnTo>
                  <a:lnTo>
                    <a:pt x="792405" y="115577"/>
                  </a:lnTo>
                  <a:close/>
                </a:path>
                <a:path w="2402204" h="412750">
                  <a:moveTo>
                    <a:pt x="910516" y="110551"/>
                  </a:moveTo>
                  <a:lnTo>
                    <a:pt x="874131" y="118474"/>
                  </a:lnTo>
                  <a:lnTo>
                    <a:pt x="844302" y="140020"/>
                  </a:lnTo>
                  <a:lnTo>
                    <a:pt x="824131" y="171851"/>
                  </a:lnTo>
                  <a:lnTo>
                    <a:pt x="816718" y="210632"/>
                  </a:lnTo>
                  <a:lnTo>
                    <a:pt x="824131" y="249237"/>
                  </a:lnTo>
                  <a:lnTo>
                    <a:pt x="844302" y="281092"/>
                  </a:lnTo>
                  <a:lnTo>
                    <a:pt x="874131" y="302739"/>
                  </a:lnTo>
                  <a:lnTo>
                    <a:pt x="910516" y="310723"/>
                  </a:lnTo>
                  <a:lnTo>
                    <a:pt x="946661" y="302739"/>
                  </a:lnTo>
                  <a:lnTo>
                    <a:pt x="974215" y="282661"/>
                  </a:lnTo>
                  <a:lnTo>
                    <a:pt x="910516" y="282661"/>
                  </a:lnTo>
                  <a:lnTo>
                    <a:pt x="887094" y="277061"/>
                  </a:lnTo>
                  <a:lnTo>
                    <a:pt x="868223" y="261725"/>
                  </a:lnTo>
                  <a:lnTo>
                    <a:pt x="855633" y="238849"/>
                  </a:lnTo>
                  <a:lnTo>
                    <a:pt x="851052" y="210632"/>
                  </a:lnTo>
                  <a:lnTo>
                    <a:pt x="855633" y="182419"/>
                  </a:lnTo>
                  <a:lnTo>
                    <a:pt x="868223" y="159543"/>
                  </a:lnTo>
                  <a:lnTo>
                    <a:pt x="887094" y="144204"/>
                  </a:lnTo>
                  <a:lnTo>
                    <a:pt x="910516" y="138603"/>
                  </a:lnTo>
                  <a:lnTo>
                    <a:pt x="974414" y="138603"/>
                  </a:lnTo>
                  <a:lnTo>
                    <a:pt x="946661" y="118474"/>
                  </a:lnTo>
                  <a:lnTo>
                    <a:pt x="910516" y="110551"/>
                  </a:lnTo>
                  <a:close/>
                </a:path>
                <a:path w="2402204" h="412750">
                  <a:moveTo>
                    <a:pt x="974414" y="138603"/>
                  </a:moveTo>
                  <a:lnTo>
                    <a:pt x="910516" y="138603"/>
                  </a:lnTo>
                  <a:lnTo>
                    <a:pt x="933701" y="144204"/>
                  </a:lnTo>
                  <a:lnTo>
                    <a:pt x="952447" y="159543"/>
                  </a:lnTo>
                  <a:lnTo>
                    <a:pt x="964989" y="182419"/>
                  </a:lnTo>
                  <a:lnTo>
                    <a:pt x="969562" y="210632"/>
                  </a:lnTo>
                  <a:lnTo>
                    <a:pt x="964989" y="238849"/>
                  </a:lnTo>
                  <a:lnTo>
                    <a:pt x="952447" y="261725"/>
                  </a:lnTo>
                  <a:lnTo>
                    <a:pt x="933701" y="277061"/>
                  </a:lnTo>
                  <a:lnTo>
                    <a:pt x="910516" y="282661"/>
                  </a:lnTo>
                  <a:lnTo>
                    <a:pt x="974215" y="282661"/>
                  </a:lnTo>
                  <a:lnTo>
                    <a:pt x="976369" y="281092"/>
                  </a:lnTo>
                  <a:lnTo>
                    <a:pt x="996498" y="249237"/>
                  </a:lnTo>
                  <a:lnTo>
                    <a:pt x="1003906" y="210632"/>
                  </a:lnTo>
                  <a:lnTo>
                    <a:pt x="996498" y="171851"/>
                  </a:lnTo>
                  <a:lnTo>
                    <a:pt x="976369" y="140020"/>
                  </a:lnTo>
                  <a:lnTo>
                    <a:pt x="974414" y="138603"/>
                  </a:lnTo>
                  <a:close/>
                </a:path>
                <a:path w="2402204" h="412750">
                  <a:moveTo>
                    <a:pt x="1133756" y="110551"/>
                  </a:moveTo>
                  <a:lnTo>
                    <a:pt x="1097369" y="118474"/>
                  </a:lnTo>
                  <a:lnTo>
                    <a:pt x="1067536" y="140020"/>
                  </a:lnTo>
                  <a:lnTo>
                    <a:pt x="1047361" y="171851"/>
                  </a:lnTo>
                  <a:lnTo>
                    <a:pt x="1039947" y="210632"/>
                  </a:lnTo>
                  <a:lnTo>
                    <a:pt x="1047361" y="249237"/>
                  </a:lnTo>
                  <a:lnTo>
                    <a:pt x="1067536" y="281092"/>
                  </a:lnTo>
                  <a:lnTo>
                    <a:pt x="1097369" y="302739"/>
                  </a:lnTo>
                  <a:lnTo>
                    <a:pt x="1133756" y="310723"/>
                  </a:lnTo>
                  <a:lnTo>
                    <a:pt x="1169899" y="302739"/>
                  </a:lnTo>
                  <a:lnTo>
                    <a:pt x="1197450" y="282661"/>
                  </a:lnTo>
                  <a:lnTo>
                    <a:pt x="1133756" y="282661"/>
                  </a:lnTo>
                  <a:lnTo>
                    <a:pt x="1110329" y="277061"/>
                  </a:lnTo>
                  <a:lnTo>
                    <a:pt x="1091458" y="261725"/>
                  </a:lnTo>
                  <a:lnTo>
                    <a:pt x="1078871" y="238849"/>
                  </a:lnTo>
                  <a:lnTo>
                    <a:pt x="1074291" y="210632"/>
                  </a:lnTo>
                  <a:lnTo>
                    <a:pt x="1078871" y="182419"/>
                  </a:lnTo>
                  <a:lnTo>
                    <a:pt x="1091458" y="159543"/>
                  </a:lnTo>
                  <a:lnTo>
                    <a:pt x="1110329" y="144204"/>
                  </a:lnTo>
                  <a:lnTo>
                    <a:pt x="1133756" y="138603"/>
                  </a:lnTo>
                  <a:lnTo>
                    <a:pt x="1197649" y="138603"/>
                  </a:lnTo>
                  <a:lnTo>
                    <a:pt x="1169899" y="118474"/>
                  </a:lnTo>
                  <a:lnTo>
                    <a:pt x="1133756" y="110551"/>
                  </a:lnTo>
                  <a:close/>
                </a:path>
                <a:path w="2402204" h="412750">
                  <a:moveTo>
                    <a:pt x="1197649" y="138603"/>
                  </a:moveTo>
                  <a:lnTo>
                    <a:pt x="1133756" y="138603"/>
                  </a:lnTo>
                  <a:lnTo>
                    <a:pt x="1156936" y="144204"/>
                  </a:lnTo>
                  <a:lnTo>
                    <a:pt x="1175682" y="159543"/>
                  </a:lnTo>
                  <a:lnTo>
                    <a:pt x="1188227" y="182419"/>
                  </a:lnTo>
                  <a:lnTo>
                    <a:pt x="1192801" y="210632"/>
                  </a:lnTo>
                  <a:lnTo>
                    <a:pt x="1188227" y="238849"/>
                  </a:lnTo>
                  <a:lnTo>
                    <a:pt x="1175682" y="261725"/>
                  </a:lnTo>
                  <a:lnTo>
                    <a:pt x="1156936" y="277061"/>
                  </a:lnTo>
                  <a:lnTo>
                    <a:pt x="1133756" y="282661"/>
                  </a:lnTo>
                  <a:lnTo>
                    <a:pt x="1197450" y="282661"/>
                  </a:lnTo>
                  <a:lnTo>
                    <a:pt x="1199603" y="281092"/>
                  </a:lnTo>
                  <a:lnTo>
                    <a:pt x="1219729" y="249237"/>
                  </a:lnTo>
                  <a:lnTo>
                    <a:pt x="1227135" y="210632"/>
                  </a:lnTo>
                  <a:lnTo>
                    <a:pt x="1219729" y="171851"/>
                  </a:lnTo>
                  <a:lnTo>
                    <a:pt x="1199603" y="140020"/>
                  </a:lnTo>
                  <a:lnTo>
                    <a:pt x="1197649" y="138603"/>
                  </a:lnTo>
                  <a:close/>
                </a:path>
                <a:path w="2402204" h="412750">
                  <a:moveTo>
                    <a:pt x="1312598" y="115577"/>
                  </a:moveTo>
                  <a:lnTo>
                    <a:pt x="1281196" y="115577"/>
                  </a:lnTo>
                  <a:lnTo>
                    <a:pt x="1281196" y="305278"/>
                  </a:lnTo>
                  <a:lnTo>
                    <a:pt x="1312598" y="305278"/>
                  </a:lnTo>
                  <a:lnTo>
                    <a:pt x="1312598" y="192214"/>
                  </a:lnTo>
                  <a:lnTo>
                    <a:pt x="1325549" y="170644"/>
                  </a:lnTo>
                  <a:lnTo>
                    <a:pt x="1337361" y="155042"/>
                  </a:lnTo>
                  <a:lnTo>
                    <a:pt x="1343117" y="149911"/>
                  </a:lnTo>
                  <a:lnTo>
                    <a:pt x="1312598" y="149911"/>
                  </a:lnTo>
                  <a:lnTo>
                    <a:pt x="1312598" y="115577"/>
                  </a:lnTo>
                  <a:close/>
                </a:path>
                <a:path w="2402204" h="412750">
                  <a:moveTo>
                    <a:pt x="1362010" y="110551"/>
                  </a:moveTo>
                  <a:lnTo>
                    <a:pt x="1351585" y="112462"/>
                  </a:lnTo>
                  <a:lnTo>
                    <a:pt x="1340764" y="118927"/>
                  </a:lnTo>
                  <a:lnTo>
                    <a:pt x="1328213" y="131043"/>
                  </a:lnTo>
                  <a:lnTo>
                    <a:pt x="1312598" y="149911"/>
                  </a:lnTo>
                  <a:lnTo>
                    <a:pt x="1343117" y="149911"/>
                  </a:lnTo>
                  <a:lnTo>
                    <a:pt x="1347992" y="145566"/>
                  </a:lnTo>
                  <a:lnTo>
                    <a:pt x="1357403" y="142372"/>
                  </a:lnTo>
                  <a:lnTo>
                    <a:pt x="1375235" y="142372"/>
                  </a:lnTo>
                  <a:lnTo>
                    <a:pt x="1386303" y="123535"/>
                  </a:lnTo>
                  <a:lnTo>
                    <a:pt x="1379974" y="117972"/>
                  </a:lnTo>
                  <a:lnTo>
                    <a:pt x="1373685" y="113902"/>
                  </a:lnTo>
                  <a:lnTo>
                    <a:pt x="1367632" y="111402"/>
                  </a:lnTo>
                  <a:lnTo>
                    <a:pt x="1362010" y="110551"/>
                  </a:lnTo>
                  <a:close/>
                </a:path>
                <a:path w="2402204" h="412750">
                  <a:moveTo>
                    <a:pt x="1375235" y="142372"/>
                  </a:moveTo>
                  <a:lnTo>
                    <a:pt x="1361173" y="142372"/>
                  </a:lnTo>
                  <a:lnTo>
                    <a:pt x="1364523" y="144466"/>
                  </a:lnTo>
                  <a:lnTo>
                    <a:pt x="1370806" y="149911"/>
                  </a:lnTo>
                  <a:lnTo>
                    <a:pt x="1375235" y="142372"/>
                  </a:lnTo>
                  <a:close/>
                </a:path>
                <a:path w="2402204" h="412750">
                  <a:moveTo>
                    <a:pt x="1452070" y="0"/>
                  </a:moveTo>
                  <a:lnTo>
                    <a:pt x="1420658" y="0"/>
                  </a:lnTo>
                  <a:lnTo>
                    <a:pt x="1420658" y="299833"/>
                  </a:lnTo>
                  <a:lnTo>
                    <a:pt x="1457723" y="309257"/>
                  </a:lnTo>
                  <a:lnTo>
                    <a:pt x="1478028" y="310723"/>
                  </a:lnTo>
                  <a:lnTo>
                    <a:pt x="1523812" y="303014"/>
                  </a:lnTo>
                  <a:lnTo>
                    <a:pt x="1556965" y="282242"/>
                  </a:lnTo>
                  <a:lnTo>
                    <a:pt x="1479703" y="282242"/>
                  </a:lnTo>
                  <a:lnTo>
                    <a:pt x="1471856" y="281915"/>
                  </a:lnTo>
                  <a:lnTo>
                    <a:pt x="1464948" y="280881"/>
                  </a:lnTo>
                  <a:lnTo>
                    <a:pt x="1458510" y="279062"/>
                  </a:lnTo>
                  <a:lnTo>
                    <a:pt x="1452070" y="276379"/>
                  </a:lnTo>
                  <a:lnTo>
                    <a:pt x="1452070" y="155356"/>
                  </a:lnTo>
                  <a:lnTo>
                    <a:pt x="1463462" y="148583"/>
                  </a:lnTo>
                  <a:lnTo>
                    <a:pt x="1474735" y="143890"/>
                  </a:lnTo>
                  <a:lnTo>
                    <a:pt x="1486400" y="141161"/>
                  </a:lnTo>
                  <a:lnTo>
                    <a:pt x="1498970" y="140278"/>
                  </a:lnTo>
                  <a:lnTo>
                    <a:pt x="1569738" y="140278"/>
                  </a:lnTo>
                  <a:lnTo>
                    <a:pt x="1567126" y="135622"/>
                  </a:lnTo>
                  <a:lnTo>
                    <a:pt x="1550737" y="123535"/>
                  </a:lnTo>
                  <a:lnTo>
                    <a:pt x="1452070" y="123535"/>
                  </a:lnTo>
                  <a:lnTo>
                    <a:pt x="1452070" y="0"/>
                  </a:lnTo>
                  <a:close/>
                </a:path>
                <a:path w="2402204" h="412750">
                  <a:moveTo>
                    <a:pt x="1569738" y="140278"/>
                  </a:moveTo>
                  <a:lnTo>
                    <a:pt x="1498970" y="140278"/>
                  </a:lnTo>
                  <a:lnTo>
                    <a:pt x="1522510" y="144558"/>
                  </a:lnTo>
                  <a:lnTo>
                    <a:pt x="1540006" y="156925"/>
                  </a:lnTo>
                  <a:lnTo>
                    <a:pt x="1550908" y="176673"/>
                  </a:lnTo>
                  <a:lnTo>
                    <a:pt x="1554664" y="203093"/>
                  </a:lnTo>
                  <a:lnTo>
                    <a:pt x="1553159" y="224414"/>
                  </a:lnTo>
                  <a:lnTo>
                    <a:pt x="1526194" y="267164"/>
                  </a:lnTo>
                  <a:lnTo>
                    <a:pt x="1490593" y="281823"/>
                  </a:lnTo>
                  <a:lnTo>
                    <a:pt x="1485148" y="282242"/>
                  </a:lnTo>
                  <a:lnTo>
                    <a:pt x="1556965" y="282242"/>
                  </a:lnTo>
                  <a:lnTo>
                    <a:pt x="1558802" y="281092"/>
                  </a:lnTo>
                  <a:lnTo>
                    <a:pt x="1581149" y="246763"/>
                  </a:lnTo>
                  <a:lnTo>
                    <a:pt x="1589009" y="201836"/>
                  </a:lnTo>
                  <a:lnTo>
                    <a:pt x="1583289" y="164430"/>
                  </a:lnTo>
                  <a:lnTo>
                    <a:pt x="1569738" y="140278"/>
                  </a:lnTo>
                  <a:close/>
                </a:path>
                <a:path w="2402204" h="412750">
                  <a:moveTo>
                    <a:pt x="1509440" y="110551"/>
                  </a:moveTo>
                  <a:lnTo>
                    <a:pt x="1466311" y="116834"/>
                  </a:lnTo>
                  <a:lnTo>
                    <a:pt x="1452070" y="123535"/>
                  </a:lnTo>
                  <a:lnTo>
                    <a:pt x="1550737" y="123535"/>
                  </a:lnTo>
                  <a:lnTo>
                    <a:pt x="1542012" y="117100"/>
                  </a:lnTo>
                  <a:lnTo>
                    <a:pt x="1509440" y="110551"/>
                  </a:lnTo>
                  <a:close/>
                </a:path>
                <a:path w="2402204" h="412750">
                  <a:moveTo>
                    <a:pt x="1714670" y="110551"/>
                  </a:moveTo>
                  <a:lnTo>
                    <a:pt x="1677877" y="117709"/>
                  </a:lnTo>
                  <a:lnTo>
                    <a:pt x="1649602" y="137978"/>
                  </a:lnTo>
                  <a:lnTo>
                    <a:pt x="1631456" y="169554"/>
                  </a:lnTo>
                  <a:lnTo>
                    <a:pt x="1625049" y="210632"/>
                  </a:lnTo>
                  <a:lnTo>
                    <a:pt x="1631437" y="251534"/>
                  </a:lnTo>
                  <a:lnTo>
                    <a:pt x="1649445" y="283134"/>
                  </a:lnTo>
                  <a:lnTo>
                    <a:pt x="1677347" y="303505"/>
                  </a:lnTo>
                  <a:lnTo>
                    <a:pt x="1713413" y="310723"/>
                  </a:lnTo>
                  <a:lnTo>
                    <a:pt x="1730619" y="309597"/>
                  </a:lnTo>
                  <a:lnTo>
                    <a:pt x="1746492" y="305802"/>
                  </a:lnTo>
                  <a:lnTo>
                    <a:pt x="1762996" y="298708"/>
                  </a:lnTo>
                  <a:lnTo>
                    <a:pt x="1782092" y="287687"/>
                  </a:lnTo>
                  <a:lnTo>
                    <a:pt x="1779110" y="281823"/>
                  </a:lnTo>
                  <a:lnTo>
                    <a:pt x="1720115" y="281823"/>
                  </a:lnTo>
                  <a:lnTo>
                    <a:pt x="1694175" y="276720"/>
                  </a:lnTo>
                  <a:lnTo>
                    <a:pt x="1674676" y="262039"/>
                  </a:lnTo>
                  <a:lnTo>
                    <a:pt x="1662403" y="238718"/>
                  </a:lnTo>
                  <a:lnTo>
                    <a:pt x="1658137" y="207700"/>
                  </a:lnTo>
                  <a:lnTo>
                    <a:pt x="1787956" y="207700"/>
                  </a:lnTo>
                  <a:lnTo>
                    <a:pt x="1787956" y="189282"/>
                  </a:lnTo>
                  <a:lnTo>
                    <a:pt x="1787144" y="184256"/>
                  </a:lnTo>
                  <a:lnTo>
                    <a:pt x="1660651" y="184256"/>
                  </a:lnTo>
                  <a:lnTo>
                    <a:pt x="1668057" y="164819"/>
                  </a:lnTo>
                  <a:lnTo>
                    <a:pt x="1679388" y="150644"/>
                  </a:lnTo>
                  <a:lnTo>
                    <a:pt x="1694332" y="141966"/>
                  </a:lnTo>
                  <a:lnTo>
                    <a:pt x="1712576" y="139021"/>
                  </a:lnTo>
                  <a:lnTo>
                    <a:pt x="1772037" y="139021"/>
                  </a:lnTo>
                  <a:lnTo>
                    <a:pt x="1767957" y="132168"/>
                  </a:lnTo>
                  <a:lnTo>
                    <a:pt x="1744846" y="116197"/>
                  </a:lnTo>
                  <a:lnTo>
                    <a:pt x="1714670" y="110551"/>
                  </a:lnTo>
                  <a:close/>
                </a:path>
                <a:path w="2402204" h="412750">
                  <a:moveTo>
                    <a:pt x="1769527" y="262976"/>
                  </a:moveTo>
                  <a:lnTo>
                    <a:pt x="1755502" y="271928"/>
                  </a:lnTo>
                  <a:lnTo>
                    <a:pt x="1743403" y="277740"/>
                  </a:lnTo>
                  <a:lnTo>
                    <a:pt x="1732013" y="280881"/>
                  </a:lnTo>
                  <a:lnTo>
                    <a:pt x="1720115" y="281823"/>
                  </a:lnTo>
                  <a:lnTo>
                    <a:pt x="1779110" y="281823"/>
                  </a:lnTo>
                  <a:lnTo>
                    <a:pt x="1769527" y="262976"/>
                  </a:lnTo>
                  <a:close/>
                </a:path>
                <a:path w="2402204" h="412750">
                  <a:moveTo>
                    <a:pt x="1772037" y="139021"/>
                  </a:moveTo>
                  <a:lnTo>
                    <a:pt x="1712576" y="139021"/>
                  </a:lnTo>
                  <a:lnTo>
                    <a:pt x="1729879" y="141966"/>
                  </a:lnTo>
                  <a:lnTo>
                    <a:pt x="1742670" y="150644"/>
                  </a:lnTo>
                  <a:lnTo>
                    <a:pt x="1750673" y="164819"/>
                  </a:lnTo>
                  <a:lnTo>
                    <a:pt x="1753611" y="184256"/>
                  </a:lnTo>
                  <a:lnTo>
                    <a:pt x="1787144" y="184256"/>
                  </a:lnTo>
                  <a:lnTo>
                    <a:pt x="1782746" y="157013"/>
                  </a:lnTo>
                  <a:lnTo>
                    <a:pt x="1772037" y="139021"/>
                  </a:lnTo>
                  <a:close/>
                </a:path>
                <a:path w="2402204" h="412750">
                  <a:moveTo>
                    <a:pt x="1911104" y="110551"/>
                  </a:moveTo>
                  <a:lnTo>
                    <a:pt x="1874307" y="117709"/>
                  </a:lnTo>
                  <a:lnTo>
                    <a:pt x="1846032" y="137978"/>
                  </a:lnTo>
                  <a:lnTo>
                    <a:pt x="1827889" y="169554"/>
                  </a:lnTo>
                  <a:lnTo>
                    <a:pt x="1821483" y="210632"/>
                  </a:lnTo>
                  <a:lnTo>
                    <a:pt x="1827869" y="251534"/>
                  </a:lnTo>
                  <a:lnTo>
                    <a:pt x="1845875" y="283134"/>
                  </a:lnTo>
                  <a:lnTo>
                    <a:pt x="1873777" y="303505"/>
                  </a:lnTo>
                  <a:lnTo>
                    <a:pt x="1909847" y="310723"/>
                  </a:lnTo>
                  <a:lnTo>
                    <a:pt x="1927053" y="309597"/>
                  </a:lnTo>
                  <a:lnTo>
                    <a:pt x="1942926" y="305802"/>
                  </a:lnTo>
                  <a:lnTo>
                    <a:pt x="1959430" y="298708"/>
                  </a:lnTo>
                  <a:lnTo>
                    <a:pt x="1978526" y="287687"/>
                  </a:lnTo>
                  <a:lnTo>
                    <a:pt x="1975544" y="281823"/>
                  </a:lnTo>
                  <a:lnTo>
                    <a:pt x="1916538" y="281823"/>
                  </a:lnTo>
                  <a:lnTo>
                    <a:pt x="1890604" y="276720"/>
                  </a:lnTo>
                  <a:lnTo>
                    <a:pt x="1871109" y="262039"/>
                  </a:lnTo>
                  <a:lnTo>
                    <a:pt x="1858836" y="238718"/>
                  </a:lnTo>
                  <a:lnTo>
                    <a:pt x="1854571" y="207700"/>
                  </a:lnTo>
                  <a:lnTo>
                    <a:pt x="1984379" y="207700"/>
                  </a:lnTo>
                  <a:lnTo>
                    <a:pt x="1984379" y="189282"/>
                  </a:lnTo>
                  <a:lnTo>
                    <a:pt x="1983568" y="184256"/>
                  </a:lnTo>
                  <a:lnTo>
                    <a:pt x="1857074" y="184256"/>
                  </a:lnTo>
                  <a:lnTo>
                    <a:pt x="1864482" y="164819"/>
                  </a:lnTo>
                  <a:lnTo>
                    <a:pt x="1875817" y="150644"/>
                  </a:lnTo>
                  <a:lnTo>
                    <a:pt x="1890764" y="141966"/>
                  </a:lnTo>
                  <a:lnTo>
                    <a:pt x="1909009" y="139021"/>
                  </a:lnTo>
                  <a:lnTo>
                    <a:pt x="1968464" y="139021"/>
                  </a:lnTo>
                  <a:lnTo>
                    <a:pt x="1964386" y="132168"/>
                  </a:lnTo>
                  <a:lnTo>
                    <a:pt x="1941278" y="116197"/>
                  </a:lnTo>
                  <a:lnTo>
                    <a:pt x="1911104" y="110551"/>
                  </a:lnTo>
                  <a:close/>
                </a:path>
                <a:path w="2402204" h="412750">
                  <a:moveTo>
                    <a:pt x="1965961" y="262976"/>
                  </a:moveTo>
                  <a:lnTo>
                    <a:pt x="1951936" y="271928"/>
                  </a:lnTo>
                  <a:lnTo>
                    <a:pt x="1939836" y="277740"/>
                  </a:lnTo>
                  <a:lnTo>
                    <a:pt x="1928442" y="280881"/>
                  </a:lnTo>
                  <a:lnTo>
                    <a:pt x="1916538" y="281823"/>
                  </a:lnTo>
                  <a:lnTo>
                    <a:pt x="1975544" y="281823"/>
                  </a:lnTo>
                  <a:lnTo>
                    <a:pt x="1965961" y="262976"/>
                  </a:lnTo>
                  <a:close/>
                </a:path>
                <a:path w="2402204" h="412750">
                  <a:moveTo>
                    <a:pt x="1968464" y="139021"/>
                  </a:moveTo>
                  <a:lnTo>
                    <a:pt x="1909009" y="139021"/>
                  </a:lnTo>
                  <a:lnTo>
                    <a:pt x="1926313" y="141966"/>
                  </a:lnTo>
                  <a:lnTo>
                    <a:pt x="1939104" y="150644"/>
                  </a:lnTo>
                  <a:lnTo>
                    <a:pt x="1947107" y="164819"/>
                  </a:lnTo>
                  <a:lnTo>
                    <a:pt x="1950045" y="184256"/>
                  </a:lnTo>
                  <a:lnTo>
                    <a:pt x="1983568" y="184256"/>
                  </a:lnTo>
                  <a:lnTo>
                    <a:pt x="1979171" y="157013"/>
                  </a:lnTo>
                  <a:lnTo>
                    <a:pt x="1968464" y="139021"/>
                  </a:lnTo>
                  <a:close/>
                </a:path>
                <a:path w="2402204" h="412750">
                  <a:moveTo>
                    <a:pt x="2065654" y="0"/>
                  </a:moveTo>
                  <a:lnTo>
                    <a:pt x="2034252" y="0"/>
                  </a:lnTo>
                  <a:lnTo>
                    <a:pt x="2034252" y="305278"/>
                  </a:lnTo>
                  <a:lnTo>
                    <a:pt x="2065654" y="305278"/>
                  </a:lnTo>
                  <a:lnTo>
                    <a:pt x="2065654" y="0"/>
                  </a:lnTo>
                  <a:close/>
                </a:path>
                <a:path w="2402204" h="412750">
                  <a:moveTo>
                    <a:pt x="2214749" y="110551"/>
                  </a:moveTo>
                  <a:lnTo>
                    <a:pt x="2175962" y="118376"/>
                  </a:lnTo>
                  <a:lnTo>
                    <a:pt x="2145341" y="140177"/>
                  </a:lnTo>
                  <a:lnTo>
                    <a:pt x="2125242" y="173442"/>
                  </a:lnTo>
                  <a:lnTo>
                    <a:pt x="2118019" y="215658"/>
                  </a:lnTo>
                  <a:lnTo>
                    <a:pt x="2123848" y="254185"/>
                  </a:lnTo>
                  <a:lnTo>
                    <a:pt x="2140158" y="284233"/>
                  </a:lnTo>
                  <a:lnTo>
                    <a:pt x="2165183" y="303760"/>
                  </a:lnTo>
                  <a:lnTo>
                    <a:pt x="2197158" y="310723"/>
                  </a:lnTo>
                  <a:lnTo>
                    <a:pt x="2214690" y="308792"/>
                  </a:lnTo>
                  <a:lnTo>
                    <a:pt x="2231239" y="303132"/>
                  </a:lnTo>
                  <a:lnTo>
                    <a:pt x="2246452" y="293937"/>
                  </a:lnTo>
                  <a:lnTo>
                    <a:pt x="2259973" y="281405"/>
                  </a:lnTo>
                  <a:lnTo>
                    <a:pt x="2291804" y="281405"/>
                  </a:lnTo>
                  <a:lnTo>
                    <a:pt x="2291804" y="280986"/>
                  </a:lnTo>
                  <a:lnTo>
                    <a:pt x="2202603" y="280986"/>
                  </a:lnTo>
                  <a:lnTo>
                    <a:pt x="2182321" y="276073"/>
                  </a:lnTo>
                  <a:lnTo>
                    <a:pt x="2166278" y="262405"/>
                  </a:lnTo>
                  <a:lnTo>
                    <a:pt x="2155730" y="241591"/>
                  </a:lnTo>
                  <a:lnTo>
                    <a:pt x="2151934" y="215239"/>
                  </a:lnTo>
                  <a:lnTo>
                    <a:pt x="2156620" y="184336"/>
                  </a:lnTo>
                  <a:lnTo>
                    <a:pt x="2169943" y="160852"/>
                  </a:lnTo>
                  <a:lnTo>
                    <a:pt x="2190803" y="145926"/>
                  </a:lnTo>
                  <a:lnTo>
                    <a:pt x="2218100" y="140697"/>
                  </a:lnTo>
                  <a:lnTo>
                    <a:pt x="2291804" y="140697"/>
                  </a:lnTo>
                  <a:lnTo>
                    <a:pt x="2291804" y="123535"/>
                  </a:lnTo>
                  <a:lnTo>
                    <a:pt x="2259973" y="123535"/>
                  </a:lnTo>
                  <a:lnTo>
                    <a:pt x="2250614" y="117619"/>
                  </a:lnTo>
                  <a:lnTo>
                    <a:pt x="2240349" y="113588"/>
                  </a:lnTo>
                  <a:lnTo>
                    <a:pt x="2228590" y="111284"/>
                  </a:lnTo>
                  <a:lnTo>
                    <a:pt x="2214749" y="110551"/>
                  </a:lnTo>
                  <a:close/>
                </a:path>
                <a:path w="2402204" h="412750">
                  <a:moveTo>
                    <a:pt x="2291804" y="281405"/>
                  </a:moveTo>
                  <a:lnTo>
                    <a:pt x="2259973" y="281405"/>
                  </a:lnTo>
                  <a:lnTo>
                    <a:pt x="2259973" y="305278"/>
                  </a:lnTo>
                  <a:lnTo>
                    <a:pt x="2291804" y="305278"/>
                  </a:lnTo>
                  <a:lnTo>
                    <a:pt x="2291804" y="281405"/>
                  </a:lnTo>
                  <a:close/>
                </a:path>
                <a:path w="2402204" h="412750">
                  <a:moveTo>
                    <a:pt x="2291804" y="140697"/>
                  </a:moveTo>
                  <a:lnTo>
                    <a:pt x="2218100" y="140697"/>
                  </a:lnTo>
                  <a:lnTo>
                    <a:pt x="2231417" y="141711"/>
                  </a:lnTo>
                  <a:lnTo>
                    <a:pt x="2242338" y="144728"/>
                  </a:lnTo>
                  <a:lnTo>
                    <a:pt x="2259973" y="247489"/>
                  </a:lnTo>
                  <a:lnTo>
                    <a:pt x="2254063" y="254582"/>
                  </a:lnTo>
                  <a:lnTo>
                    <a:pt x="2220874" y="277635"/>
                  </a:lnTo>
                  <a:lnTo>
                    <a:pt x="2202603" y="280986"/>
                  </a:lnTo>
                  <a:lnTo>
                    <a:pt x="2291804" y="280986"/>
                  </a:lnTo>
                  <a:lnTo>
                    <a:pt x="2291804" y="140697"/>
                  </a:lnTo>
                  <a:close/>
                </a:path>
                <a:path w="2402204" h="412750">
                  <a:moveTo>
                    <a:pt x="2291804" y="0"/>
                  </a:moveTo>
                  <a:lnTo>
                    <a:pt x="2259973" y="0"/>
                  </a:lnTo>
                  <a:lnTo>
                    <a:pt x="2259973" y="123535"/>
                  </a:lnTo>
                  <a:lnTo>
                    <a:pt x="2291804" y="123535"/>
                  </a:lnTo>
                  <a:lnTo>
                    <a:pt x="2291804" y="0"/>
                  </a:lnTo>
                  <a:close/>
                </a:path>
                <a:path w="2402204" h="412750">
                  <a:moveTo>
                    <a:pt x="2378524" y="110551"/>
                  </a:moveTo>
                  <a:lnTo>
                    <a:pt x="2369139" y="112390"/>
                  </a:lnTo>
                  <a:lnTo>
                    <a:pt x="2361561" y="117410"/>
                  </a:lnTo>
                  <a:lnTo>
                    <a:pt x="2356496" y="124863"/>
                  </a:lnTo>
                  <a:lnTo>
                    <a:pt x="2354650" y="134006"/>
                  </a:lnTo>
                  <a:lnTo>
                    <a:pt x="2356496" y="143384"/>
                  </a:lnTo>
                  <a:lnTo>
                    <a:pt x="2361561" y="150960"/>
                  </a:lnTo>
                  <a:lnTo>
                    <a:pt x="2369139" y="156024"/>
                  </a:lnTo>
                  <a:lnTo>
                    <a:pt x="2378524" y="157869"/>
                  </a:lnTo>
                  <a:lnTo>
                    <a:pt x="2387660" y="156024"/>
                  </a:lnTo>
                  <a:lnTo>
                    <a:pt x="2395111" y="150960"/>
                  </a:lnTo>
                  <a:lnTo>
                    <a:pt x="2400129" y="143384"/>
                  </a:lnTo>
                  <a:lnTo>
                    <a:pt x="2401968" y="134006"/>
                  </a:lnTo>
                  <a:lnTo>
                    <a:pt x="2400129" y="124863"/>
                  </a:lnTo>
                  <a:lnTo>
                    <a:pt x="2395111" y="117410"/>
                  </a:lnTo>
                  <a:lnTo>
                    <a:pt x="2387660" y="112390"/>
                  </a:lnTo>
                  <a:lnTo>
                    <a:pt x="2378524" y="110551"/>
                  </a:lnTo>
                  <a:close/>
                </a:path>
                <a:path w="2402204" h="412750">
                  <a:moveTo>
                    <a:pt x="2378524" y="262976"/>
                  </a:moveTo>
                  <a:lnTo>
                    <a:pt x="2369139" y="264815"/>
                  </a:lnTo>
                  <a:lnTo>
                    <a:pt x="2361561" y="269834"/>
                  </a:lnTo>
                  <a:lnTo>
                    <a:pt x="2356496" y="277288"/>
                  </a:lnTo>
                  <a:lnTo>
                    <a:pt x="2354650" y="286431"/>
                  </a:lnTo>
                  <a:lnTo>
                    <a:pt x="2356496" y="295815"/>
                  </a:lnTo>
                  <a:lnTo>
                    <a:pt x="2361561" y="303393"/>
                  </a:lnTo>
                  <a:lnTo>
                    <a:pt x="2369139" y="308459"/>
                  </a:lnTo>
                  <a:lnTo>
                    <a:pt x="2378524" y="310304"/>
                  </a:lnTo>
                  <a:lnTo>
                    <a:pt x="2387660" y="308459"/>
                  </a:lnTo>
                  <a:lnTo>
                    <a:pt x="2395111" y="303393"/>
                  </a:lnTo>
                  <a:lnTo>
                    <a:pt x="2400129" y="295815"/>
                  </a:lnTo>
                  <a:lnTo>
                    <a:pt x="2401968" y="286431"/>
                  </a:lnTo>
                  <a:lnTo>
                    <a:pt x="2400129" y="277288"/>
                  </a:lnTo>
                  <a:lnTo>
                    <a:pt x="2395111" y="269834"/>
                  </a:lnTo>
                  <a:lnTo>
                    <a:pt x="2387660" y="264815"/>
                  </a:lnTo>
                  <a:lnTo>
                    <a:pt x="2378524" y="262976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81217" y="3243925"/>
              <a:ext cx="8349766" cy="41542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81217" y="3872178"/>
              <a:ext cx="6372905" cy="41207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0296906" y="2630494"/>
              <a:ext cx="3402329" cy="2477770"/>
            </a:xfrm>
            <a:custGeom>
              <a:avLst/>
              <a:gdLst/>
              <a:ahLst/>
              <a:cxnLst/>
              <a:rect l="l" t="t" r="r" b="b"/>
              <a:pathLst>
                <a:path w="3402330" h="2477770">
                  <a:moveTo>
                    <a:pt x="3265397" y="0"/>
                  </a:moveTo>
                  <a:lnTo>
                    <a:pt x="128676" y="0"/>
                  </a:lnTo>
                  <a:lnTo>
                    <a:pt x="78024" y="9931"/>
                  </a:lnTo>
                  <a:lnTo>
                    <a:pt x="37186" y="37206"/>
                  </a:lnTo>
                  <a:lnTo>
                    <a:pt x="9923" y="78051"/>
                  </a:lnTo>
                  <a:lnTo>
                    <a:pt x="0" y="128687"/>
                  </a:lnTo>
                  <a:lnTo>
                    <a:pt x="0" y="2405277"/>
                  </a:lnTo>
                  <a:lnTo>
                    <a:pt x="1198371" y="2405277"/>
                  </a:lnTo>
                  <a:lnTo>
                    <a:pt x="1204028" y="2433556"/>
                  </a:lnTo>
                  <a:lnTo>
                    <a:pt x="1219490" y="2456545"/>
                  </a:lnTo>
                  <a:lnTo>
                    <a:pt x="1242497" y="2471992"/>
                  </a:lnTo>
                  <a:lnTo>
                    <a:pt x="1270788" y="2477641"/>
                  </a:lnTo>
                  <a:lnTo>
                    <a:pt x="2123286" y="2477641"/>
                  </a:lnTo>
                  <a:lnTo>
                    <a:pt x="2151572" y="2471992"/>
                  </a:lnTo>
                  <a:lnTo>
                    <a:pt x="2174580" y="2456545"/>
                  </a:lnTo>
                  <a:lnTo>
                    <a:pt x="2190044" y="2433556"/>
                  </a:lnTo>
                  <a:lnTo>
                    <a:pt x="2195702" y="2405277"/>
                  </a:lnTo>
                  <a:lnTo>
                    <a:pt x="3402116" y="2405277"/>
                  </a:lnTo>
                  <a:lnTo>
                    <a:pt x="3402116" y="128687"/>
                  </a:lnTo>
                  <a:lnTo>
                    <a:pt x="3387543" y="81448"/>
                  </a:lnTo>
                  <a:lnTo>
                    <a:pt x="3357893" y="40226"/>
                  </a:lnTo>
                  <a:lnTo>
                    <a:pt x="3316175" y="11063"/>
                  </a:lnTo>
                  <a:lnTo>
                    <a:pt x="3265397" y="0"/>
                  </a:lnTo>
                  <a:close/>
                </a:path>
              </a:pathLst>
            </a:custGeom>
            <a:solidFill>
              <a:srgbClr val="C3BC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557259" y="2893440"/>
              <a:ext cx="2887388" cy="196241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0063674" y="5035772"/>
              <a:ext cx="3852545" cy="386080"/>
            </a:xfrm>
            <a:custGeom>
              <a:avLst/>
              <a:gdLst/>
              <a:ahLst/>
              <a:cxnLst/>
              <a:rect l="l" t="t" r="r" b="b"/>
              <a:pathLst>
                <a:path w="3852544" h="386079">
                  <a:moveTo>
                    <a:pt x="3852542" y="0"/>
                  </a:moveTo>
                  <a:lnTo>
                    <a:pt x="2428931" y="0"/>
                  </a:lnTo>
                  <a:lnTo>
                    <a:pt x="2423274" y="28278"/>
                  </a:lnTo>
                  <a:lnTo>
                    <a:pt x="2407815" y="51268"/>
                  </a:lnTo>
                  <a:lnTo>
                    <a:pt x="2384823" y="66714"/>
                  </a:lnTo>
                  <a:lnTo>
                    <a:pt x="2356566" y="72364"/>
                  </a:lnTo>
                  <a:lnTo>
                    <a:pt x="1504017" y="72364"/>
                  </a:lnTo>
                  <a:lnTo>
                    <a:pt x="1475725" y="66714"/>
                  </a:lnTo>
                  <a:lnTo>
                    <a:pt x="1452718" y="51268"/>
                  </a:lnTo>
                  <a:lnTo>
                    <a:pt x="1437256" y="28278"/>
                  </a:lnTo>
                  <a:lnTo>
                    <a:pt x="1431600" y="0"/>
                  </a:lnTo>
                  <a:lnTo>
                    <a:pt x="0" y="0"/>
                  </a:lnTo>
                  <a:lnTo>
                    <a:pt x="0" y="152822"/>
                  </a:lnTo>
                  <a:lnTo>
                    <a:pt x="4743" y="199788"/>
                  </a:lnTo>
                  <a:lnTo>
                    <a:pt x="18346" y="243550"/>
                  </a:lnTo>
                  <a:lnTo>
                    <a:pt x="39866" y="283164"/>
                  </a:lnTo>
                  <a:lnTo>
                    <a:pt x="68360" y="317690"/>
                  </a:lnTo>
                  <a:lnTo>
                    <a:pt x="102886" y="346184"/>
                  </a:lnTo>
                  <a:lnTo>
                    <a:pt x="142501" y="367704"/>
                  </a:lnTo>
                  <a:lnTo>
                    <a:pt x="186262" y="381307"/>
                  </a:lnTo>
                  <a:lnTo>
                    <a:pt x="233228" y="386051"/>
                  </a:lnTo>
                  <a:lnTo>
                    <a:pt x="3619261" y="386051"/>
                  </a:lnTo>
                  <a:lnTo>
                    <a:pt x="3666229" y="381307"/>
                  </a:lnTo>
                  <a:lnTo>
                    <a:pt x="3709997" y="367704"/>
                  </a:lnTo>
                  <a:lnTo>
                    <a:pt x="3749620" y="346184"/>
                  </a:lnTo>
                  <a:lnTo>
                    <a:pt x="3784155" y="317690"/>
                  </a:lnTo>
                  <a:lnTo>
                    <a:pt x="3812659" y="283164"/>
                  </a:lnTo>
                  <a:lnTo>
                    <a:pt x="3834187" y="243550"/>
                  </a:lnTo>
                  <a:lnTo>
                    <a:pt x="3847796" y="199788"/>
                  </a:lnTo>
                  <a:lnTo>
                    <a:pt x="3852542" y="152822"/>
                  </a:lnTo>
                  <a:lnTo>
                    <a:pt x="3852542" y="0"/>
                  </a:lnTo>
                  <a:close/>
                </a:path>
              </a:pathLst>
            </a:custGeom>
            <a:solidFill>
              <a:srgbClr val="C3BC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063677" y="5035772"/>
              <a:ext cx="3852545" cy="386080"/>
            </a:xfrm>
            <a:custGeom>
              <a:avLst/>
              <a:gdLst/>
              <a:ahLst/>
              <a:cxnLst/>
              <a:rect l="l" t="t" r="r" b="b"/>
              <a:pathLst>
                <a:path w="3852544" h="386079">
                  <a:moveTo>
                    <a:pt x="3852490" y="0"/>
                  </a:moveTo>
                  <a:lnTo>
                    <a:pt x="2428931" y="0"/>
                  </a:lnTo>
                  <a:lnTo>
                    <a:pt x="2427746" y="13214"/>
                  </a:lnTo>
                  <a:lnTo>
                    <a:pt x="2424330" y="25610"/>
                  </a:lnTo>
                  <a:lnTo>
                    <a:pt x="2400556" y="57605"/>
                  </a:lnTo>
                  <a:lnTo>
                    <a:pt x="2356566" y="72364"/>
                  </a:lnTo>
                  <a:lnTo>
                    <a:pt x="1504017" y="72364"/>
                  </a:lnTo>
                  <a:lnTo>
                    <a:pt x="1475719" y="66714"/>
                  </a:lnTo>
                  <a:lnTo>
                    <a:pt x="1452712" y="51268"/>
                  </a:lnTo>
                  <a:lnTo>
                    <a:pt x="1437247" y="28278"/>
                  </a:lnTo>
                  <a:lnTo>
                    <a:pt x="1431589" y="0"/>
                  </a:lnTo>
                  <a:lnTo>
                    <a:pt x="0" y="0"/>
                  </a:lnTo>
                  <a:lnTo>
                    <a:pt x="0" y="152822"/>
                  </a:lnTo>
                  <a:lnTo>
                    <a:pt x="4743" y="199788"/>
                  </a:lnTo>
                  <a:lnTo>
                    <a:pt x="18345" y="243550"/>
                  </a:lnTo>
                  <a:lnTo>
                    <a:pt x="39863" y="283164"/>
                  </a:lnTo>
                  <a:lnTo>
                    <a:pt x="68356" y="317690"/>
                  </a:lnTo>
                  <a:lnTo>
                    <a:pt x="102881" y="346184"/>
                  </a:lnTo>
                  <a:lnTo>
                    <a:pt x="142496" y="367704"/>
                  </a:lnTo>
                  <a:lnTo>
                    <a:pt x="186259" y="381307"/>
                  </a:lnTo>
                  <a:lnTo>
                    <a:pt x="233228" y="386051"/>
                  </a:lnTo>
                  <a:lnTo>
                    <a:pt x="3619251" y="386051"/>
                  </a:lnTo>
                  <a:lnTo>
                    <a:pt x="3665674" y="381418"/>
                  </a:lnTo>
                  <a:lnTo>
                    <a:pt x="3708983" y="368128"/>
                  </a:lnTo>
                  <a:lnTo>
                    <a:pt x="3748268" y="347088"/>
                  </a:lnTo>
                  <a:lnTo>
                    <a:pt x="3782620" y="319207"/>
                  </a:lnTo>
                  <a:lnTo>
                    <a:pt x="3811128" y="285394"/>
                  </a:lnTo>
                  <a:lnTo>
                    <a:pt x="3832882" y="246558"/>
                  </a:lnTo>
                  <a:lnTo>
                    <a:pt x="3846973" y="203607"/>
                  </a:lnTo>
                  <a:lnTo>
                    <a:pt x="3852490" y="157450"/>
                  </a:lnTo>
                  <a:lnTo>
                    <a:pt x="3852490" y="0"/>
                  </a:lnTo>
                  <a:close/>
                </a:path>
              </a:pathLst>
            </a:custGeom>
            <a:solidFill>
              <a:srgbClr val="E0DE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860913" y="3263182"/>
              <a:ext cx="2000885" cy="1300480"/>
            </a:xfrm>
            <a:custGeom>
              <a:avLst/>
              <a:gdLst/>
              <a:ahLst/>
              <a:cxnLst/>
              <a:rect l="l" t="t" r="r" b="b"/>
              <a:pathLst>
                <a:path w="2000884" h="1300479">
                  <a:moveTo>
                    <a:pt x="365061" y="142240"/>
                  </a:moveTo>
                  <a:lnTo>
                    <a:pt x="225983" y="142240"/>
                  </a:lnTo>
                  <a:lnTo>
                    <a:pt x="225983" y="0"/>
                  </a:lnTo>
                  <a:lnTo>
                    <a:pt x="146062" y="0"/>
                  </a:lnTo>
                  <a:lnTo>
                    <a:pt x="146062" y="142240"/>
                  </a:lnTo>
                  <a:lnTo>
                    <a:pt x="0" y="142240"/>
                  </a:lnTo>
                  <a:lnTo>
                    <a:pt x="0" y="222250"/>
                  </a:lnTo>
                  <a:lnTo>
                    <a:pt x="146062" y="222250"/>
                  </a:lnTo>
                  <a:lnTo>
                    <a:pt x="146062" y="364490"/>
                  </a:lnTo>
                  <a:lnTo>
                    <a:pt x="225983" y="364490"/>
                  </a:lnTo>
                  <a:lnTo>
                    <a:pt x="225983" y="222250"/>
                  </a:lnTo>
                  <a:lnTo>
                    <a:pt x="365061" y="222250"/>
                  </a:lnTo>
                  <a:lnTo>
                    <a:pt x="365061" y="142240"/>
                  </a:lnTo>
                  <a:close/>
                </a:path>
                <a:path w="2000884" h="1300479">
                  <a:moveTo>
                    <a:pt x="410146" y="850849"/>
                  </a:moveTo>
                  <a:lnTo>
                    <a:pt x="24574" y="850849"/>
                  </a:lnTo>
                  <a:lnTo>
                    <a:pt x="24574" y="1300149"/>
                  </a:lnTo>
                  <a:lnTo>
                    <a:pt x="410146" y="1300149"/>
                  </a:lnTo>
                  <a:lnTo>
                    <a:pt x="410146" y="850849"/>
                  </a:lnTo>
                  <a:close/>
                </a:path>
                <a:path w="2000884" h="1300479">
                  <a:moveTo>
                    <a:pt x="909205" y="650557"/>
                  </a:moveTo>
                  <a:lnTo>
                    <a:pt x="523633" y="650557"/>
                  </a:lnTo>
                  <a:lnTo>
                    <a:pt x="523633" y="1300099"/>
                  </a:lnTo>
                  <a:lnTo>
                    <a:pt x="909205" y="1300099"/>
                  </a:lnTo>
                  <a:lnTo>
                    <a:pt x="909205" y="650557"/>
                  </a:lnTo>
                  <a:close/>
                </a:path>
                <a:path w="2000884" h="1300479">
                  <a:moveTo>
                    <a:pt x="1003503" y="282130"/>
                  </a:moveTo>
                  <a:lnTo>
                    <a:pt x="902690" y="181317"/>
                  </a:lnTo>
                  <a:lnTo>
                    <a:pt x="1001052" y="82943"/>
                  </a:lnTo>
                  <a:lnTo>
                    <a:pt x="944524" y="26416"/>
                  </a:lnTo>
                  <a:lnTo>
                    <a:pt x="846213" y="124777"/>
                  </a:lnTo>
                  <a:lnTo>
                    <a:pt x="745350" y="23964"/>
                  </a:lnTo>
                  <a:lnTo>
                    <a:pt x="688860" y="80441"/>
                  </a:lnTo>
                  <a:lnTo>
                    <a:pt x="789673" y="181317"/>
                  </a:lnTo>
                  <a:lnTo>
                    <a:pt x="686409" y="284581"/>
                  </a:lnTo>
                  <a:lnTo>
                    <a:pt x="742899" y="341109"/>
                  </a:lnTo>
                  <a:lnTo>
                    <a:pt x="846162" y="237794"/>
                  </a:lnTo>
                  <a:lnTo>
                    <a:pt x="946975" y="338658"/>
                  </a:lnTo>
                  <a:lnTo>
                    <a:pt x="1003503" y="282130"/>
                  </a:lnTo>
                  <a:close/>
                </a:path>
                <a:path w="2000884" h="1300479">
                  <a:moveTo>
                    <a:pt x="1401343" y="874941"/>
                  </a:moveTo>
                  <a:lnTo>
                    <a:pt x="1015771" y="874941"/>
                  </a:lnTo>
                  <a:lnTo>
                    <a:pt x="1015771" y="1300149"/>
                  </a:lnTo>
                  <a:lnTo>
                    <a:pt x="1401343" y="1300149"/>
                  </a:lnTo>
                  <a:lnTo>
                    <a:pt x="1401343" y="874941"/>
                  </a:lnTo>
                  <a:close/>
                </a:path>
                <a:path w="2000884" h="1300479">
                  <a:moveTo>
                    <a:pt x="2000758" y="243738"/>
                  </a:moveTo>
                  <a:lnTo>
                    <a:pt x="1635645" y="243738"/>
                  </a:lnTo>
                  <a:lnTo>
                    <a:pt x="1635645" y="323659"/>
                  </a:lnTo>
                  <a:lnTo>
                    <a:pt x="2000758" y="323659"/>
                  </a:lnTo>
                  <a:lnTo>
                    <a:pt x="2000758" y="243738"/>
                  </a:lnTo>
                  <a:close/>
                </a:path>
                <a:path w="2000884" h="1300479">
                  <a:moveTo>
                    <a:pt x="2000758" y="100926"/>
                  </a:moveTo>
                  <a:lnTo>
                    <a:pt x="1635645" y="100926"/>
                  </a:lnTo>
                  <a:lnTo>
                    <a:pt x="1635645" y="180860"/>
                  </a:lnTo>
                  <a:lnTo>
                    <a:pt x="2000758" y="180860"/>
                  </a:lnTo>
                  <a:lnTo>
                    <a:pt x="2000758" y="10092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985307" y="2769268"/>
              <a:ext cx="1868805" cy="1874520"/>
            </a:xfrm>
            <a:custGeom>
              <a:avLst/>
              <a:gdLst/>
              <a:ahLst/>
              <a:cxnLst/>
              <a:rect l="l" t="t" r="r" b="b"/>
              <a:pathLst>
                <a:path w="1868805" h="1874520">
                  <a:moveTo>
                    <a:pt x="1361542" y="1250590"/>
                  </a:moveTo>
                  <a:lnTo>
                    <a:pt x="1134855" y="1250590"/>
                  </a:lnTo>
                  <a:lnTo>
                    <a:pt x="1369193" y="1483556"/>
                  </a:lnTo>
                  <a:lnTo>
                    <a:pt x="1358519" y="1508646"/>
                  </a:lnTo>
                  <a:lnTo>
                    <a:pt x="1363143" y="1560951"/>
                  </a:lnTo>
                  <a:lnTo>
                    <a:pt x="1643080" y="1850414"/>
                  </a:lnTo>
                  <a:lnTo>
                    <a:pt x="1683837" y="1872540"/>
                  </a:lnTo>
                  <a:lnTo>
                    <a:pt x="1699560" y="1874131"/>
                  </a:lnTo>
                  <a:lnTo>
                    <a:pt x="1699780" y="1874131"/>
                  </a:lnTo>
                  <a:lnTo>
                    <a:pt x="1744056" y="1860733"/>
                  </a:lnTo>
                  <a:lnTo>
                    <a:pt x="1844928" y="1762019"/>
                  </a:lnTo>
                  <a:lnTo>
                    <a:pt x="1868322" y="1705605"/>
                  </a:lnTo>
                  <a:lnTo>
                    <a:pt x="1862600" y="1675535"/>
                  </a:lnTo>
                  <a:lnTo>
                    <a:pt x="1845242" y="1649112"/>
                  </a:lnTo>
                  <a:lnTo>
                    <a:pt x="1575145" y="1376188"/>
                  </a:lnTo>
                  <a:lnTo>
                    <a:pt x="1563083" y="1366230"/>
                  </a:lnTo>
                  <a:lnTo>
                    <a:pt x="1561685" y="1365476"/>
                  </a:lnTo>
                  <a:lnTo>
                    <a:pt x="1477159" y="1365476"/>
                  </a:lnTo>
                  <a:lnTo>
                    <a:pt x="1361542" y="1250590"/>
                  </a:lnTo>
                  <a:close/>
                </a:path>
                <a:path w="1868805" h="1874520">
                  <a:moveTo>
                    <a:pt x="701004" y="0"/>
                  </a:moveTo>
                  <a:lnTo>
                    <a:pt x="653082" y="1620"/>
                  </a:lnTo>
                  <a:lnTo>
                    <a:pt x="606015" y="6411"/>
                  </a:lnTo>
                  <a:lnTo>
                    <a:pt x="559909" y="14268"/>
                  </a:lnTo>
                  <a:lnTo>
                    <a:pt x="514869" y="25085"/>
                  </a:lnTo>
                  <a:lnTo>
                    <a:pt x="471000" y="38757"/>
                  </a:lnTo>
                  <a:lnTo>
                    <a:pt x="428408" y="55178"/>
                  </a:lnTo>
                  <a:lnTo>
                    <a:pt x="387198" y="74245"/>
                  </a:lnTo>
                  <a:lnTo>
                    <a:pt x="347475" y="95850"/>
                  </a:lnTo>
                  <a:lnTo>
                    <a:pt x="309344" y="119890"/>
                  </a:lnTo>
                  <a:lnTo>
                    <a:pt x="272910" y="146259"/>
                  </a:lnTo>
                  <a:lnTo>
                    <a:pt x="238279" y="174851"/>
                  </a:lnTo>
                  <a:lnTo>
                    <a:pt x="205556" y="205561"/>
                  </a:lnTo>
                  <a:lnTo>
                    <a:pt x="174846" y="238285"/>
                  </a:lnTo>
                  <a:lnTo>
                    <a:pt x="146255" y="272917"/>
                  </a:lnTo>
                  <a:lnTo>
                    <a:pt x="119887" y="309351"/>
                  </a:lnTo>
                  <a:lnTo>
                    <a:pt x="95848" y="347482"/>
                  </a:lnTo>
                  <a:lnTo>
                    <a:pt x="74243" y="387206"/>
                  </a:lnTo>
                  <a:lnTo>
                    <a:pt x="55177" y="428417"/>
                  </a:lnTo>
                  <a:lnTo>
                    <a:pt x="38756" y="471010"/>
                  </a:lnTo>
                  <a:lnTo>
                    <a:pt x="25084" y="514879"/>
                  </a:lnTo>
                  <a:lnTo>
                    <a:pt x="14267" y="559919"/>
                  </a:lnTo>
                  <a:lnTo>
                    <a:pt x="6411" y="606025"/>
                  </a:lnTo>
                  <a:lnTo>
                    <a:pt x="1620" y="653092"/>
                  </a:lnTo>
                  <a:lnTo>
                    <a:pt x="0" y="701015"/>
                  </a:lnTo>
                  <a:lnTo>
                    <a:pt x="1620" y="748937"/>
                  </a:lnTo>
                  <a:lnTo>
                    <a:pt x="6411" y="796004"/>
                  </a:lnTo>
                  <a:lnTo>
                    <a:pt x="14267" y="842111"/>
                  </a:lnTo>
                  <a:lnTo>
                    <a:pt x="25084" y="887151"/>
                  </a:lnTo>
                  <a:lnTo>
                    <a:pt x="38756" y="931020"/>
                  </a:lnTo>
                  <a:lnTo>
                    <a:pt x="55177" y="973613"/>
                  </a:lnTo>
                  <a:lnTo>
                    <a:pt x="74243" y="1014823"/>
                  </a:lnTo>
                  <a:lnTo>
                    <a:pt x="95848" y="1054547"/>
                  </a:lnTo>
                  <a:lnTo>
                    <a:pt x="119887" y="1092679"/>
                  </a:lnTo>
                  <a:lnTo>
                    <a:pt x="146255" y="1129113"/>
                  </a:lnTo>
                  <a:lnTo>
                    <a:pt x="174846" y="1163745"/>
                  </a:lnTo>
                  <a:lnTo>
                    <a:pt x="205556" y="1196468"/>
                  </a:lnTo>
                  <a:lnTo>
                    <a:pt x="238279" y="1227179"/>
                  </a:lnTo>
                  <a:lnTo>
                    <a:pt x="272910" y="1255771"/>
                  </a:lnTo>
                  <a:lnTo>
                    <a:pt x="309344" y="1282140"/>
                  </a:lnTo>
                  <a:lnTo>
                    <a:pt x="347475" y="1306179"/>
                  </a:lnTo>
                  <a:lnTo>
                    <a:pt x="387198" y="1327785"/>
                  </a:lnTo>
                  <a:lnTo>
                    <a:pt x="428408" y="1346851"/>
                  </a:lnTo>
                  <a:lnTo>
                    <a:pt x="471000" y="1363273"/>
                  </a:lnTo>
                  <a:lnTo>
                    <a:pt x="514869" y="1376945"/>
                  </a:lnTo>
                  <a:lnTo>
                    <a:pt x="559909" y="1387762"/>
                  </a:lnTo>
                  <a:lnTo>
                    <a:pt x="606015" y="1395618"/>
                  </a:lnTo>
                  <a:lnTo>
                    <a:pt x="653082" y="1400410"/>
                  </a:lnTo>
                  <a:lnTo>
                    <a:pt x="701004" y="1402030"/>
                  </a:lnTo>
                  <a:lnTo>
                    <a:pt x="755089" y="1399949"/>
                  </a:lnTo>
                  <a:lnTo>
                    <a:pt x="808049" y="1393811"/>
                  </a:lnTo>
                  <a:lnTo>
                    <a:pt x="859735" y="1383775"/>
                  </a:lnTo>
                  <a:lnTo>
                    <a:pt x="910001" y="1369999"/>
                  </a:lnTo>
                  <a:lnTo>
                    <a:pt x="958698" y="1352644"/>
                  </a:lnTo>
                  <a:lnTo>
                    <a:pt x="1005680" y="1331866"/>
                  </a:lnTo>
                  <a:lnTo>
                    <a:pt x="1050798" y="1307825"/>
                  </a:lnTo>
                  <a:lnTo>
                    <a:pt x="1093906" y="1280680"/>
                  </a:lnTo>
                  <a:lnTo>
                    <a:pt x="1134855" y="1250590"/>
                  </a:lnTo>
                  <a:lnTo>
                    <a:pt x="1361542" y="1250590"/>
                  </a:lnTo>
                  <a:lnTo>
                    <a:pt x="1353070" y="1242171"/>
                  </a:lnTo>
                  <a:lnTo>
                    <a:pt x="701004" y="1242171"/>
                  </a:lnTo>
                  <a:lnTo>
                    <a:pt x="654380" y="1240181"/>
                  </a:lnTo>
                  <a:lnTo>
                    <a:pt x="608843" y="1234321"/>
                  </a:lnTo>
                  <a:lnTo>
                    <a:pt x="564559" y="1224755"/>
                  </a:lnTo>
                  <a:lnTo>
                    <a:pt x="521690" y="1211645"/>
                  </a:lnTo>
                  <a:lnTo>
                    <a:pt x="480400" y="1195155"/>
                  </a:lnTo>
                  <a:lnTo>
                    <a:pt x="440854" y="1175449"/>
                  </a:lnTo>
                  <a:lnTo>
                    <a:pt x="403214" y="1152690"/>
                  </a:lnTo>
                  <a:lnTo>
                    <a:pt x="367644" y="1127043"/>
                  </a:lnTo>
                  <a:lnTo>
                    <a:pt x="334309" y="1098670"/>
                  </a:lnTo>
                  <a:lnTo>
                    <a:pt x="303372" y="1067735"/>
                  </a:lnTo>
                  <a:lnTo>
                    <a:pt x="274996" y="1034401"/>
                  </a:lnTo>
                  <a:lnTo>
                    <a:pt x="249345" y="998833"/>
                  </a:lnTo>
                  <a:lnTo>
                    <a:pt x="226583" y="961193"/>
                  </a:lnTo>
                  <a:lnTo>
                    <a:pt x="206874" y="921646"/>
                  </a:lnTo>
                  <a:lnTo>
                    <a:pt x="190381" y="880354"/>
                  </a:lnTo>
                  <a:lnTo>
                    <a:pt x="177268" y="837481"/>
                  </a:lnTo>
                  <a:lnTo>
                    <a:pt x="167700" y="793192"/>
                  </a:lnTo>
                  <a:lnTo>
                    <a:pt x="161838" y="747648"/>
                  </a:lnTo>
                  <a:lnTo>
                    <a:pt x="159848" y="701015"/>
                  </a:lnTo>
                  <a:lnTo>
                    <a:pt x="161838" y="654381"/>
                  </a:lnTo>
                  <a:lnTo>
                    <a:pt x="167700" y="608838"/>
                  </a:lnTo>
                  <a:lnTo>
                    <a:pt x="177268" y="564548"/>
                  </a:lnTo>
                  <a:lnTo>
                    <a:pt x="190381" y="521676"/>
                  </a:lnTo>
                  <a:lnTo>
                    <a:pt x="206874" y="480384"/>
                  </a:lnTo>
                  <a:lnTo>
                    <a:pt x="226583" y="440836"/>
                  </a:lnTo>
                  <a:lnTo>
                    <a:pt x="249345" y="403197"/>
                  </a:lnTo>
                  <a:lnTo>
                    <a:pt x="274996" y="367628"/>
                  </a:lnTo>
                  <a:lnTo>
                    <a:pt x="303372" y="334295"/>
                  </a:lnTo>
                  <a:lnTo>
                    <a:pt x="334309" y="303360"/>
                  </a:lnTo>
                  <a:lnTo>
                    <a:pt x="367644" y="274987"/>
                  </a:lnTo>
                  <a:lnTo>
                    <a:pt x="403214" y="249339"/>
                  </a:lnTo>
                  <a:lnTo>
                    <a:pt x="440854" y="226581"/>
                  </a:lnTo>
                  <a:lnTo>
                    <a:pt x="480400" y="206875"/>
                  </a:lnTo>
                  <a:lnTo>
                    <a:pt x="521690" y="190385"/>
                  </a:lnTo>
                  <a:lnTo>
                    <a:pt x="564559" y="177275"/>
                  </a:lnTo>
                  <a:lnTo>
                    <a:pt x="608843" y="167708"/>
                  </a:lnTo>
                  <a:lnTo>
                    <a:pt x="654380" y="161848"/>
                  </a:lnTo>
                  <a:lnTo>
                    <a:pt x="701004" y="159859"/>
                  </a:lnTo>
                  <a:lnTo>
                    <a:pt x="1145579" y="159859"/>
                  </a:lnTo>
                  <a:lnTo>
                    <a:pt x="1129107" y="146259"/>
                  </a:lnTo>
                  <a:lnTo>
                    <a:pt x="1092673" y="119890"/>
                  </a:lnTo>
                  <a:lnTo>
                    <a:pt x="1054541" y="95850"/>
                  </a:lnTo>
                  <a:lnTo>
                    <a:pt x="1014817" y="74245"/>
                  </a:lnTo>
                  <a:lnTo>
                    <a:pt x="973606" y="55178"/>
                  </a:lnTo>
                  <a:lnTo>
                    <a:pt x="931014" y="38757"/>
                  </a:lnTo>
                  <a:lnTo>
                    <a:pt x="887144" y="25085"/>
                  </a:lnTo>
                  <a:lnTo>
                    <a:pt x="842103" y="14268"/>
                  </a:lnTo>
                  <a:lnTo>
                    <a:pt x="795996" y="6411"/>
                  </a:lnTo>
                  <a:lnTo>
                    <a:pt x="748928" y="1620"/>
                  </a:lnTo>
                  <a:lnTo>
                    <a:pt x="701004" y="0"/>
                  </a:lnTo>
                  <a:close/>
                </a:path>
                <a:path w="1868805" h="1874520">
                  <a:moveTo>
                    <a:pt x="1519252" y="1352744"/>
                  </a:moveTo>
                  <a:lnTo>
                    <a:pt x="1477159" y="1365476"/>
                  </a:lnTo>
                  <a:lnTo>
                    <a:pt x="1561685" y="1365476"/>
                  </a:lnTo>
                  <a:lnTo>
                    <a:pt x="1549433" y="1358870"/>
                  </a:lnTo>
                  <a:lnTo>
                    <a:pt x="1534666" y="1354309"/>
                  </a:lnTo>
                  <a:lnTo>
                    <a:pt x="1519252" y="1352744"/>
                  </a:lnTo>
                  <a:close/>
                </a:path>
                <a:path w="1868805" h="1874520">
                  <a:moveTo>
                    <a:pt x="1145579" y="159859"/>
                  </a:moveTo>
                  <a:lnTo>
                    <a:pt x="701004" y="159859"/>
                  </a:lnTo>
                  <a:lnTo>
                    <a:pt x="747638" y="161848"/>
                  </a:lnTo>
                  <a:lnTo>
                    <a:pt x="793181" y="167708"/>
                  </a:lnTo>
                  <a:lnTo>
                    <a:pt x="837471" y="177275"/>
                  </a:lnTo>
                  <a:lnTo>
                    <a:pt x="880344" y="190385"/>
                  </a:lnTo>
                  <a:lnTo>
                    <a:pt x="921637" y="206875"/>
                  </a:lnTo>
                  <a:lnTo>
                    <a:pt x="961185" y="226581"/>
                  </a:lnTo>
                  <a:lnTo>
                    <a:pt x="998826" y="249339"/>
                  </a:lnTo>
                  <a:lnTo>
                    <a:pt x="1034395" y="274987"/>
                  </a:lnTo>
                  <a:lnTo>
                    <a:pt x="1067729" y="303360"/>
                  </a:lnTo>
                  <a:lnTo>
                    <a:pt x="1098665" y="334295"/>
                  </a:lnTo>
                  <a:lnTo>
                    <a:pt x="1127039" y="367628"/>
                  </a:lnTo>
                  <a:lnTo>
                    <a:pt x="1152687" y="403197"/>
                  </a:lnTo>
                  <a:lnTo>
                    <a:pt x="1175446" y="440836"/>
                  </a:lnTo>
                  <a:lnTo>
                    <a:pt x="1195153" y="480384"/>
                  </a:lnTo>
                  <a:lnTo>
                    <a:pt x="1211643" y="521676"/>
                  </a:lnTo>
                  <a:lnTo>
                    <a:pt x="1224754" y="564548"/>
                  </a:lnTo>
                  <a:lnTo>
                    <a:pt x="1234321" y="608838"/>
                  </a:lnTo>
                  <a:lnTo>
                    <a:pt x="1240181" y="654381"/>
                  </a:lnTo>
                  <a:lnTo>
                    <a:pt x="1242171" y="701015"/>
                  </a:lnTo>
                  <a:lnTo>
                    <a:pt x="1240181" y="747648"/>
                  </a:lnTo>
                  <a:lnTo>
                    <a:pt x="1234321" y="793192"/>
                  </a:lnTo>
                  <a:lnTo>
                    <a:pt x="1224754" y="837481"/>
                  </a:lnTo>
                  <a:lnTo>
                    <a:pt x="1211643" y="880354"/>
                  </a:lnTo>
                  <a:lnTo>
                    <a:pt x="1195153" y="921646"/>
                  </a:lnTo>
                  <a:lnTo>
                    <a:pt x="1175446" y="961193"/>
                  </a:lnTo>
                  <a:lnTo>
                    <a:pt x="1152687" y="998833"/>
                  </a:lnTo>
                  <a:lnTo>
                    <a:pt x="1127039" y="1034401"/>
                  </a:lnTo>
                  <a:lnTo>
                    <a:pt x="1098665" y="1067735"/>
                  </a:lnTo>
                  <a:lnTo>
                    <a:pt x="1067729" y="1098670"/>
                  </a:lnTo>
                  <a:lnTo>
                    <a:pt x="1034395" y="1127043"/>
                  </a:lnTo>
                  <a:lnTo>
                    <a:pt x="998826" y="1152690"/>
                  </a:lnTo>
                  <a:lnTo>
                    <a:pt x="961185" y="1175449"/>
                  </a:lnTo>
                  <a:lnTo>
                    <a:pt x="921637" y="1195155"/>
                  </a:lnTo>
                  <a:lnTo>
                    <a:pt x="880344" y="1211645"/>
                  </a:lnTo>
                  <a:lnTo>
                    <a:pt x="837471" y="1224755"/>
                  </a:lnTo>
                  <a:lnTo>
                    <a:pt x="793181" y="1234321"/>
                  </a:lnTo>
                  <a:lnTo>
                    <a:pt x="747638" y="1240181"/>
                  </a:lnTo>
                  <a:lnTo>
                    <a:pt x="701004" y="1242171"/>
                  </a:lnTo>
                  <a:lnTo>
                    <a:pt x="1353070" y="1242171"/>
                  </a:lnTo>
                  <a:lnTo>
                    <a:pt x="1248244" y="1138007"/>
                  </a:lnTo>
                  <a:lnTo>
                    <a:pt x="1278806" y="1096857"/>
                  </a:lnTo>
                  <a:lnTo>
                    <a:pt x="1306374" y="1053505"/>
                  </a:lnTo>
                  <a:lnTo>
                    <a:pt x="1330787" y="1008101"/>
                  </a:lnTo>
                  <a:lnTo>
                    <a:pt x="1351884" y="960796"/>
                  </a:lnTo>
                  <a:lnTo>
                    <a:pt x="1369505" y="911740"/>
                  </a:lnTo>
                  <a:lnTo>
                    <a:pt x="1383489" y="861084"/>
                  </a:lnTo>
                  <a:lnTo>
                    <a:pt x="1393677" y="808977"/>
                  </a:lnTo>
                  <a:lnTo>
                    <a:pt x="1399907" y="755571"/>
                  </a:lnTo>
                  <a:lnTo>
                    <a:pt x="1402020" y="701015"/>
                  </a:lnTo>
                  <a:lnTo>
                    <a:pt x="1400399" y="653092"/>
                  </a:lnTo>
                  <a:lnTo>
                    <a:pt x="1395608" y="606025"/>
                  </a:lnTo>
                  <a:lnTo>
                    <a:pt x="1387752" y="559919"/>
                  </a:lnTo>
                  <a:lnTo>
                    <a:pt x="1376935" y="514879"/>
                  </a:lnTo>
                  <a:lnTo>
                    <a:pt x="1363264" y="471010"/>
                  </a:lnTo>
                  <a:lnTo>
                    <a:pt x="1346842" y="428417"/>
                  </a:lnTo>
                  <a:lnTo>
                    <a:pt x="1327776" y="387206"/>
                  </a:lnTo>
                  <a:lnTo>
                    <a:pt x="1306171" y="347482"/>
                  </a:lnTo>
                  <a:lnTo>
                    <a:pt x="1282132" y="309351"/>
                  </a:lnTo>
                  <a:lnTo>
                    <a:pt x="1255764" y="272917"/>
                  </a:lnTo>
                  <a:lnTo>
                    <a:pt x="1227172" y="238285"/>
                  </a:lnTo>
                  <a:lnTo>
                    <a:pt x="1196462" y="205561"/>
                  </a:lnTo>
                  <a:lnTo>
                    <a:pt x="1163738" y="174851"/>
                  </a:lnTo>
                  <a:lnTo>
                    <a:pt x="1145579" y="159859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4942695" y="6248724"/>
              <a:ext cx="1699895" cy="2423160"/>
            </a:xfrm>
            <a:custGeom>
              <a:avLst/>
              <a:gdLst/>
              <a:ahLst/>
              <a:cxnLst/>
              <a:rect l="l" t="t" r="r" b="b"/>
              <a:pathLst>
                <a:path w="1699894" h="2423159">
                  <a:moveTo>
                    <a:pt x="1232590" y="52"/>
                  </a:moveTo>
                  <a:lnTo>
                    <a:pt x="76678" y="0"/>
                  </a:lnTo>
                  <a:lnTo>
                    <a:pt x="22522" y="22568"/>
                  </a:lnTo>
                  <a:lnTo>
                    <a:pt x="0" y="76730"/>
                  </a:lnTo>
                  <a:lnTo>
                    <a:pt x="0" y="2346473"/>
                  </a:lnTo>
                  <a:lnTo>
                    <a:pt x="6049" y="2376247"/>
                  </a:lnTo>
                  <a:lnTo>
                    <a:pt x="22522" y="2400628"/>
                  </a:lnTo>
                  <a:lnTo>
                    <a:pt x="46904" y="2417101"/>
                  </a:lnTo>
                  <a:lnTo>
                    <a:pt x="76678" y="2423151"/>
                  </a:lnTo>
                  <a:lnTo>
                    <a:pt x="1622903" y="2423151"/>
                  </a:lnTo>
                  <a:lnTo>
                    <a:pt x="1652673" y="2417101"/>
                  </a:lnTo>
                  <a:lnTo>
                    <a:pt x="1677054" y="2400628"/>
                  </a:lnTo>
                  <a:lnTo>
                    <a:pt x="1693530" y="2376247"/>
                  </a:lnTo>
                  <a:lnTo>
                    <a:pt x="1699581" y="2346473"/>
                  </a:lnTo>
                  <a:lnTo>
                    <a:pt x="1699581" y="467043"/>
                  </a:lnTo>
                  <a:lnTo>
                    <a:pt x="1232590" y="52"/>
                  </a:lnTo>
                  <a:close/>
                </a:path>
              </a:pathLst>
            </a:custGeom>
            <a:solidFill>
              <a:srgbClr val="C3BC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175308" y="6248783"/>
              <a:ext cx="467359" cy="467359"/>
            </a:xfrm>
            <a:custGeom>
              <a:avLst/>
              <a:gdLst/>
              <a:ahLst/>
              <a:cxnLst/>
              <a:rect l="l" t="t" r="r" b="b"/>
              <a:pathLst>
                <a:path w="467359" h="467359">
                  <a:moveTo>
                    <a:pt x="10" y="0"/>
                  </a:moveTo>
                  <a:lnTo>
                    <a:pt x="466959" y="46697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DCDC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175297" y="6248782"/>
              <a:ext cx="467359" cy="467359"/>
            </a:xfrm>
            <a:custGeom>
              <a:avLst/>
              <a:gdLst/>
              <a:ahLst/>
              <a:cxnLst/>
              <a:rect l="l" t="t" r="r" b="b"/>
              <a:pathLst>
                <a:path w="467359" h="467359">
                  <a:moveTo>
                    <a:pt x="0" y="0"/>
                  </a:moveTo>
                  <a:lnTo>
                    <a:pt x="0" y="407715"/>
                  </a:lnTo>
                  <a:lnTo>
                    <a:pt x="5207" y="430835"/>
                  </a:lnTo>
                  <a:lnTo>
                    <a:pt x="18325" y="449664"/>
                  </a:lnTo>
                  <a:lnTo>
                    <a:pt x="37484" y="462332"/>
                  </a:lnTo>
                  <a:lnTo>
                    <a:pt x="60814" y="466970"/>
                  </a:lnTo>
                  <a:lnTo>
                    <a:pt x="466970" y="4669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CA7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5260333" y="6922978"/>
              <a:ext cx="1053465" cy="1244600"/>
            </a:xfrm>
            <a:custGeom>
              <a:avLst/>
              <a:gdLst/>
              <a:ahLst/>
              <a:cxnLst/>
              <a:rect l="l" t="t" r="r" b="b"/>
              <a:pathLst>
                <a:path w="1053465" h="1244600">
                  <a:moveTo>
                    <a:pt x="1053211" y="1167612"/>
                  </a:moveTo>
                  <a:lnTo>
                    <a:pt x="0" y="1167612"/>
                  </a:lnTo>
                  <a:lnTo>
                    <a:pt x="0" y="1244295"/>
                  </a:lnTo>
                  <a:lnTo>
                    <a:pt x="1053211" y="1244295"/>
                  </a:lnTo>
                  <a:lnTo>
                    <a:pt x="1053211" y="1167612"/>
                  </a:lnTo>
                  <a:close/>
                </a:path>
                <a:path w="1053465" h="1244600">
                  <a:moveTo>
                    <a:pt x="1053211" y="771372"/>
                  </a:moveTo>
                  <a:lnTo>
                    <a:pt x="0" y="771372"/>
                  </a:lnTo>
                  <a:lnTo>
                    <a:pt x="0" y="848055"/>
                  </a:lnTo>
                  <a:lnTo>
                    <a:pt x="1053211" y="848055"/>
                  </a:lnTo>
                  <a:lnTo>
                    <a:pt x="1053211" y="771372"/>
                  </a:lnTo>
                  <a:close/>
                </a:path>
                <a:path w="1053465" h="1244600">
                  <a:moveTo>
                    <a:pt x="1053211" y="385711"/>
                  </a:moveTo>
                  <a:lnTo>
                    <a:pt x="0" y="385711"/>
                  </a:lnTo>
                  <a:lnTo>
                    <a:pt x="0" y="462394"/>
                  </a:lnTo>
                  <a:lnTo>
                    <a:pt x="1053211" y="462394"/>
                  </a:lnTo>
                  <a:lnTo>
                    <a:pt x="1053211" y="385711"/>
                  </a:lnTo>
                  <a:close/>
                </a:path>
                <a:path w="1053465" h="1244600">
                  <a:moveTo>
                    <a:pt x="1053211" y="0"/>
                  </a:moveTo>
                  <a:lnTo>
                    <a:pt x="0" y="0"/>
                  </a:lnTo>
                  <a:lnTo>
                    <a:pt x="0" y="76682"/>
                  </a:lnTo>
                  <a:lnTo>
                    <a:pt x="1053211" y="76682"/>
                  </a:lnTo>
                  <a:lnTo>
                    <a:pt x="10532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697071" y="7093924"/>
              <a:ext cx="1699581" cy="2423461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6929636" y="709430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4">
                  <a:moveTo>
                    <a:pt x="0" y="0"/>
                  </a:moveTo>
                  <a:close/>
                </a:path>
              </a:pathLst>
            </a:custGeom>
            <a:solidFill>
              <a:srgbClr val="DCDC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929630" y="7094328"/>
              <a:ext cx="466970" cy="466959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6014675" y="7768532"/>
              <a:ext cx="1053465" cy="1244600"/>
            </a:xfrm>
            <a:custGeom>
              <a:avLst/>
              <a:gdLst/>
              <a:ahLst/>
              <a:cxnLst/>
              <a:rect l="l" t="t" r="r" b="b"/>
              <a:pathLst>
                <a:path w="1053465" h="1244600">
                  <a:moveTo>
                    <a:pt x="1053211" y="1167612"/>
                  </a:moveTo>
                  <a:lnTo>
                    <a:pt x="0" y="1167612"/>
                  </a:lnTo>
                  <a:lnTo>
                    <a:pt x="0" y="1244282"/>
                  </a:lnTo>
                  <a:lnTo>
                    <a:pt x="1053211" y="1244282"/>
                  </a:lnTo>
                  <a:lnTo>
                    <a:pt x="1053211" y="1167612"/>
                  </a:lnTo>
                  <a:close/>
                </a:path>
                <a:path w="1053465" h="1244600">
                  <a:moveTo>
                    <a:pt x="1053211" y="771372"/>
                  </a:moveTo>
                  <a:lnTo>
                    <a:pt x="0" y="771372"/>
                  </a:lnTo>
                  <a:lnTo>
                    <a:pt x="0" y="848042"/>
                  </a:lnTo>
                  <a:lnTo>
                    <a:pt x="1053211" y="848042"/>
                  </a:lnTo>
                  <a:lnTo>
                    <a:pt x="1053211" y="771372"/>
                  </a:lnTo>
                  <a:close/>
                </a:path>
                <a:path w="1053465" h="1244600">
                  <a:moveTo>
                    <a:pt x="1053211" y="385648"/>
                  </a:moveTo>
                  <a:lnTo>
                    <a:pt x="0" y="385648"/>
                  </a:lnTo>
                  <a:lnTo>
                    <a:pt x="0" y="462330"/>
                  </a:lnTo>
                  <a:lnTo>
                    <a:pt x="1053211" y="462330"/>
                  </a:lnTo>
                  <a:lnTo>
                    <a:pt x="1053211" y="385648"/>
                  </a:lnTo>
                  <a:close/>
                </a:path>
                <a:path w="1053465" h="1244600">
                  <a:moveTo>
                    <a:pt x="1053211" y="0"/>
                  </a:moveTo>
                  <a:lnTo>
                    <a:pt x="0" y="0"/>
                  </a:lnTo>
                  <a:lnTo>
                    <a:pt x="0" y="76682"/>
                  </a:lnTo>
                  <a:lnTo>
                    <a:pt x="1053211" y="76682"/>
                  </a:lnTo>
                  <a:lnTo>
                    <a:pt x="10532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4318933" y="7735055"/>
              <a:ext cx="3845560" cy="1798320"/>
            </a:xfrm>
            <a:custGeom>
              <a:avLst/>
              <a:gdLst/>
              <a:ahLst/>
              <a:cxnLst/>
              <a:rect l="l" t="t" r="r" b="b"/>
              <a:pathLst>
                <a:path w="3845559" h="1798320">
                  <a:moveTo>
                    <a:pt x="1171752" y="694905"/>
                  </a:moveTo>
                  <a:lnTo>
                    <a:pt x="1169809" y="646849"/>
                  </a:lnTo>
                  <a:lnTo>
                    <a:pt x="1164082" y="599871"/>
                  </a:lnTo>
                  <a:lnTo>
                    <a:pt x="1154722" y="554113"/>
                  </a:lnTo>
                  <a:lnTo>
                    <a:pt x="1141882" y="509727"/>
                  </a:lnTo>
                  <a:lnTo>
                    <a:pt x="1125715" y="466864"/>
                  </a:lnTo>
                  <a:lnTo>
                    <a:pt x="1106360" y="425665"/>
                  </a:lnTo>
                  <a:lnTo>
                    <a:pt x="1083970" y="386295"/>
                  </a:lnTo>
                  <a:lnTo>
                    <a:pt x="1058710" y="348907"/>
                  </a:lnTo>
                  <a:lnTo>
                    <a:pt x="1030719" y="313639"/>
                  </a:lnTo>
                  <a:lnTo>
                    <a:pt x="1000150" y="280644"/>
                  </a:lnTo>
                  <a:lnTo>
                    <a:pt x="967155" y="250075"/>
                  </a:lnTo>
                  <a:lnTo>
                    <a:pt x="931887" y="222084"/>
                  </a:lnTo>
                  <a:lnTo>
                    <a:pt x="894499" y="196824"/>
                  </a:lnTo>
                  <a:lnTo>
                    <a:pt x="855129" y="174434"/>
                  </a:lnTo>
                  <a:lnTo>
                    <a:pt x="813930" y="155079"/>
                  </a:lnTo>
                  <a:lnTo>
                    <a:pt x="771067" y="138912"/>
                  </a:lnTo>
                  <a:lnTo>
                    <a:pt x="726681" y="126072"/>
                  </a:lnTo>
                  <a:lnTo>
                    <a:pt x="680923" y="116713"/>
                  </a:lnTo>
                  <a:lnTo>
                    <a:pt x="633945" y="110985"/>
                  </a:lnTo>
                  <a:lnTo>
                    <a:pt x="585889" y="109042"/>
                  </a:lnTo>
                  <a:lnTo>
                    <a:pt x="537845" y="110985"/>
                  </a:lnTo>
                  <a:lnTo>
                    <a:pt x="490855" y="116713"/>
                  </a:lnTo>
                  <a:lnTo>
                    <a:pt x="445096" y="126072"/>
                  </a:lnTo>
                  <a:lnTo>
                    <a:pt x="400697" y="138912"/>
                  </a:lnTo>
                  <a:lnTo>
                    <a:pt x="357835" y="155079"/>
                  </a:lnTo>
                  <a:lnTo>
                    <a:pt x="316636" y="174434"/>
                  </a:lnTo>
                  <a:lnTo>
                    <a:pt x="277266" y="196824"/>
                  </a:lnTo>
                  <a:lnTo>
                    <a:pt x="239864" y="222084"/>
                  </a:lnTo>
                  <a:lnTo>
                    <a:pt x="204597" y="250075"/>
                  </a:lnTo>
                  <a:lnTo>
                    <a:pt x="171602" y="280644"/>
                  </a:lnTo>
                  <a:lnTo>
                    <a:pt x="141033" y="313639"/>
                  </a:lnTo>
                  <a:lnTo>
                    <a:pt x="113042" y="348907"/>
                  </a:lnTo>
                  <a:lnTo>
                    <a:pt x="87769" y="386295"/>
                  </a:lnTo>
                  <a:lnTo>
                    <a:pt x="65392" y="425665"/>
                  </a:lnTo>
                  <a:lnTo>
                    <a:pt x="46037" y="466864"/>
                  </a:lnTo>
                  <a:lnTo>
                    <a:pt x="29870" y="509727"/>
                  </a:lnTo>
                  <a:lnTo>
                    <a:pt x="17018" y="554113"/>
                  </a:lnTo>
                  <a:lnTo>
                    <a:pt x="7658" y="599871"/>
                  </a:lnTo>
                  <a:lnTo>
                    <a:pt x="1943" y="646849"/>
                  </a:lnTo>
                  <a:lnTo>
                    <a:pt x="0" y="694905"/>
                  </a:lnTo>
                  <a:lnTo>
                    <a:pt x="1943" y="742950"/>
                  </a:lnTo>
                  <a:lnTo>
                    <a:pt x="7658" y="789927"/>
                  </a:lnTo>
                  <a:lnTo>
                    <a:pt x="17018" y="835685"/>
                  </a:lnTo>
                  <a:lnTo>
                    <a:pt x="29870" y="880071"/>
                  </a:lnTo>
                  <a:lnTo>
                    <a:pt x="46037" y="922934"/>
                  </a:lnTo>
                  <a:lnTo>
                    <a:pt x="65392" y="964133"/>
                  </a:lnTo>
                  <a:lnTo>
                    <a:pt x="87769" y="1003503"/>
                  </a:lnTo>
                  <a:lnTo>
                    <a:pt x="113042" y="1040892"/>
                  </a:lnTo>
                  <a:lnTo>
                    <a:pt x="141033" y="1076172"/>
                  </a:lnTo>
                  <a:lnTo>
                    <a:pt x="171602" y="1109167"/>
                  </a:lnTo>
                  <a:lnTo>
                    <a:pt x="204597" y="1139723"/>
                  </a:lnTo>
                  <a:lnTo>
                    <a:pt x="239864" y="1167714"/>
                  </a:lnTo>
                  <a:lnTo>
                    <a:pt x="277266" y="1192987"/>
                  </a:lnTo>
                  <a:lnTo>
                    <a:pt x="316636" y="1215364"/>
                  </a:lnTo>
                  <a:lnTo>
                    <a:pt x="357835" y="1234719"/>
                  </a:lnTo>
                  <a:lnTo>
                    <a:pt x="400697" y="1250886"/>
                  </a:lnTo>
                  <a:lnTo>
                    <a:pt x="445096" y="1263726"/>
                  </a:lnTo>
                  <a:lnTo>
                    <a:pt x="490855" y="1273086"/>
                  </a:lnTo>
                  <a:lnTo>
                    <a:pt x="537845" y="1278813"/>
                  </a:lnTo>
                  <a:lnTo>
                    <a:pt x="585889" y="1280756"/>
                  </a:lnTo>
                  <a:lnTo>
                    <a:pt x="633945" y="1278813"/>
                  </a:lnTo>
                  <a:lnTo>
                    <a:pt x="680923" y="1273086"/>
                  </a:lnTo>
                  <a:lnTo>
                    <a:pt x="726681" y="1263726"/>
                  </a:lnTo>
                  <a:lnTo>
                    <a:pt x="771067" y="1250886"/>
                  </a:lnTo>
                  <a:lnTo>
                    <a:pt x="813930" y="1234719"/>
                  </a:lnTo>
                  <a:lnTo>
                    <a:pt x="855129" y="1215364"/>
                  </a:lnTo>
                  <a:lnTo>
                    <a:pt x="894499" y="1192987"/>
                  </a:lnTo>
                  <a:lnTo>
                    <a:pt x="931887" y="1167714"/>
                  </a:lnTo>
                  <a:lnTo>
                    <a:pt x="967155" y="1139723"/>
                  </a:lnTo>
                  <a:lnTo>
                    <a:pt x="1000150" y="1109167"/>
                  </a:lnTo>
                  <a:lnTo>
                    <a:pt x="1030719" y="1076172"/>
                  </a:lnTo>
                  <a:lnTo>
                    <a:pt x="1058710" y="1040892"/>
                  </a:lnTo>
                  <a:lnTo>
                    <a:pt x="1083970" y="1003503"/>
                  </a:lnTo>
                  <a:lnTo>
                    <a:pt x="1106360" y="964133"/>
                  </a:lnTo>
                  <a:lnTo>
                    <a:pt x="1125715" y="922934"/>
                  </a:lnTo>
                  <a:lnTo>
                    <a:pt x="1141882" y="880071"/>
                  </a:lnTo>
                  <a:lnTo>
                    <a:pt x="1154722" y="835685"/>
                  </a:lnTo>
                  <a:lnTo>
                    <a:pt x="1164082" y="789927"/>
                  </a:lnTo>
                  <a:lnTo>
                    <a:pt x="1169809" y="742950"/>
                  </a:lnTo>
                  <a:lnTo>
                    <a:pt x="1171752" y="694905"/>
                  </a:lnTo>
                  <a:close/>
                </a:path>
                <a:path w="3845559" h="1798320">
                  <a:moveTo>
                    <a:pt x="3845026" y="1636306"/>
                  </a:moveTo>
                  <a:lnTo>
                    <a:pt x="3822877" y="1582102"/>
                  </a:lnTo>
                  <a:lnTo>
                    <a:pt x="3563747" y="1320317"/>
                  </a:lnTo>
                  <a:lnTo>
                    <a:pt x="3523196" y="1299413"/>
                  </a:lnTo>
                  <a:lnTo>
                    <a:pt x="3508489" y="1297825"/>
                  </a:lnTo>
                  <a:lnTo>
                    <a:pt x="3498227" y="1298816"/>
                  </a:lnTo>
                  <a:lnTo>
                    <a:pt x="3488271" y="1301267"/>
                  </a:lnTo>
                  <a:lnTo>
                    <a:pt x="3478746" y="1305052"/>
                  </a:lnTo>
                  <a:lnTo>
                    <a:pt x="3469741" y="1310043"/>
                  </a:lnTo>
                  <a:lnTo>
                    <a:pt x="3358845" y="1199819"/>
                  </a:lnTo>
                  <a:lnTo>
                    <a:pt x="3350666" y="1191691"/>
                  </a:lnTo>
                  <a:lnTo>
                    <a:pt x="3250120" y="1091742"/>
                  </a:lnTo>
                  <a:lnTo>
                    <a:pt x="3279444" y="1052283"/>
                  </a:lnTo>
                  <a:lnTo>
                    <a:pt x="3305886" y="1010691"/>
                  </a:lnTo>
                  <a:lnTo>
                    <a:pt x="3329305" y="967130"/>
                  </a:lnTo>
                  <a:lnTo>
                    <a:pt x="3349548" y="921753"/>
                  </a:lnTo>
                  <a:lnTo>
                    <a:pt x="3366452" y="874687"/>
                  </a:lnTo>
                  <a:lnTo>
                    <a:pt x="3379876" y="826084"/>
                  </a:lnTo>
                  <a:lnTo>
                    <a:pt x="3389655" y="776084"/>
                  </a:lnTo>
                  <a:lnTo>
                    <a:pt x="3395624" y="724839"/>
                  </a:lnTo>
                  <a:lnTo>
                    <a:pt x="3397656" y="672503"/>
                  </a:lnTo>
                  <a:lnTo>
                    <a:pt x="3395967" y="624535"/>
                  </a:lnTo>
                  <a:lnTo>
                    <a:pt x="3390963" y="577481"/>
                  </a:lnTo>
                  <a:lnTo>
                    <a:pt x="3382772" y="531431"/>
                  </a:lnTo>
                  <a:lnTo>
                    <a:pt x="3371507" y="486524"/>
                  </a:lnTo>
                  <a:lnTo>
                    <a:pt x="3357270" y="442849"/>
                  </a:lnTo>
                  <a:lnTo>
                    <a:pt x="3340189" y="400532"/>
                  </a:lnTo>
                  <a:lnTo>
                    <a:pt x="3320377" y="359689"/>
                  </a:lnTo>
                  <a:lnTo>
                    <a:pt x="3297936" y="320433"/>
                  </a:lnTo>
                  <a:lnTo>
                    <a:pt x="3272993" y="282879"/>
                  </a:lnTo>
                  <a:lnTo>
                    <a:pt x="3245662" y="247129"/>
                  </a:lnTo>
                  <a:lnTo>
                    <a:pt x="3244291" y="245567"/>
                  </a:lnTo>
                  <a:lnTo>
                    <a:pt x="3244291" y="672503"/>
                  </a:lnTo>
                  <a:lnTo>
                    <a:pt x="3242170" y="719696"/>
                  </a:lnTo>
                  <a:lnTo>
                    <a:pt x="3235909" y="765721"/>
                  </a:lnTo>
                  <a:lnTo>
                    <a:pt x="3225711" y="810374"/>
                  </a:lnTo>
                  <a:lnTo>
                    <a:pt x="3211766" y="853490"/>
                  </a:lnTo>
                  <a:lnTo>
                    <a:pt x="3194227" y="894880"/>
                  </a:lnTo>
                  <a:lnTo>
                    <a:pt x="3173311" y="934364"/>
                  </a:lnTo>
                  <a:lnTo>
                    <a:pt x="3149193" y="971740"/>
                  </a:lnTo>
                  <a:lnTo>
                    <a:pt x="3122041" y="1006830"/>
                  </a:lnTo>
                  <a:lnTo>
                    <a:pt x="3092069" y="1039469"/>
                  </a:lnTo>
                  <a:lnTo>
                    <a:pt x="3059442" y="1069441"/>
                  </a:lnTo>
                  <a:lnTo>
                    <a:pt x="3024340" y="1096594"/>
                  </a:lnTo>
                  <a:lnTo>
                    <a:pt x="2986963" y="1120711"/>
                  </a:lnTo>
                  <a:lnTo>
                    <a:pt x="2947479" y="1141628"/>
                  </a:lnTo>
                  <a:lnTo>
                    <a:pt x="2906090" y="1159154"/>
                  </a:lnTo>
                  <a:lnTo>
                    <a:pt x="2862973" y="1173111"/>
                  </a:lnTo>
                  <a:lnTo>
                    <a:pt x="2818320" y="1183309"/>
                  </a:lnTo>
                  <a:lnTo>
                    <a:pt x="2772295" y="1189558"/>
                  </a:lnTo>
                  <a:lnTo>
                    <a:pt x="2725102" y="1191691"/>
                  </a:lnTo>
                  <a:lnTo>
                    <a:pt x="2677909" y="1189558"/>
                  </a:lnTo>
                  <a:lnTo>
                    <a:pt x="2631897" y="1183309"/>
                  </a:lnTo>
                  <a:lnTo>
                    <a:pt x="2587244" y="1173111"/>
                  </a:lnTo>
                  <a:lnTo>
                    <a:pt x="2544127" y="1159154"/>
                  </a:lnTo>
                  <a:lnTo>
                    <a:pt x="2502738" y="1141628"/>
                  </a:lnTo>
                  <a:lnTo>
                    <a:pt x="2463254" y="1120711"/>
                  </a:lnTo>
                  <a:lnTo>
                    <a:pt x="2425877" y="1096594"/>
                  </a:lnTo>
                  <a:lnTo>
                    <a:pt x="2390787" y="1069441"/>
                  </a:lnTo>
                  <a:lnTo>
                    <a:pt x="2358148" y="1039469"/>
                  </a:lnTo>
                  <a:lnTo>
                    <a:pt x="2328164" y="1006830"/>
                  </a:lnTo>
                  <a:lnTo>
                    <a:pt x="2301024" y="971740"/>
                  </a:lnTo>
                  <a:lnTo>
                    <a:pt x="2276894" y="934364"/>
                  </a:lnTo>
                  <a:lnTo>
                    <a:pt x="2255977" y="894880"/>
                  </a:lnTo>
                  <a:lnTo>
                    <a:pt x="2238451" y="853490"/>
                  </a:lnTo>
                  <a:lnTo>
                    <a:pt x="2224494" y="810374"/>
                  </a:lnTo>
                  <a:lnTo>
                    <a:pt x="2214295" y="765721"/>
                  </a:lnTo>
                  <a:lnTo>
                    <a:pt x="2208034" y="719696"/>
                  </a:lnTo>
                  <a:lnTo>
                    <a:pt x="2205913" y="672503"/>
                  </a:lnTo>
                  <a:lnTo>
                    <a:pt x="2208034" y="625309"/>
                  </a:lnTo>
                  <a:lnTo>
                    <a:pt x="2214295" y="579297"/>
                  </a:lnTo>
                  <a:lnTo>
                    <a:pt x="2224494" y="534644"/>
                  </a:lnTo>
                  <a:lnTo>
                    <a:pt x="2238451" y="491528"/>
                  </a:lnTo>
                  <a:lnTo>
                    <a:pt x="2255977" y="450138"/>
                  </a:lnTo>
                  <a:lnTo>
                    <a:pt x="2276894" y="410667"/>
                  </a:lnTo>
                  <a:lnTo>
                    <a:pt x="2301024" y="373291"/>
                  </a:lnTo>
                  <a:lnTo>
                    <a:pt x="2328164" y="338201"/>
                  </a:lnTo>
                  <a:lnTo>
                    <a:pt x="2358148" y="305574"/>
                  </a:lnTo>
                  <a:lnTo>
                    <a:pt x="2390787" y="275602"/>
                  </a:lnTo>
                  <a:lnTo>
                    <a:pt x="2425877" y="248462"/>
                  </a:lnTo>
                  <a:lnTo>
                    <a:pt x="2463254" y="224332"/>
                  </a:lnTo>
                  <a:lnTo>
                    <a:pt x="2502738" y="203415"/>
                  </a:lnTo>
                  <a:lnTo>
                    <a:pt x="2544127" y="185889"/>
                  </a:lnTo>
                  <a:lnTo>
                    <a:pt x="2587244" y="171932"/>
                  </a:lnTo>
                  <a:lnTo>
                    <a:pt x="2631897" y="161747"/>
                  </a:lnTo>
                  <a:lnTo>
                    <a:pt x="2677909" y="155486"/>
                  </a:lnTo>
                  <a:lnTo>
                    <a:pt x="2725102" y="153365"/>
                  </a:lnTo>
                  <a:lnTo>
                    <a:pt x="2772295" y="155486"/>
                  </a:lnTo>
                  <a:lnTo>
                    <a:pt x="2818320" y="161747"/>
                  </a:lnTo>
                  <a:lnTo>
                    <a:pt x="2862973" y="171932"/>
                  </a:lnTo>
                  <a:lnTo>
                    <a:pt x="2906090" y="185889"/>
                  </a:lnTo>
                  <a:lnTo>
                    <a:pt x="2947479" y="203415"/>
                  </a:lnTo>
                  <a:lnTo>
                    <a:pt x="2986963" y="224332"/>
                  </a:lnTo>
                  <a:lnTo>
                    <a:pt x="3024340" y="248462"/>
                  </a:lnTo>
                  <a:lnTo>
                    <a:pt x="3059442" y="275602"/>
                  </a:lnTo>
                  <a:lnTo>
                    <a:pt x="3092069" y="305574"/>
                  </a:lnTo>
                  <a:lnTo>
                    <a:pt x="3122041" y="338201"/>
                  </a:lnTo>
                  <a:lnTo>
                    <a:pt x="3149193" y="373291"/>
                  </a:lnTo>
                  <a:lnTo>
                    <a:pt x="3173311" y="410667"/>
                  </a:lnTo>
                  <a:lnTo>
                    <a:pt x="3194227" y="450138"/>
                  </a:lnTo>
                  <a:lnTo>
                    <a:pt x="3211766" y="491528"/>
                  </a:lnTo>
                  <a:lnTo>
                    <a:pt x="3225711" y="534644"/>
                  </a:lnTo>
                  <a:lnTo>
                    <a:pt x="3235909" y="579297"/>
                  </a:lnTo>
                  <a:lnTo>
                    <a:pt x="3242170" y="625309"/>
                  </a:lnTo>
                  <a:lnTo>
                    <a:pt x="3244291" y="672503"/>
                  </a:lnTo>
                  <a:lnTo>
                    <a:pt x="3244291" y="245567"/>
                  </a:lnTo>
                  <a:lnTo>
                    <a:pt x="3216059" y="213334"/>
                  </a:lnTo>
                  <a:lnTo>
                    <a:pt x="3184296" y="181571"/>
                  </a:lnTo>
                  <a:lnTo>
                    <a:pt x="3152089" y="153365"/>
                  </a:lnTo>
                  <a:lnTo>
                    <a:pt x="3114751" y="124637"/>
                  </a:lnTo>
                  <a:lnTo>
                    <a:pt x="3077184" y="99707"/>
                  </a:lnTo>
                  <a:lnTo>
                    <a:pt x="3037929" y="77266"/>
                  </a:lnTo>
                  <a:lnTo>
                    <a:pt x="2997085" y="57454"/>
                  </a:lnTo>
                  <a:lnTo>
                    <a:pt x="2954756" y="40373"/>
                  </a:lnTo>
                  <a:lnTo>
                    <a:pt x="2911081" y="26149"/>
                  </a:lnTo>
                  <a:lnTo>
                    <a:pt x="2866161" y="14871"/>
                  </a:lnTo>
                  <a:lnTo>
                    <a:pt x="2820124" y="6692"/>
                  </a:lnTo>
                  <a:lnTo>
                    <a:pt x="2773057" y="1689"/>
                  </a:lnTo>
                  <a:lnTo>
                    <a:pt x="2725102" y="0"/>
                  </a:lnTo>
                  <a:lnTo>
                    <a:pt x="2677147" y="1689"/>
                  </a:lnTo>
                  <a:lnTo>
                    <a:pt x="2630081" y="6692"/>
                  </a:lnTo>
                  <a:lnTo>
                    <a:pt x="2584031" y="14871"/>
                  </a:lnTo>
                  <a:lnTo>
                    <a:pt x="2539111" y="26149"/>
                  </a:lnTo>
                  <a:lnTo>
                    <a:pt x="2495435" y="40373"/>
                  </a:lnTo>
                  <a:lnTo>
                    <a:pt x="2453119" y="57454"/>
                  </a:lnTo>
                  <a:lnTo>
                    <a:pt x="2412276" y="77266"/>
                  </a:lnTo>
                  <a:lnTo>
                    <a:pt x="2373020" y="99707"/>
                  </a:lnTo>
                  <a:lnTo>
                    <a:pt x="2335453" y="124637"/>
                  </a:lnTo>
                  <a:lnTo>
                    <a:pt x="2299716" y="151968"/>
                  </a:lnTo>
                  <a:lnTo>
                    <a:pt x="2265908" y="181571"/>
                  </a:lnTo>
                  <a:lnTo>
                    <a:pt x="2234146" y="213334"/>
                  </a:lnTo>
                  <a:lnTo>
                    <a:pt x="2204529" y="247129"/>
                  </a:lnTo>
                  <a:lnTo>
                    <a:pt x="2177211" y="282879"/>
                  </a:lnTo>
                  <a:lnTo>
                    <a:pt x="2152269" y="320433"/>
                  </a:lnTo>
                  <a:lnTo>
                    <a:pt x="2129828" y="359689"/>
                  </a:lnTo>
                  <a:lnTo>
                    <a:pt x="2110016" y="400532"/>
                  </a:lnTo>
                  <a:lnTo>
                    <a:pt x="2092934" y="442849"/>
                  </a:lnTo>
                  <a:lnTo>
                    <a:pt x="2078697" y="486524"/>
                  </a:lnTo>
                  <a:lnTo>
                    <a:pt x="2067433" y="531431"/>
                  </a:lnTo>
                  <a:lnTo>
                    <a:pt x="2059241" y="577481"/>
                  </a:lnTo>
                  <a:lnTo>
                    <a:pt x="2054237" y="624535"/>
                  </a:lnTo>
                  <a:lnTo>
                    <a:pt x="2052548" y="672503"/>
                  </a:lnTo>
                  <a:lnTo>
                    <a:pt x="2054237" y="720458"/>
                  </a:lnTo>
                  <a:lnTo>
                    <a:pt x="2059241" y="767524"/>
                  </a:lnTo>
                  <a:lnTo>
                    <a:pt x="2067433" y="813562"/>
                  </a:lnTo>
                  <a:lnTo>
                    <a:pt x="2078697" y="858481"/>
                  </a:lnTo>
                  <a:lnTo>
                    <a:pt x="2092934" y="902157"/>
                  </a:lnTo>
                  <a:lnTo>
                    <a:pt x="2110016" y="944473"/>
                  </a:lnTo>
                  <a:lnTo>
                    <a:pt x="2129828" y="985329"/>
                  </a:lnTo>
                  <a:lnTo>
                    <a:pt x="2152269" y="1024585"/>
                  </a:lnTo>
                  <a:lnTo>
                    <a:pt x="2177211" y="1062139"/>
                  </a:lnTo>
                  <a:lnTo>
                    <a:pt x="2204529" y="1097889"/>
                  </a:lnTo>
                  <a:lnTo>
                    <a:pt x="2234146" y="1131697"/>
                  </a:lnTo>
                  <a:lnTo>
                    <a:pt x="2265908" y="1163459"/>
                  </a:lnTo>
                  <a:lnTo>
                    <a:pt x="2299716" y="1193063"/>
                  </a:lnTo>
                  <a:lnTo>
                    <a:pt x="2335453" y="1220393"/>
                  </a:lnTo>
                  <a:lnTo>
                    <a:pt x="2373020" y="1245336"/>
                  </a:lnTo>
                  <a:lnTo>
                    <a:pt x="2412276" y="1267764"/>
                  </a:lnTo>
                  <a:lnTo>
                    <a:pt x="2453119" y="1287589"/>
                  </a:lnTo>
                  <a:lnTo>
                    <a:pt x="2495435" y="1304671"/>
                  </a:lnTo>
                  <a:lnTo>
                    <a:pt x="2539111" y="1318907"/>
                  </a:lnTo>
                  <a:lnTo>
                    <a:pt x="2584031" y="1330172"/>
                  </a:lnTo>
                  <a:lnTo>
                    <a:pt x="2630081" y="1338364"/>
                  </a:lnTo>
                  <a:lnTo>
                    <a:pt x="2677147" y="1343367"/>
                  </a:lnTo>
                  <a:lnTo>
                    <a:pt x="2725102" y="1345057"/>
                  </a:lnTo>
                  <a:lnTo>
                    <a:pt x="2776994" y="1343063"/>
                  </a:lnTo>
                  <a:lnTo>
                    <a:pt x="2827794" y="1337170"/>
                  </a:lnTo>
                  <a:lnTo>
                    <a:pt x="2877375" y="1327543"/>
                  </a:lnTo>
                  <a:lnTo>
                    <a:pt x="2925584" y="1314335"/>
                  </a:lnTo>
                  <a:lnTo>
                    <a:pt x="2972295" y="1297686"/>
                  </a:lnTo>
                  <a:lnTo>
                    <a:pt x="3017367" y="1277759"/>
                  </a:lnTo>
                  <a:lnTo>
                    <a:pt x="3060636" y="1254696"/>
                  </a:lnTo>
                  <a:lnTo>
                    <a:pt x="3101987" y="1228674"/>
                  </a:lnTo>
                  <a:lnTo>
                    <a:pt x="3141281" y="1199819"/>
                  </a:lnTo>
                  <a:lnTo>
                    <a:pt x="3366211" y="1423365"/>
                  </a:lnTo>
                  <a:lnTo>
                    <a:pt x="3355937" y="1447406"/>
                  </a:lnTo>
                  <a:lnTo>
                    <a:pt x="3353905" y="1472844"/>
                  </a:lnTo>
                  <a:lnTo>
                    <a:pt x="3360331" y="1497533"/>
                  </a:lnTo>
                  <a:lnTo>
                    <a:pt x="3628821" y="1775193"/>
                  </a:lnTo>
                  <a:lnTo>
                    <a:pt x="3667925" y="1796440"/>
                  </a:lnTo>
                  <a:lnTo>
                    <a:pt x="3683076" y="1797989"/>
                  </a:lnTo>
                  <a:lnTo>
                    <a:pt x="3683317" y="1797989"/>
                  </a:lnTo>
                  <a:lnTo>
                    <a:pt x="3725773" y="1785162"/>
                  </a:lnTo>
                  <a:lnTo>
                    <a:pt x="3822573" y="1690420"/>
                  </a:lnTo>
                  <a:lnTo>
                    <a:pt x="3839362" y="1665135"/>
                  </a:lnTo>
                  <a:lnTo>
                    <a:pt x="3845026" y="1636306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4651487" y="8531659"/>
              <a:ext cx="507365" cy="192405"/>
            </a:xfrm>
            <a:custGeom>
              <a:avLst/>
              <a:gdLst/>
              <a:ahLst/>
              <a:cxnLst/>
              <a:rect l="l" t="t" r="r" b="b"/>
              <a:pathLst>
                <a:path w="507365" h="192404">
                  <a:moveTo>
                    <a:pt x="483116" y="0"/>
                  </a:moveTo>
                  <a:lnTo>
                    <a:pt x="473375" y="1173"/>
                  </a:lnTo>
                  <a:lnTo>
                    <a:pt x="464792" y="5883"/>
                  </a:lnTo>
                  <a:lnTo>
                    <a:pt x="458467" y="13789"/>
                  </a:lnTo>
                  <a:lnTo>
                    <a:pt x="429899" y="57123"/>
                  </a:lnTo>
                  <a:lnTo>
                    <a:pt x="393355" y="92407"/>
                  </a:lnTo>
                  <a:lnTo>
                    <a:pt x="350328" y="118734"/>
                  </a:lnTo>
                  <a:lnTo>
                    <a:pt x="302315" y="135196"/>
                  </a:lnTo>
                  <a:lnTo>
                    <a:pt x="250808" y="140885"/>
                  </a:lnTo>
                  <a:lnTo>
                    <a:pt x="201421" y="135572"/>
                  </a:lnTo>
                  <a:lnTo>
                    <a:pt x="154960" y="120203"/>
                  </a:lnTo>
                  <a:lnTo>
                    <a:pt x="112877" y="95630"/>
                  </a:lnTo>
                  <a:lnTo>
                    <a:pt x="76624" y="62705"/>
                  </a:lnTo>
                  <a:lnTo>
                    <a:pt x="47652" y="22281"/>
                  </a:lnTo>
                  <a:lnTo>
                    <a:pt x="40975" y="14553"/>
                  </a:lnTo>
                  <a:lnTo>
                    <a:pt x="774" y="28023"/>
                  </a:lnTo>
                  <a:lnTo>
                    <a:pt x="0" y="37792"/>
                  </a:lnTo>
                  <a:lnTo>
                    <a:pt x="3130" y="47432"/>
                  </a:lnTo>
                  <a:lnTo>
                    <a:pt x="31908" y="89099"/>
                  </a:lnTo>
                  <a:lnTo>
                    <a:pt x="67057" y="124540"/>
                  </a:lnTo>
                  <a:lnTo>
                    <a:pt x="107548" y="153153"/>
                  </a:lnTo>
                  <a:lnTo>
                    <a:pt x="152356" y="174335"/>
                  </a:lnTo>
                  <a:lnTo>
                    <a:pt x="200451" y="187486"/>
                  </a:lnTo>
                  <a:lnTo>
                    <a:pt x="250808" y="192004"/>
                  </a:lnTo>
                  <a:lnTo>
                    <a:pt x="303386" y="187165"/>
                  </a:lnTo>
                  <a:lnTo>
                    <a:pt x="353217" y="173080"/>
                  </a:lnTo>
                  <a:lnTo>
                    <a:pt x="399247" y="150392"/>
                  </a:lnTo>
                  <a:lnTo>
                    <a:pt x="440426" y="119747"/>
                  </a:lnTo>
                  <a:lnTo>
                    <a:pt x="475699" y="81788"/>
                  </a:lnTo>
                  <a:lnTo>
                    <a:pt x="504015" y="37160"/>
                  </a:lnTo>
                  <a:lnTo>
                    <a:pt x="506759" y="27376"/>
                  </a:lnTo>
                  <a:lnTo>
                    <a:pt x="505577" y="17629"/>
                  </a:lnTo>
                  <a:lnTo>
                    <a:pt x="500839" y="9033"/>
                  </a:lnTo>
                  <a:lnTo>
                    <a:pt x="492916" y="2700"/>
                  </a:lnTo>
                  <a:lnTo>
                    <a:pt x="4831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027667" y="8211950"/>
              <a:ext cx="127807" cy="12780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652665" y="8211950"/>
              <a:ext cx="127807" cy="12780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171571" y="1257409"/>
              <a:ext cx="1618725" cy="76835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317537" y="1615608"/>
              <a:ext cx="213853" cy="111085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551554" y="1615608"/>
              <a:ext cx="103850" cy="111085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16685536" y="1615584"/>
              <a:ext cx="58419" cy="108585"/>
            </a:xfrm>
            <a:custGeom>
              <a:avLst/>
              <a:gdLst/>
              <a:ahLst/>
              <a:cxnLst/>
              <a:rect l="l" t="t" r="r" b="b"/>
              <a:pathLst>
                <a:path w="58419" h="108585">
                  <a:moveTo>
                    <a:pt x="48815" y="0"/>
                  </a:moveTo>
                  <a:lnTo>
                    <a:pt x="44836" y="0"/>
                  </a:lnTo>
                  <a:lnTo>
                    <a:pt x="39049" y="1061"/>
                  </a:lnTo>
                  <a:lnTo>
                    <a:pt x="33050" y="4654"/>
                  </a:lnTo>
                  <a:lnTo>
                    <a:pt x="26090" y="11388"/>
                  </a:lnTo>
                  <a:lnTo>
                    <a:pt x="17423" y="21873"/>
                  </a:lnTo>
                  <a:lnTo>
                    <a:pt x="17423" y="2837"/>
                  </a:lnTo>
                  <a:lnTo>
                    <a:pt x="0" y="2837"/>
                  </a:lnTo>
                  <a:lnTo>
                    <a:pt x="0" y="108080"/>
                  </a:lnTo>
                  <a:lnTo>
                    <a:pt x="17423" y="108080"/>
                  </a:lnTo>
                  <a:lnTo>
                    <a:pt x="17423" y="45349"/>
                  </a:lnTo>
                  <a:lnTo>
                    <a:pt x="24620" y="33365"/>
                  </a:lnTo>
                  <a:lnTo>
                    <a:pt x="31174" y="24703"/>
                  </a:lnTo>
                  <a:lnTo>
                    <a:pt x="37072" y="19445"/>
                  </a:lnTo>
                  <a:lnTo>
                    <a:pt x="42302" y="17674"/>
                  </a:lnTo>
                  <a:lnTo>
                    <a:pt x="44365" y="17674"/>
                  </a:lnTo>
                  <a:lnTo>
                    <a:pt x="46228" y="18858"/>
                  </a:lnTo>
                  <a:lnTo>
                    <a:pt x="49747" y="21873"/>
                  </a:lnTo>
                  <a:lnTo>
                    <a:pt x="58333" y="7235"/>
                  </a:lnTo>
                  <a:lnTo>
                    <a:pt x="53673" y="2575"/>
                  </a:lnTo>
                  <a:lnTo>
                    <a:pt x="488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763021" y="1554246"/>
              <a:ext cx="93389" cy="17242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876577" y="1615598"/>
              <a:ext cx="90353" cy="111085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995650" y="1615584"/>
              <a:ext cx="158785" cy="111100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17180655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2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2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7230675" y="1554246"/>
              <a:ext cx="96405" cy="172424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17363478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3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3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7423513" y="1615588"/>
              <a:ext cx="87557" cy="10808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7541737" y="1615618"/>
              <a:ext cx="101986" cy="166832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16769426" y="962991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097" y="233181"/>
                  </a:lnTo>
                  <a:lnTo>
                    <a:pt x="9559" y="274555"/>
                  </a:lnTo>
                  <a:lnTo>
                    <a:pt x="40916" y="336553"/>
                  </a:lnTo>
                  <a:lnTo>
                    <a:pt x="73964" y="372179"/>
                  </a:lnTo>
                  <a:lnTo>
                    <a:pt x="114389" y="399442"/>
                  </a:lnTo>
                  <a:lnTo>
                    <a:pt x="160724" y="416876"/>
                  </a:lnTo>
                  <a:lnTo>
                    <a:pt x="211501" y="423013"/>
                  </a:lnTo>
                  <a:lnTo>
                    <a:pt x="262278" y="416876"/>
                  </a:lnTo>
                  <a:lnTo>
                    <a:pt x="308613" y="399442"/>
                  </a:lnTo>
                  <a:lnTo>
                    <a:pt x="349038" y="372179"/>
                  </a:lnTo>
                  <a:lnTo>
                    <a:pt x="382086" y="336553"/>
                  </a:lnTo>
                  <a:lnTo>
                    <a:pt x="406291" y="294032"/>
                  </a:lnTo>
                  <a:lnTo>
                    <a:pt x="416653" y="262107"/>
                  </a:lnTo>
                  <a:lnTo>
                    <a:pt x="215532" y="262107"/>
                  </a:lnTo>
                  <a:lnTo>
                    <a:pt x="215532" y="174256"/>
                  </a:lnTo>
                  <a:lnTo>
                    <a:pt x="191627" y="174256"/>
                  </a:lnTo>
                  <a:lnTo>
                    <a:pt x="191627" y="160885"/>
                  </a:lnTo>
                  <a:lnTo>
                    <a:pt x="416655" y="160885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655" y="160885"/>
                  </a:moveTo>
                  <a:lnTo>
                    <a:pt x="231396" y="160885"/>
                  </a:lnTo>
                  <a:lnTo>
                    <a:pt x="231396" y="262107"/>
                  </a:lnTo>
                  <a:lnTo>
                    <a:pt x="416653" y="262107"/>
                  </a:lnTo>
                  <a:lnTo>
                    <a:pt x="418683" y="254235"/>
                  </a:lnTo>
                  <a:lnTo>
                    <a:pt x="421905" y="233181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655" y="160885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6961054" y="1123879"/>
              <a:ext cx="40005" cy="101600"/>
            </a:xfrm>
            <a:custGeom>
              <a:avLst/>
              <a:gdLst/>
              <a:ahLst/>
              <a:cxnLst/>
              <a:rect l="l" t="t" r="r" b="b"/>
              <a:pathLst>
                <a:path w="40005" h="101600">
                  <a:moveTo>
                    <a:pt x="39763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3901" y="13970"/>
                  </a:lnTo>
                  <a:lnTo>
                    <a:pt x="23901" y="101600"/>
                  </a:lnTo>
                  <a:lnTo>
                    <a:pt x="39763" y="101600"/>
                  </a:lnTo>
                  <a:lnTo>
                    <a:pt x="39763" y="13970"/>
                  </a:lnTo>
                  <a:lnTo>
                    <a:pt x="397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6171571" y="4043436"/>
              <a:ext cx="1618725" cy="768782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6480683" y="4402012"/>
              <a:ext cx="86217" cy="111085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6598884" y="4402004"/>
              <a:ext cx="87557" cy="108080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6718213" y="4402012"/>
              <a:ext cx="86217" cy="111085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16835434" y="4340684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5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6873886" y="4402014"/>
              <a:ext cx="182284" cy="166856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7080233" y="4402016"/>
              <a:ext cx="90353" cy="111085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7199340" y="4401996"/>
              <a:ext cx="158790" cy="111105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7386868" y="4402004"/>
              <a:ext cx="87557" cy="108080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16769424" y="3744650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5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5586" y="259991"/>
                  </a:lnTo>
                  <a:lnTo>
                    <a:pt x="21500" y="304507"/>
                  </a:lnTo>
                  <a:lnTo>
                    <a:pt x="46469" y="343777"/>
                  </a:lnTo>
                  <a:lnTo>
                    <a:pt x="79225" y="376533"/>
                  </a:lnTo>
                  <a:lnTo>
                    <a:pt x="118495" y="401502"/>
                  </a:lnTo>
                  <a:lnTo>
                    <a:pt x="163011" y="417416"/>
                  </a:lnTo>
                  <a:lnTo>
                    <a:pt x="211501" y="423002"/>
                  </a:lnTo>
                  <a:lnTo>
                    <a:pt x="259992" y="417416"/>
                  </a:lnTo>
                  <a:lnTo>
                    <a:pt x="304509" y="401502"/>
                  </a:lnTo>
                  <a:lnTo>
                    <a:pt x="343781" y="376533"/>
                  </a:lnTo>
                  <a:lnTo>
                    <a:pt x="376539" y="343777"/>
                  </a:lnTo>
                  <a:lnTo>
                    <a:pt x="401511" y="304507"/>
                  </a:lnTo>
                  <a:lnTo>
                    <a:pt x="417425" y="259991"/>
                  </a:lnTo>
                  <a:lnTo>
                    <a:pt x="423013" y="211501"/>
                  </a:lnTo>
                  <a:lnTo>
                    <a:pt x="417425" y="163011"/>
                  </a:lnTo>
                  <a:lnTo>
                    <a:pt x="401511" y="118495"/>
                  </a:lnTo>
                  <a:lnTo>
                    <a:pt x="376539" y="79225"/>
                  </a:lnTo>
                  <a:lnTo>
                    <a:pt x="343781" y="46469"/>
                  </a:lnTo>
                  <a:lnTo>
                    <a:pt x="304509" y="21500"/>
                  </a:lnTo>
                  <a:lnTo>
                    <a:pt x="259992" y="5586"/>
                  </a:lnTo>
                  <a:lnTo>
                    <a:pt x="211501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6945570" y="3882491"/>
              <a:ext cx="70730" cy="147335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4890698" y="2637472"/>
              <a:ext cx="1618757" cy="768350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5150306" y="2840849"/>
              <a:ext cx="1100324" cy="392770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5300076" y="3122534"/>
              <a:ext cx="90353" cy="111085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5419156" y="3122519"/>
              <a:ext cx="87568" cy="108080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15488578" y="2342947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101" y="233217"/>
                  </a:lnTo>
                  <a:lnTo>
                    <a:pt x="9585" y="274646"/>
                  </a:lnTo>
                  <a:lnTo>
                    <a:pt x="40969" y="336636"/>
                  </a:lnTo>
                  <a:lnTo>
                    <a:pt x="74017" y="372231"/>
                  </a:lnTo>
                  <a:lnTo>
                    <a:pt x="114431" y="399467"/>
                  </a:lnTo>
                  <a:lnTo>
                    <a:pt x="160747" y="416882"/>
                  </a:lnTo>
                  <a:lnTo>
                    <a:pt x="211501" y="423013"/>
                  </a:lnTo>
                  <a:lnTo>
                    <a:pt x="262255" y="416882"/>
                  </a:lnTo>
                  <a:lnTo>
                    <a:pt x="308571" y="399467"/>
                  </a:lnTo>
                  <a:lnTo>
                    <a:pt x="348985" y="372231"/>
                  </a:lnTo>
                  <a:lnTo>
                    <a:pt x="382033" y="336636"/>
                  </a:lnTo>
                  <a:lnTo>
                    <a:pt x="406249" y="294148"/>
                  </a:lnTo>
                  <a:lnTo>
                    <a:pt x="409624" y="284965"/>
                  </a:lnTo>
                  <a:lnTo>
                    <a:pt x="224914" y="284965"/>
                  </a:lnTo>
                  <a:lnTo>
                    <a:pt x="224914" y="240505"/>
                  </a:lnTo>
                  <a:lnTo>
                    <a:pt x="158236" y="240505"/>
                  </a:lnTo>
                  <a:lnTo>
                    <a:pt x="158236" y="236495"/>
                  </a:lnTo>
                  <a:lnTo>
                    <a:pt x="232778" y="138058"/>
                  </a:lnTo>
                  <a:lnTo>
                    <a:pt x="408495" y="138058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08495" y="138058"/>
                  </a:moveTo>
                  <a:lnTo>
                    <a:pt x="240181" y="138058"/>
                  </a:lnTo>
                  <a:lnTo>
                    <a:pt x="240181" y="227186"/>
                  </a:lnTo>
                  <a:lnTo>
                    <a:pt x="264756" y="227186"/>
                  </a:lnTo>
                  <a:lnTo>
                    <a:pt x="264756" y="240505"/>
                  </a:lnTo>
                  <a:lnTo>
                    <a:pt x="240181" y="240505"/>
                  </a:lnTo>
                  <a:lnTo>
                    <a:pt x="240181" y="284965"/>
                  </a:lnTo>
                  <a:lnTo>
                    <a:pt x="409624" y="284965"/>
                  </a:lnTo>
                  <a:lnTo>
                    <a:pt x="413417" y="274646"/>
                  </a:lnTo>
                  <a:lnTo>
                    <a:pt x="418670" y="254301"/>
                  </a:lnTo>
                  <a:lnTo>
                    <a:pt x="421901" y="233217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08495" y="138058"/>
                  </a:lnTo>
                  <a:close/>
                </a:path>
                <a:path w="423544" h="423544">
                  <a:moveTo>
                    <a:pt x="225124" y="168979"/>
                  </a:moveTo>
                  <a:lnTo>
                    <a:pt x="221993" y="175324"/>
                  </a:lnTo>
                  <a:lnTo>
                    <a:pt x="185774" y="223804"/>
                  </a:lnTo>
                  <a:lnTo>
                    <a:pt x="181764" y="228244"/>
                  </a:lnTo>
                  <a:lnTo>
                    <a:pt x="187051" y="227186"/>
                  </a:lnTo>
                  <a:lnTo>
                    <a:pt x="224914" y="227186"/>
                  </a:lnTo>
                  <a:lnTo>
                    <a:pt x="224694" y="175533"/>
                  </a:lnTo>
                  <a:lnTo>
                    <a:pt x="225124" y="168979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5646821" y="2481005"/>
              <a:ext cx="106509" cy="146906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7451269" y="2640885"/>
              <a:ext cx="1618767" cy="768350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7823059" y="2872114"/>
              <a:ext cx="206890" cy="166853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8050140" y="2872114"/>
              <a:ext cx="420006" cy="166853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8498877" y="2872100"/>
              <a:ext cx="87568" cy="108080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8619401" y="2872114"/>
              <a:ext cx="76228" cy="111085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7711201" y="3125923"/>
              <a:ext cx="200359" cy="111085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7940320" y="3125902"/>
              <a:ext cx="156503" cy="108083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8118281" y="3125923"/>
              <a:ext cx="86217" cy="111085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8236482" y="3125908"/>
              <a:ext cx="157743" cy="108080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8423540" y="3125923"/>
              <a:ext cx="90353" cy="111085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18541697" y="3064587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4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8588285" y="3125923"/>
              <a:ext cx="90353" cy="111085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8707361" y="3125908"/>
              <a:ext cx="87568" cy="108080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18049146" y="2339533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306" y="235142"/>
                  </a:lnTo>
                  <a:lnTo>
                    <a:pt x="11339" y="280000"/>
                  </a:lnTo>
                  <a:lnTo>
                    <a:pt x="44527" y="341326"/>
                  </a:lnTo>
                  <a:lnTo>
                    <a:pt x="77403" y="375060"/>
                  </a:lnTo>
                  <a:lnTo>
                    <a:pt x="117082" y="400810"/>
                  </a:lnTo>
                  <a:lnTo>
                    <a:pt x="162226" y="417239"/>
                  </a:lnTo>
                  <a:lnTo>
                    <a:pt x="211501" y="423013"/>
                  </a:lnTo>
                  <a:lnTo>
                    <a:pt x="260777" y="417239"/>
                  </a:lnTo>
                  <a:lnTo>
                    <a:pt x="305923" y="400810"/>
                  </a:lnTo>
                  <a:lnTo>
                    <a:pt x="345603" y="375060"/>
                  </a:lnTo>
                  <a:lnTo>
                    <a:pt x="378479" y="341326"/>
                  </a:lnTo>
                  <a:lnTo>
                    <a:pt x="403212" y="300943"/>
                  </a:lnTo>
                  <a:lnTo>
                    <a:pt x="416503" y="262861"/>
                  </a:lnTo>
                  <a:lnTo>
                    <a:pt x="168958" y="262861"/>
                  </a:lnTo>
                  <a:lnTo>
                    <a:pt x="168958" y="254819"/>
                  </a:lnTo>
                  <a:lnTo>
                    <a:pt x="218066" y="212265"/>
                  </a:lnTo>
                  <a:lnTo>
                    <a:pt x="225050" y="206339"/>
                  </a:lnTo>
                  <a:lnTo>
                    <a:pt x="228684" y="199103"/>
                  </a:lnTo>
                  <a:lnTo>
                    <a:pt x="228684" y="192339"/>
                  </a:lnTo>
                  <a:lnTo>
                    <a:pt x="181010" y="192339"/>
                  </a:lnTo>
                  <a:lnTo>
                    <a:pt x="170225" y="184339"/>
                  </a:lnTo>
                  <a:lnTo>
                    <a:pt x="204395" y="160730"/>
                  </a:lnTo>
                  <a:lnTo>
                    <a:pt x="211763" y="160152"/>
                  </a:lnTo>
                  <a:lnTo>
                    <a:pt x="416393" y="160152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393" y="160152"/>
                  </a:moveTo>
                  <a:lnTo>
                    <a:pt x="211763" y="160152"/>
                  </a:lnTo>
                  <a:lnTo>
                    <a:pt x="225637" y="162330"/>
                  </a:lnTo>
                  <a:lnTo>
                    <a:pt x="236161" y="168541"/>
                  </a:lnTo>
                  <a:lnTo>
                    <a:pt x="242839" y="178298"/>
                  </a:lnTo>
                  <a:lnTo>
                    <a:pt x="245175" y="191114"/>
                  </a:lnTo>
                  <a:lnTo>
                    <a:pt x="245175" y="195931"/>
                  </a:lnTo>
                  <a:lnTo>
                    <a:pt x="195428" y="249531"/>
                  </a:lnTo>
                  <a:lnTo>
                    <a:pt x="254065" y="249531"/>
                  </a:lnTo>
                  <a:lnTo>
                    <a:pt x="254065" y="262861"/>
                  </a:lnTo>
                  <a:lnTo>
                    <a:pt x="416503" y="262861"/>
                  </a:lnTo>
                  <a:lnTo>
                    <a:pt x="417870" y="258020"/>
                  </a:lnTo>
                  <a:lnTo>
                    <a:pt x="421696" y="235142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393" y="160152"/>
                  </a:lnTo>
                  <a:close/>
                </a:path>
                <a:path w="423544" h="423544">
                  <a:moveTo>
                    <a:pt x="210035" y="174361"/>
                  </a:moveTo>
                  <a:lnTo>
                    <a:pt x="205166" y="174361"/>
                  </a:lnTo>
                  <a:lnTo>
                    <a:pt x="199658" y="175848"/>
                  </a:lnTo>
                  <a:lnTo>
                    <a:pt x="196067" y="178172"/>
                  </a:lnTo>
                  <a:lnTo>
                    <a:pt x="190988" y="181554"/>
                  </a:lnTo>
                  <a:lnTo>
                    <a:pt x="181010" y="192339"/>
                  </a:lnTo>
                  <a:lnTo>
                    <a:pt x="228684" y="192339"/>
                  </a:lnTo>
                  <a:lnTo>
                    <a:pt x="210035" y="174361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8218105" y="2499682"/>
              <a:ext cx="85107" cy="102708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15318778" y="1581841"/>
              <a:ext cx="3408679" cy="2887980"/>
            </a:xfrm>
            <a:custGeom>
              <a:avLst/>
              <a:gdLst/>
              <a:ahLst/>
              <a:cxnLst/>
              <a:rect l="l" t="t" r="r" b="b"/>
              <a:pathLst>
                <a:path w="3408680" h="2887979">
                  <a:moveTo>
                    <a:pt x="631952" y="40792"/>
                  </a:moveTo>
                  <a:lnTo>
                    <a:pt x="631939" y="24892"/>
                  </a:lnTo>
                  <a:lnTo>
                    <a:pt x="625716" y="11938"/>
                  </a:lnTo>
                  <a:lnTo>
                    <a:pt x="614337" y="3200"/>
                  </a:lnTo>
                  <a:lnTo>
                    <a:pt x="598868" y="0"/>
                  </a:lnTo>
                  <a:lnTo>
                    <a:pt x="462699" y="2133"/>
                  </a:lnTo>
                  <a:lnTo>
                    <a:pt x="448411" y="4940"/>
                  </a:lnTo>
                  <a:lnTo>
                    <a:pt x="440753" y="12141"/>
                  </a:lnTo>
                  <a:lnTo>
                    <a:pt x="440245" y="22644"/>
                  </a:lnTo>
                  <a:lnTo>
                    <a:pt x="447395" y="35331"/>
                  </a:lnTo>
                  <a:lnTo>
                    <a:pt x="494220" y="91884"/>
                  </a:lnTo>
                  <a:lnTo>
                    <a:pt x="457301" y="126098"/>
                  </a:lnTo>
                  <a:lnTo>
                    <a:pt x="421398" y="161302"/>
                  </a:lnTo>
                  <a:lnTo>
                    <a:pt x="386524" y="197485"/>
                  </a:lnTo>
                  <a:lnTo>
                    <a:pt x="352704" y="234607"/>
                  </a:lnTo>
                  <a:lnTo>
                    <a:pt x="319938" y="272656"/>
                  </a:lnTo>
                  <a:lnTo>
                    <a:pt x="288264" y="311594"/>
                  </a:lnTo>
                  <a:lnTo>
                    <a:pt x="257708" y="351396"/>
                  </a:lnTo>
                  <a:lnTo>
                    <a:pt x="228269" y="392036"/>
                  </a:lnTo>
                  <a:lnTo>
                    <a:pt x="199974" y="433489"/>
                  </a:lnTo>
                  <a:lnTo>
                    <a:pt x="172834" y="475716"/>
                  </a:lnTo>
                  <a:lnTo>
                    <a:pt x="146888" y="518706"/>
                  </a:lnTo>
                  <a:lnTo>
                    <a:pt x="122135" y="562419"/>
                  </a:lnTo>
                  <a:lnTo>
                    <a:pt x="98615" y="606844"/>
                  </a:lnTo>
                  <a:lnTo>
                    <a:pt x="76339" y="651929"/>
                  </a:lnTo>
                  <a:lnTo>
                    <a:pt x="55308" y="697674"/>
                  </a:lnTo>
                  <a:lnTo>
                    <a:pt x="35572" y="744029"/>
                  </a:lnTo>
                  <a:lnTo>
                    <a:pt x="17119" y="790981"/>
                  </a:lnTo>
                  <a:lnTo>
                    <a:pt x="0" y="838504"/>
                  </a:lnTo>
                  <a:lnTo>
                    <a:pt x="39992" y="852373"/>
                  </a:lnTo>
                  <a:lnTo>
                    <a:pt x="56680" y="806069"/>
                  </a:lnTo>
                  <a:lnTo>
                    <a:pt x="74650" y="760310"/>
                  </a:lnTo>
                  <a:lnTo>
                    <a:pt x="93878" y="715124"/>
                  </a:lnTo>
                  <a:lnTo>
                    <a:pt x="114363" y="670547"/>
                  </a:lnTo>
                  <a:lnTo>
                    <a:pt x="136067" y="626592"/>
                  </a:lnTo>
                  <a:lnTo>
                    <a:pt x="158978" y="583298"/>
                  </a:lnTo>
                  <a:lnTo>
                    <a:pt x="183070" y="540689"/>
                  </a:lnTo>
                  <a:lnTo>
                    <a:pt x="208343" y="498779"/>
                  </a:lnTo>
                  <a:lnTo>
                    <a:pt x="234772" y="457619"/>
                  </a:lnTo>
                  <a:lnTo>
                    <a:pt x="262318" y="417207"/>
                  </a:lnTo>
                  <a:lnTo>
                    <a:pt x="290982" y="377583"/>
                  </a:lnTo>
                  <a:lnTo>
                    <a:pt x="320751" y="338772"/>
                  </a:lnTo>
                  <a:lnTo>
                    <a:pt x="351586" y="300812"/>
                  </a:lnTo>
                  <a:lnTo>
                    <a:pt x="383489" y="263702"/>
                  </a:lnTo>
                  <a:lnTo>
                    <a:pt x="416433" y="227495"/>
                  </a:lnTo>
                  <a:lnTo>
                    <a:pt x="450380" y="192201"/>
                  </a:lnTo>
                  <a:lnTo>
                    <a:pt x="485343" y="157861"/>
                  </a:lnTo>
                  <a:lnTo>
                    <a:pt x="521284" y="124498"/>
                  </a:lnTo>
                  <a:lnTo>
                    <a:pt x="575513" y="189928"/>
                  </a:lnTo>
                  <a:lnTo>
                    <a:pt x="581964" y="193573"/>
                  </a:lnTo>
                  <a:lnTo>
                    <a:pt x="587692" y="193573"/>
                  </a:lnTo>
                  <a:lnTo>
                    <a:pt x="593293" y="192290"/>
                  </a:lnTo>
                  <a:lnTo>
                    <a:pt x="598144" y="188480"/>
                  </a:lnTo>
                  <a:lnTo>
                    <a:pt x="602043" y="182194"/>
                  </a:lnTo>
                  <a:lnTo>
                    <a:pt x="604748" y="173482"/>
                  </a:lnTo>
                  <a:lnTo>
                    <a:pt x="631952" y="40792"/>
                  </a:lnTo>
                  <a:close/>
                </a:path>
                <a:path w="3408680" h="2887979">
                  <a:moveTo>
                    <a:pt x="711200" y="2852826"/>
                  </a:moveTo>
                  <a:lnTo>
                    <a:pt x="671334" y="2823946"/>
                  </a:lnTo>
                  <a:lnTo>
                    <a:pt x="632358" y="2793987"/>
                  </a:lnTo>
                  <a:lnTo>
                    <a:pt x="594283" y="2762961"/>
                  </a:lnTo>
                  <a:lnTo>
                    <a:pt x="557136" y="2730919"/>
                  </a:lnTo>
                  <a:lnTo>
                    <a:pt x="520928" y="2697873"/>
                  </a:lnTo>
                  <a:lnTo>
                    <a:pt x="485698" y="2663850"/>
                  </a:lnTo>
                  <a:lnTo>
                    <a:pt x="451446" y="2628874"/>
                  </a:lnTo>
                  <a:lnTo>
                    <a:pt x="418198" y="2592971"/>
                  </a:lnTo>
                  <a:lnTo>
                    <a:pt x="385978" y="2556167"/>
                  </a:lnTo>
                  <a:lnTo>
                    <a:pt x="354799" y="2518486"/>
                  </a:lnTo>
                  <a:lnTo>
                    <a:pt x="324688" y="2479941"/>
                  </a:lnTo>
                  <a:lnTo>
                    <a:pt x="295668" y="2440584"/>
                  </a:lnTo>
                  <a:lnTo>
                    <a:pt x="267754" y="2400414"/>
                  </a:lnTo>
                  <a:lnTo>
                    <a:pt x="240957" y="2359482"/>
                  </a:lnTo>
                  <a:lnTo>
                    <a:pt x="215315" y="2317788"/>
                  </a:lnTo>
                  <a:lnTo>
                    <a:pt x="190842" y="2275357"/>
                  </a:lnTo>
                  <a:lnTo>
                    <a:pt x="167551" y="2232241"/>
                  </a:lnTo>
                  <a:lnTo>
                    <a:pt x="145465" y="2188451"/>
                  </a:lnTo>
                  <a:lnTo>
                    <a:pt x="214376" y="2158403"/>
                  </a:lnTo>
                  <a:lnTo>
                    <a:pt x="226491" y="2150287"/>
                  </a:lnTo>
                  <a:lnTo>
                    <a:pt x="230784" y="2140686"/>
                  </a:lnTo>
                  <a:lnTo>
                    <a:pt x="227203" y="2130818"/>
                  </a:lnTo>
                  <a:lnTo>
                    <a:pt x="215722" y="2121865"/>
                  </a:lnTo>
                  <a:lnTo>
                    <a:pt x="90017" y="2055850"/>
                  </a:lnTo>
                  <a:lnTo>
                    <a:pt x="84150" y="2054428"/>
                  </a:lnTo>
                  <a:lnTo>
                    <a:pt x="78562" y="2054428"/>
                  </a:lnTo>
                  <a:lnTo>
                    <a:pt x="47193" y="2080031"/>
                  </a:lnTo>
                  <a:lnTo>
                    <a:pt x="11658" y="2210778"/>
                  </a:lnTo>
                  <a:lnTo>
                    <a:pt x="10109" y="2222182"/>
                  </a:lnTo>
                  <a:lnTo>
                    <a:pt x="12153" y="2230755"/>
                  </a:lnTo>
                  <a:lnTo>
                    <a:pt x="17399" y="2236152"/>
                  </a:lnTo>
                  <a:lnTo>
                    <a:pt x="25438" y="2238032"/>
                  </a:lnTo>
                  <a:lnTo>
                    <a:pt x="29451" y="2238032"/>
                  </a:lnTo>
                  <a:lnTo>
                    <a:pt x="34112" y="2236952"/>
                  </a:lnTo>
                  <a:lnTo>
                    <a:pt x="106629" y="2205367"/>
                  </a:lnTo>
                  <a:lnTo>
                    <a:pt x="129247" y="2250338"/>
                  </a:lnTo>
                  <a:lnTo>
                    <a:pt x="153111" y="2294610"/>
                  </a:lnTo>
                  <a:lnTo>
                    <a:pt x="178193" y="2338159"/>
                  </a:lnTo>
                  <a:lnTo>
                    <a:pt x="204470" y="2380958"/>
                  </a:lnTo>
                  <a:lnTo>
                    <a:pt x="231927" y="2422995"/>
                  </a:lnTo>
                  <a:lnTo>
                    <a:pt x="260553" y="2464231"/>
                  </a:lnTo>
                  <a:lnTo>
                    <a:pt x="290309" y="2504643"/>
                  </a:lnTo>
                  <a:lnTo>
                    <a:pt x="321195" y="2544203"/>
                  </a:lnTo>
                  <a:lnTo>
                    <a:pt x="353161" y="2582900"/>
                  </a:lnTo>
                  <a:lnTo>
                    <a:pt x="386207" y="2620683"/>
                  </a:lnTo>
                  <a:lnTo>
                    <a:pt x="420319" y="2657538"/>
                  </a:lnTo>
                  <a:lnTo>
                    <a:pt x="455447" y="2693454"/>
                  </a:lnTo>
                  <a:lnTo>
                    <a:pt x="491591" y="2728379"/>
                  </a:lnTo>
                  <a:lnTo>
                    <a:pt x="528739" y="2762300"/>
                  </a:lnTo>
                  <a:lnTo>
                    <a:pt x="566851" y="2795193"/>
                  </a:lnTo>
                  <a:lnTo>
                    <a:pt x="605904" y="2827032"/>
                  </a:lnTo>
                  <a:lnTo>
                    <a:pt x="645896" y="2857779"/>
                  </a:lnTo>
                  <a:lnTo>
                    <a:pt x="686790" y="2887434"/>
                  </a:lnTo>
                  <a:lnTo>
                    <a:pt x="711200" y="2852826"/>
                  </a:lnTo>
                  <a:close/>
                </a:path>
                <a:path w="3408680" h="2887979">
                  <a:moveTo>
                    <a:pt x="3346005" y="2064067"/>
                  </a:moveTo>
                  <a:lnTo>
                    <a:pt x="3306407" y="2049170"/>
                  </a:lnTo>
                  <a:lnTo>
                    <a:pt x="3288436" y="2094992"/>
                  </a:lnTo>
                  <a:lnTo>
                    <a:pt x="3269196" y="2140229"/>
                  </a:lnTo>
                  <a:lnTo>
                    <a:pt x="3248710" y="2184844"/>
                  </a:lnTo>
                  <a:lnTo>
                    <a:pt x="3226993" y="2228824"/>
                  </a:lnTo>
                  <a:lnTo>
                    <a:pt x="3204070" y="2272144"/>
                  </a:lnTo>
                  <a:lnTo>
                    <a:pt x="3179953" y="2314778"/>
                  </a:lnTo>
                  <a:lnTo>
                    <a:pt x="3154680" y="2356701"/>
                  </a:lnTo>
                  <a:lnTo>
                    <a:pt x="3128238" y="2397887"/>
                  </a:lnTo>
                  <a:lnTo>
                    <a:pt x="3100679" y="2438298"/>
                  </a:lnTo>
                  <a:lnTo>
                    <a:pt x="3072015" y="2477922"/>
                  </a:lnTo>
                  <a:lnTo>
                    <a:pt x="3042247" y="2516721"/>
                  </a:lnTo>
                  <a:lnTo>
                    <a:pt x="3011411" y="2554681"/>
                  </a:lnTo>
                  <a:lnTo>
                    <a:pt x="2979521" y="2591778"/>
                  </a:lnTo>
                  <a:lnTo>
                    <a:pt x="2946603" y="2627973"/>
                  </a:lnTo>
                  <a:lnTo>
                    <a:pt x="2912668" y="2663253"/>
                  </a:lnTo>
                  <a:lnTo>
                    <a:pt x="2877731" y="2697581"/>
                  </a:lnTo>
                  <a:lnTo>
                    <a:pt x="2841828" y="2730944"/>
                  </a:lnTo>
                  <a:lnTo>
                    <a:pt x="2804972" y="2763304"/>
                  </a:lnTo>
                  <a:lnTo>
                    <a:pt x="2752433" y="2696197"/>
                  </a:lnTo>
                  <a:lnTo>
                    <a:pt x="2745956" y="2692362"/>
                  </a:lnTo>
                  <a:lnTo>
                    <a:pt x="2740152" y="2692362"/>
                  </a:lnTo>
                  <a:lnTo>
                    <a:pt x="2734640" y="2693606"/>
                  </a:lnTo>
                  <a:lnTo>
                    <a:pt x="2692031" y="2843885"/>
                  </a:lnTo>
                  <a:lnTo>
                    <a:pt x="2691612" y="2859900"/>
                  </a:lnTo>
                  <a:lnTo>
                    <a:pt x="2697619" y="2873108"/>
                  </a:lnTo>
                  <a:lnTo>
                    <a:pt x="2709011" y="2882138"/>
                  </a:lnTo>
                  <a:lnTo>
                    <a:pt x="2724696" y="2885592"/>
                  </a:lnTo>
                  <a:lnTo>
                    <a:pt x="2860814" y="2887243"/>
                  </a:lnTo>
                  <a:lnTo>
                    <a:pt x="2874822" y="2884678"/>
                  </a:lnTo>
                  <a:lnTo>
                    <a:pt x="2882430" y="2877655"/>
                  </a:lnTo>
                  <a:lnTo>
                    <a:pt x="2883103" y="2867228"/>
                  </a:lnTo>
                  <a:lnTo>
                    <a:pt x="2876346" y="2854464"/>
                  </a:lnTo>
                  <a:lnTo>
                    <a:pt x="2831071" y="2796629"/>
                  </a:lnTo>
                  <a:lnTo>
                    <a:pt x="2868942" y="2763469"/>
                  </a:lnTo>
                  <a:lnTo>
                    <a:pt x="2905823" y="2729268"/>
                  </a:lnTo>
                  <a:lnTo>
                    <a:pt x="2941701" y="2694076"/>
                  </a:lnTo>
                  <a:lnTo>
                    <a:pt x="2976562" y="2657906"/>
                  </a:lnTo>
                  <a:lnTo>
                    <a:pt x="3010370" y="2620784"/>
                  </a:lnTo>
                  <a:lnTo>
                    <a:pt x="3043123" y="2582735"/>
                  </a:lnTo>
                  <a:lnTo>
                    <a:pt x="3074797" y="2543797"/>
                  </a:lnTo>
                  <a:lnTo>
                    <a:pt x="3105353" y="2503995"/>
                  </a:lnTo>
                  <a:lnTo>
                    <a:pt x="3134791" y="2463342"/>
                  </a:lnTo>
                  <a:lnTo>
                    <a:pt x="3163100" y="2421890"/>
                  </a:lnTo>
                  <a:lnTo>
                    <a:pt x="3190240" y="2379637"/>
                  </a:lnTo>
                  <a:lnTo>
                    <a:pt x="3216186" y="2336622"/>
                  </a:lnTo>
                  <a:lnTo>
                    <a:pt x="3240951" y="2292870"/>
                  </a:lnTo>
                  <a:lnTo>
                    <a:pt x="3264484" y="2248420"/>
                  </a:lnTo>
                  <a:lnTo>
                    <a:pt x="3286772" y="2203285"/>
                  </a:lnTo>
                  <a:lnTo>
                    <a:pt x="3307804" y="2157501"/>
                  </a:lnTo>
                  <a:lnTo>
                    <a:pt x="3327552" y="2111083"/>
                  </a:lnTo>
                  <a:lnTo>
                    <a:pt x="3346005" y="2064067"/>
                  </a:lnTo>
                  <a:close/>
                </a:path>
                <a:path w="3408680" h="2887979">
                  <a:moveTo>
                    <a:pt x="3408616" y="679462"/>
                  </a:moveTo>
                  <a:lnTo>
                    <a:pt x="3408311" y="669544"/>
                  </a:lnTo>
                  <a:lnTo>
                    <a:pt x="3402584" y="663803"/>
                  </a:lnTo>
                  <a:lnTo>
                    <a:pt x="3389236" y="663803"/>
                  </a:lnTo>
                  <a:lnTo>
                    <a:pt x="3384702" y="664794"/>
                  </a:lnTo>
                  <a:lnTo>
                    <a:pt x="3311753" y="694778"/>
                  </a:lnTo>
                  <a:lnTo>
                    <a:pt x="3290062" y="649363"/>
                  </a:lnTo>
                  <a:lnTo>
                    <a:pt x="3267100" y="604608"/>
                  </a:lnTo>
                  <a:lnTo>
                    <a:pt x="3242919" y="560539"/>
                  </a:lnTo>
                  <a:lnTo>
                    <a:pt x="3217519" y="517207"/>
                  </a:lnTo>
                  <a:lnTo>
                    <a:pt x="3190913" y="474624"/>
                  </a:lnTo>
                  <a:lnTo>
                    <a:pt x="3163151" y="432803"/>
                  </a:lnTo>
                  <a:lnTo>
                    <a:pt x="3134220" y="391795"/>
                  </a:lnTo>
                  <a:lnTo>
                    <a:pt x="3104172" y="351599"/>
                  </a:lnTo>
                  <a:lnTo>
                    <a:pt x="3073006" y="312267"/>
                  </a:lnTo>
                  <a:lnTo>
                    <a:pt x="3040735" y="273812"/>
                  </a:lnTo>
                  <a:lnTo>
                    <a:pt x="3007410" y="236258"/>
                  </a:lnTo>
                  <a:lnTo>
                    <a:pt x="2973019" y="199631"/>
                  </a:lnTo>
                  <a:lnTo>
                    <a:pt x="2937599" y="163969"/>
                  </a:lnTo>
                  <a:lnTo>
                    <a:pt x="2901175" y="129286"/>
                  </a:lnTo>
                  <a:lnTo>
                    <a:pt x="2863748" y="95618"/>
                  </a:lnTo>
                  <a:lnTo>
                    <a:pt x="2825356" y="62979"/>
                  </a:lnTo>
                  <a:lnTo>
                    <a:pt x="2786011" y="31407"/>
                  </a:lnTo>
                  <a:lnTo>
                    <a:pt x="2745727" y="914"/>
                  </a:lnTo>
                  <a:lnTo>
                    <a:pt x="2720683" y="35052"/>
                  </a:lnTo>
                  <a:lnTo>
                    <a:pt x="2759938" y="64744"/>
                  </a:lnTo>
                  <a:lnTo>
                    <a:pt x="2798292" y="95504"/>
                  </a:lnTo>
                  <a:lnTo>
                    <a:pt x="2835706" y="127304"/>
                  </a:lnTo>
                  <a:lnTo>
                    <a:pt x="2872181" y="160108"/>
                  </a:lnTo>
                  <a:lnTo>
                    <a:pt x="2907690" y="193890"/>
                  </a:lnTo>
                  <a:lnTo>
                    <a:pt x="2942221" y="228638"/>
                  </a:lnTo>
                  <a:lnTo>
                    <a:pt x="2975737" y="264312"/>
                  </a:lnTo>
                  <a:lnTo>
                    <a:pt x="3008236" y="300901"/>
                  </a:lnTo>
                  <a:lnTo>
                    <a:pt x="3039681" y="338366"/>
                  </a:lnTo>
                  <a:lnTo>
                    <a:pt x="3070072" y="376682"/>
                  </a:lnTo>
                  <a:lnTo>
                    <a:pt x="3099384" y="415836"/>
                  </a:lnTo>
                  <a:lnTo>
                    <a:pt x="3127578" y="455790"/>
                  </a:lnTo>
                  <a:lnTo>
                    <a:pt x="3154667" y="496519"/>
                  </a:lnTo>
                  <a:lnTo>
                    <a:pt x="3180600" y="537997"/>
                  </a:lnTo>
                  <a:lnTo>
                    <a:pt x="3205378" y="580212"/>
                  </a:lnTo>
                  <a:lnTo>
                    <a:pt x="3228975" y="623112"/>
                  </a:lnTo>
                  <a:lnTo>
                    <a:pt x="3251365" y="666699"/>
                  </a:lnTo>
                  <a:lnTo>
                    <a:pt x="3272548" y="710933"/>
                  </a:lnTo>
                  <a:lnTo>
                    <a:pt x="3203054" y="739533"/>
                  </a:lnTo>
                  <a:lnTo>
                    <a:pt x="3190773" y="747382"/>
                  </a:lnTo>
                  <a:lnTo>
                    <a:pt x="3186290" y="756881"/>
                  </a:lnTo>
                  <a:lnTo>
                    <a:pt x="3189668" y="766838"/>
                  </a:lnTo>
                  <a:lnTo>
                    <a:pt x="3200971" y="776046"/>
                  </a:lnTo>
                  <a:lnTo>
                    <a:pt x="3325571" y="844727"/>
                  </a:lnTo>
                  <a:lnTo>
                    <a:pt x="3331654" y="846277"/>
                  </a:lnTo>
                  <a:lnTo>
                    <a:pt x="3337445" y="846277"/>
                  </a:lnTo>
                  <a:lnTo>
                    <a:pt x="3368573" y="821309"/>
                  </a:lnTo>
                  <a:lnTo>
                    <a:pt x="3407956" y="687616"/>
                  </a:lnTo>
                  <a:lnTo>
                    <a:pt x="3408515" y="684199"/>
                  </a:lnTo>
                  <a:lnTo>
                    <a:pt x="3408616" y="679462"/>
                  </a:lnTo>
                  <a:close/>
                </a:path>
              </a:pathLst>
            </a:custGeom>
            <a:solidFill>
              <a:srgbClr val="EFED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109913" y="2165756"/>
              <a:ext cx="12607290" cy="7497445"/>
            </a:xfrm>
            <a:custGeom>
              <a:avLst/>
              <a:gdLst/>
              <a:ahLst/>
              <a:cxnLst/>
              <a:rect l="l" t="t" r="r" b="b"/>
              <a:pathLst>
                <a:path w="12607290" h="7497445">
                  <a:moveTo>
                    <a:pt x="12606945" y="0"/>
                  </a:moveTo>
                  <a:lnTo>
                    <a:pt x="0" y="0"/>
                  </a:lnTo>
                  <a:lnTo>
                    <a:pt x="0" y="7497153"/>
                  </a:lnTo>
                  <a:lnTo>
                    <a:pt x="12606945" y="7497153"/>
                  </a:lnTo>
                  <a:lnTo>
                    <a:pt x="126069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6506" y="2324536"/>
              <a:ext cx="12282348" cy="709926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0"/>
              <a:ext cx="6659880" cy="1570990"/>
            </a:xfrm>
            <a:custGeom>
              <a:avLst/>
              <a:gdLst/>
              <a:ahLst/>
              <a:cxnLst/>
              <a:rect l="l" t="t" r="r" b="b"/>
              <a:pathLst>
                <a:path w="6659880" h="1570990">
                  <a:moveTo>
                    <a:pt x="6659483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6240647" y="1570632"/>
                  </a:lnTo>
                  <a:lnTo>
                    <a:pt x="6659483" y="1151797"/>
                  </a:lnTo>
                  <a:lnTo>
                    <a:pt x="6659483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69697" y="526697"/>
              <a:ext cx="4701155" cy="61566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997437" y="3613759"/>
              <a:ext cx="4188353" cy="246870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17966" y="6568878"/>
              <a:ext cx="4179369" cy="246065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171571" y="1257409"/>
              <a:ext cx="1618725" cy="7683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317537" y="1615608"/>
              <a:ext cx="213853" cy="11108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551554" y="1615608"/>
              <a:ext cx="103850" cy="11108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6685536" y="1615584"/>
              <a:ext cx="58419" cy="108585"/>
            </a:xfrm>
            <a:custGeom>
              <a:avLst/>
              <a:gdLst/>
              <a:ahLst/>
              <a:cxnLst/>
              <a:rect l="l" t="t" r="r" b="b"/>
              <a:pathLst>
                <a:path w="58419" h="108585">
                  <a:moveTo>
                    <a:pt x="48815" y="0"/>
                  </a:moveTo>
                  <a:lnTo>
                    <a:pt x="44836" y="0"/>
                  </a:lnTo>
                  <a:lnTo>
                    <a:pt x="39049" y="1061"/>
                  </a:lnTo>
                  <a:lnTo>
                    <a:pt x="33050" y="4654"/>
                  </a:lnTo>
                  <a:lnTo>
                    <a:pt x="26090" y="11388"/>
                  </a:lnTo>
                  <a:lnTo>
                    <a:pt x="17423" y="21873"/>
                  </a:lnTo>
                  <a:lnTo>
                    <a:pt x="17423" y="2837"/>
                  </a:lnTo>
                  <a:lnTo>
                    <a:pt x="0" y="2837"/>
                  </a:lnTo>
                  <a:lnTo>
                    <a:pt x="0" y="108080"/>
                  </a:lnTo>
                  <a:lnTo>
                    <a:pt x="17423" y="108080"/>
                  </a:lnTo>
                  <a:lnTo>
                    <a:pt x="17423" y="45349"/>
                  </a:lnTo>
                  <a:lnTo>
                    <a:pt x="24620" y="33365"/>
                  </a:lnTo>
                  <a:lnTo>
                    <a:pt x="31174" y="24703"/>
                  </a:lnTo>
                  <a:lnTo>
                    <a:pt x="37072" y="19445"/>
                  </a:lnTo>
                  <a:lnTo>
                    <a:pt x="42302" y="17674"/>
                  </a:lnTo>
                  <a:lnTo>
                    <a:pt x="44365" y="17674"/>
                  </a:lnTo>
                  <a:lnTo>
                    <a:pt x="46228" y="18858"/>
                  </a:lnTo>
                  <a:lnTo>
                    <a:pt x="49747" y="21873"/>
                  </a:lnTo>
                  <a:lnTo>
                    <a:pt x="58333" y="7235"/>
                  </a:lnTo>
                  <a:lnTo>
                    <a:pt x="53673" y="2575"/>
                  </a:lnTo>
                  <a:lnTo>
                    <a:pt x="488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763021" y="1554246"/>
              <a:ext cx="93389" cy="17242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876577" y="1615598"/>
              <a:ext cx="90353" cy="11108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995650" y="1615584"/>
              <a:ext cx="158785" cy="11110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7180655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2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2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230675" y="1554246"/>
              <a:ext cx="96405" cy="172424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7363478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3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3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423513" y="1615588"/>
              <a:ext cx="87557" cy="10808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7541737" y="1615618"/>
              <a:ext cx="101986" cy="16683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6769426" y="962991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097" y="233181"/>
                  </a:lnTo>
                  <a:lnTo>
                    <a:pt x="9559" y="274555"/>
                  </a:lnTo>
                  <a:lnTo>
                    <a:pt x="40916" y="336553"/>
                  </a:lnTo>
                  <a:lnTo>
                    <a:pt x="73964" y="372179"/>
                  </a:lnTo>
                  <a:lnTo>
                    <a:pt x="114389" y="399442"/>
                  </a:lnTo>
                  <a:lnTo>
                    <a:pt x="160724" y="416876"/>
                  </a:lnTo>
                  <a:lnTo>
                    <a:pt x="211501" y="423013"/>
                  </a:lnTo>
                  <a:lnTo>
                    <a:pt x="262278" y="416876"/>
                  </a:lnTo>
                  <a:lnTo>
                    <a:pt x="308613" y="399442"/>
                  </a:lnTo>
                  <a:lnTo>
                    <a:pt x="349038" y="372179"/>
                  </a:lnTo>
                  <a:lnTo>
                    <a:pt x="382086" y="336553"/>
                  </a:lnTo>
                  <a:lnTo>
                    <a:pt x="406291" y="294032"/>
                  </a:lnTo>
                  <a:lnTo>
                    <a:pt x="416653" y="262107"/>
                  </a:lnTo>
                  <a:lnTo>
                    <a:pt x="215532" y="262107"/>
                  </a:lnTo>
                  <a:lnTo>
                    <a:pt x="215532" y="174256"/>
                  </a:lnTo>
                  <a:lnTo>
                    <a:pt x="191627" y="174256"/>
                  </a:lnTo>
                  <a:lnTo>
                    <a:pt x="191627" y="160885"/>
                  </a:lnTo>
                  <a:lnTo>
                    <a:pt x="416655" y="160885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655" y="160885"/>
                  </a:moveTo>
                  <a:lnTo>
                    <a:pt x="231396" y="160885"/>
                  </a:lnTo>
                  <a:lnTo>
                    <a:pt x="231396" y="262107"/>
                  </a:lnTo>
                  <a:lnTo>
                    <a:pt x="416653" y="262107"/>
                  </a:lnTo>
                  <a:lnTo>
                    <a:pt x="418683" y="254235"/>
                  </a:lnTo>
                  <a:lnTo>
                    <a:pt x="421905" y="233181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655" y="160885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6961054" y="1123879"/>
              <a:ext cx="40005" cy="101600"/>
            </a:xfrm>
            <a:custGeom>
              <a:avLst/>
              <a:gdLst/>
              <a:ahLst/>
              <a:cxnLst/>
              <a:rect l="l" t="t" r="r" b="b"/>
              <a:pathLst>
                <a:path w="40005" h="101600">
                  <a:moveTo>
                    <a:pt x="39763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3901" y="13970"/>
                  </a:lnTo>
                  <a:lnTo>
                    <a:pt x="23901" y="101600"/>
                  </a:lnTo>
                  <a:lnTo>
                    <a:pt x="39763" y="101600"/>
                  </a:lnTo>
                  <a:lnTo>
                    <a:pt x="39763" y="13970"/>
                  </a:lnTo>
                  <a:lnTo>
                    <a:pt x="397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171571" y="4043436"/>
              <a:ext cx="1618725" cy="76878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6480683" y="4402012"/>
              <a:ext cx="86217" cy="11108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598884" y="4402004"/>
              <a:ext cx="87557" cy="10808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718213" y="4402012"/>
              <a:ext cx="86217" cy="111085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6835434" y="4340684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5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6873886" y="4402014"/>
              <a:ext cx="182284" cy="16685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7080233" y="4402016"/>
              <a:ext cx="90353" cy="111085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7199340" y="4401996"/>
              <a:ext cx="158790" cy="11110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7386868" y="4402004"/>
              <a:ext cx="87557" cy="108080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6769424" y="3744650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5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5586" y="259991"/>
                  </a:lnTo>
                  <a:lnTo>
                    <a:pt x="21500" y="304507"/>
                  </a:lnTo>
                  <a:lnTo>
                    <a:pt x="46469" y="343777"/>
                  </a:lnTo>
                  <a:lnTo>
                    <a:pt x="79225" y="376533"/>
                  </a:lnTo>
                  <a:lnTo>
                    <a:pt x="118495" y="401502"/>
                  </a:lnTo>
                  <a:lnTo>
                    <a:pt x="163011" y="417416"/>
                  </a:lnTo>
                  <a:lnTo>
                    <a:pt x="211501" y="423002"/>
                  </a:lnTo>
                  <a:lnTo>
                    <a:pt x="259992" y="417416"/>
                  </a:lnTo>
                  <a:lnTo>
                    <a:pt x="304509" y="401502"/>
                  </a:lnTo>
                  <a:lnTo>
                    <a:pt x="343781" y="376533"/>
                  </a:lnTo>
                  <a:lnTo>
                    <a:pt x="376539" y="343777"/>
                  </a:lnTo>
                  <a:lnTo>
                    <a:pt x="401511" y="304507"/>
                  </a:lnTo>
                  <a:lnTo>
                    <a:pt x="417425" y="259991"/>
                  </a:lnTo>
                  <a:lnTo>
                    <a:pt x="423013" y="211501"/>
                  </a:lnTo>
                  <a:lnTo>
                    <a:pt x="417425" y="163011"/>
                  </a:lnTo>
                  <a:lnTo>
                    <a:pt x="401511" y="118495"/>
                  </a:lnTo>
                  <a:lnTo>
                    <a:pt x="376539" y="79225"/>
                  </a:lnTo>
                  <a:lnTo>
                    <a:pt x="343781" y="46469"/>
                  </a:lnTo>
                  <a:lnTo>
                    <a:pt x="304509" y="21500"/>
                  </a:lnTo>
                  <a:lnTo>
                    <a:pt x="259992" y="5586"/>
                  </a:lnTo>
                  <a:lnTo>
                    <a:pt x="211501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6945570" y="3882491"/>
              <a:ext cx="70730" cy="147335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4890698" y="2637472"/>
              <a:ext cx="1618757" cy="76835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5150306" y="2840849"/>
              <a:ext cx="1100324" cy="39277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5300076" y="3122534"/>
              <a:ext cx="90353" cy="111085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5419156" y="3122519"/>
              <a:ext cx="87568" cy="108080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15488578" y="2342947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101" y="233217"/>
                  </a:lnTo>
                  <a:lnTo>
                    <a:pt x="9585" y="274646"/>
                  </a:lnTo>
                  <a:lnTo>
                    <a:pt x="40969" y="336636"/>
                  </a:lnTo>
                  <a:lnTo>
                    <a:pt x="74017" y="372231"/>
                  </a:lnTo>
                  <a:lnTo>
                    <a:pt x="114431" y="399467"/>
                  </a:lnTo>
                  <a:lnTo>
                    <a:pt x="160747" y="416882"/>
                  </a:lnTo>
                  <a:lnTo>
                    <a:pt x="211501" y="423013"/>
                  </a:lnTo>
                  <a:lnTo>
                    <a:pt x="262255" y="416882"/>
                  </a:lnTo>
                  <a:lnTo>
                    <a:pt x="308571" y="399467"/>
                  </a:lnTo>
                  <a:lnTo>
                    <a:pt x="348985" y="372231"/>
                  </a:lnTo>
                  <a:lnTo>
                    <a:pt x="382033" y="336636"/>
                  </a:lnTo>
                  <a:lnTo>
                    <a:pt x="406249" y="294148"/>
                  </a:lnTo>
                  <a:lnTo>
                    <a:pt x="409624" y="284965"/>
                  </a:lnTo>
                  <a:lnTo>
                    <a:pt x="224914" y="284965"/>
                  </a:lnTo>
                  <a:lnTo>
                    <a:pt x="224914" y="240505"/>
                  </a:lnTo>
                  <a:lnTo>
                    <a:pt x="158236" y="240505"/>
                  </a:lnTo>
                  <a:lnTo>
                    <a:pt x="158236" y="236495"/>
                  </a:lnTo>
                  <a:lnTo>
                    <a:pt x="232778" y="138058"/>
                  </a:lnTo>
                  <a:lnTo>
                    <a:pt x="408495" y="138058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08495" y="138058"/>
                  </a:moveTo>
                  <a:lnTo>
                    <a:pt x="240181" y="138058"/>
                  </a:lnTo>
                  <a:lnTo>
                    <a:pt x="240181" y="227186"/>
                  </a:lnTo>
                  <a:lnTo>
                    <a:pt x="264756" y="227186"/>
                  </a:lnTo>
                  <a:lnTo>
                    <a:pt x="264756" y="240505"/>
                  </a:lnTo>
                  <a:lnTo>
                    <a:pt x="240181" y="240505"/>
                  </a:lnTo>
                  <a:lnTo>
                    <a:pt x="240181" y="284965"/>
                  </a:lnTo>
                  <a:lnTo>
                    <a:pt x="409624" y="284965"/>
                  </a:lnTo>
                  <a:lnTo>
                    <a:pt x="413417" y="274646"/>
                  </a:lnTo>
                  <a:lnTo>
                    <a:pt x="418670" y="254301"/>
                  </a:lnTo>
                  <a:lnTo>
                    <a:pt x="421901" y="233217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08495" y="138058"/>
                  </a:lnTo>
                  <a:close/>
                </a:path>
                <a:path w="423544" h="423544">
                  <a:moveTo>
                    <a:pt x="225124" y="168979"/>
                  </a:moveTo>
                  <a:lnTo>
                    <a:pt x="221993" y="175324"/>
                  </a:lnTo>
                  <a:lnTo>
                    <a:pt x="185774" y="223804"/>
                  </a:lnTo>
                  <a:lnTo>
                    <a:pt x="181764" y="228244"/>
                  </a:lnTo>
                  <a:lnTo>
                    <a:pt x="187051" y="227186"/>
                  </a:lnTo>
                  <a:lnTo>
                    <a:pt x="224914" y="227186"/>
                  </a:lnTo>
                  <a:lnTo>
                    <a:pt x="224694" y="175533"/>
                  </a:lnTo>
                  <a:lnTo>
                    <a:pt x="225124" y="168979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5646821" y="2481005"/>
              <a:ext cx="106509" cy="146906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7451269" y="2640885"/>
              <a:ext cx="1618767" cy="76835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7823059" y="2872114"/>
              <a:ext cx="206890" cy="166853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8050140" y="2872114"/>
              <a:ext cx="420006" cy="166853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8498877" y="2872100"/>
              <a:ext cx="87568" cy="10808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8619401" y="2872114"/>
              <a:ext cx="76228" cy="111085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7711201" y="3125923"/>
              <a:ext cx="200359" cy="111085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7940320" y="3125902"/>
              <a:ext cx="156503" cy="108083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8118281" y="3125923"/>
              <a:ext cx="86217" cy="11108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8236482" y="3125908"/>
              <a:ext cx="157743" cy="10808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8423540" y="3125923"/>
              <a:ext cx="90353" cy="111085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18541697" y="3064587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4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8588285" y="3125923"/>
              <a:ext cx="90353" cy="111085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8707361" y="3125908"/>
              <a:ext cx="87568" cy="108080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18049146" y="2339533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306" y="235142"/>
                  </a:lnTo>
                  <a:lnTo>
                    <a:pt x="11339" y="280000"/>
                  </a:lnTo>
                  <a:lnTo>
                    <a:pt x="44527" y="341326"/>
                  </a:lnTo>
                  <a:lnTo>
                    <a:pt x="77403" y="375060"/>
                  </a:lnTo>
                  <a:lnTo>
                    <a:pt x="117082" y="400810"/>
                  </a:lnTo>
                  <a:lnTo>
                    <a:pt x="162226" y="417239"/>
                  </a:lnTo>
                  <a:lnTo>
                    <a:pt x="211501" y="423013"/>
                  </a:lnTo>
                  <a:lnTo>
                    <a:pt x="260777" y="417239"/>
                  </a:lnTo>
                  <a:lnTo>
                    <a:pt x="305923" y="400810"/>
                  </a:lnTo>
                  <a:lnTo>
                    <a:pt x="345603" y="375060"/>
                  </a:lnTo>
                  <a:lnTo>
                    <a:pt x="378479" y="341326"/>
                  </a:lnTo>
                  <a:lnTo>
                    <a:pt x="403212" y="300943"/>
                  </a:lnTo>
                  <a:lnTo>
                    <a:pt x="416503" y="262861"/>
                  </a:lnTo>
                  <a:lnTo>
                    <a:pt x="168958" y="262861"/>
                  </a:lnTo>
                  <a:lnTo>
                    <a:pt x="168958" y="254819"/>
                  </a:lnTo>
                  <a:lnTo>
                    <a:pt x="218066" y="212265"/>
                  </a:lnTo>
                  <a:lnTo>
                    <a:pt x="225050" y="206339"/>
                  </a:lnTo>
                  <a:lnTo>
                    <a:pt x="228684" y="199103"/>
                  </a:lnTo>
                  <a:lnTo>
                    <a:pt x="228684" y="192339"/>
                  </a:lnTo>
                  <a:lnTo>
                    <a:pt x="181010" y="192339"/>
                  </a:lnTo>
                  <a:lnTo>
                    <a:pt x="170225" y="184339"/>
                  </a:lnTo>
                  <a:lnTo>
                    <a:pt x="204395" y="160730"/>
                  </a:lnTo>
                  <a:lnTo>
                    <a:pt x="211763" y="160152"/>
                  </a:lnTo>
                  <a:lnTo>
                    <a:pt x="416393" y="160152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393" y="160152"/>
                  </a:moveTo>
                  <a:lnTo>
                    <a:pt x="211763" y="160152"/>
                  </a:lnTo>
                  <a:lnTo>
                    <a:pt x="225637" y="162330"/>
                  </a:lnTo>
                  <a:lnTo>
                    <a:pt x="236161" y="168541"/>
                  </a:lnTo>
                  <a:lnTo>
                    <a:pt x="242839" y="178298"/>
                  </a:lnTo>
                  <a:lnTo>
                    <a:pt x="245175" y="191114"/>
                  </a:lnTo>
                  <a:lnTo>
                    <a:pt x="245175" y="195931"/>
                  </a:lnTo>
                  <a:lnTo>
                    <a:pt x="195428" y="249531"/>
                  </a:lnTo>
                  <a:lnTo>
                    <a:pt x="254065" y="249531"/>
                  </a:lnTo>
                  <a:lnTo>
                    <a:pt x="254065" y="262861"/>
                  </a:lnTo>
                  <a:lnTo>
                    <a:pt x="416503" y="262861"/>
                  </a:lnTo>
                  <a:lnTo>
                    <a:pt x="417870" y="258020"/>
                  </a:lnTo>
                  <a:lnTo>
                    <a:pt x="421696" y="235142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393" y="160152"/>
                  </a:lnTo>
                  <a:close/>
                </a:path>
                <a:path w="423544" h="423544">
                  <a:moveTo>
                    <a:pt x="210035" y="174361"/>
                  </a:moveTo>
                  <a:lnTo>
                    <a:pt x="205166" y="174361"/>
                  </a:lnTo>
                  <a:lnTo>
                    <a:pt x="199658" y="175848"/>
                  </a:lnTo>
                  <a:lnTo>
                    <a:pt x="196067" y="178172"/>
                  </a:lnTo>
                  <a:lnTo>
                    <a:pt x="190988" y="181554"/>
                  </a:lnTo>
                  <a:lnTo>
                    <a:pt x="181010" y="192339"/>
                  </a:lnTo>
                  <a:lnTo>
                    <a:pt x="228684" y="192339"/>
                  </a:lnTo>
                  <a:lnTo>
                    <a:pt x="210035" y="174361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8218105" y="2499682"/>
              <a:ext cx="85107" cy="102708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15318778" y="1581841"/>
              <a:ext cx="3408679" cy="2887980"/>
            </a:xfrm>
            <a:custGeom>
              <a:avLst/>
              <a:gdLst/>
              <a:ahLst/>
              <a:cxnLst/>
              <a:rect l="l" t="t" r="r" b="b"/>
              <a:pathLst>
                <a:path w="3408680" h="2887979">
                  <a:moveTo>
                    <a:pt x="631952" y="40792"/>
                  </a:moveTo>
                  <a:lnTo>
                    <a:pt x="631939" y="24892"/>
                  </a:lnTo>
                  <a:lnTo>
                    <a:pt x="625716" y="11938"/>
                  </a:lnTo>
                  <a:lnTo>
                    <a:pt x="614337" y="3200"/>
                  </a:lnTo>
                  <a:lnTo>
                    <a:pt x="598868" y="0"/>
                  </a:lnTo>
                  <a:lnTo>
                    <a:pt x="462699" y="2133"/>
                  </a:lnTo>
                  <a:lnTo>
                    <a:pt x="448411" y="4940"/>
                  </a:lnTo>
                  <a:lnTo>
                    <a:pt x="440753" y="12141"/>
                  </a:lnTo>
                  <a:lnTo>
                    <a:pt x="440245" y="22644"/>
                  </a:lnTo>
                  <a:lnTo>
                    <a:pt x="447395" y="35331"/>
                  </a:lnTo>
                  <a:lnTo>
                    <a:pt x="494220" y="91884"/>
                  </a:lnTo>
                  <a:lnTo>
                    <a:pt x="457301" y="126098"/>
                  </a:lnTo>
                  <a:lnTo>
                    <a:pt x="421398" y="161302"/>
                  </a:lnTo>
                  <a:lnTo>
                    <a:pt x="386524" y="197485"/>
                  </a:lnTo>
                  <a:lnTo>
                    <a:pt x="352704" y="234607"/>
                  </a:lnTo>
                  <a:lnTo>
                    <a:pt x="319938" y="272656"/>
                  </a:lnTo>
                  <a:lnTo>
                    <a:pt x="288264" y="311594"/>
                  </a:lnTo>
                  <a:lnTo>
                    <a:pt x="257708" y="351396"/>
                  </a:lnTo>
                  <a:lnTo>
                    <a:pt x="228269" y="392036"/>
                  </a:lnTo>
                  <a:lnTo>
                    <a:pt x="199974" y="433489"/>
                  </a:lnTo>
                  <a:lnTo>
                    <a:pt x="172834" y="475716"/>
                  </a:lnTo>
                  <a:lnTo>
                    <a:pt x="146888" y="518706"/>
                  </a:lnTo>
                  <a:lnTo>
                    <a:pt x="122135" y="562419"/>
                  </a:lnTo>
                  <a:lnTo>
                    <a:pt x="98615" y="606844"/>
                  </a:lnTo>
                  <a:lnTo>
                    <a:pt x="76339" y="651929"/>
                  </a:lnTo>
                  <a:lnTo>
                    <a:pt x="55308" y="697674"/>
                  </a:lnTo>
                  <a:lnTo>
                    <a:pt x="35572" y="744029"/>
                  </a:lnTo>
                  <a:lnTo>
                    <a:pt x="17119" y="790981"/>
                  </a:lnTo>
                  <a:lnTo>
                    <a:pt x="0" y="838504"/>
                  </a:lnTo>
                  <a:lnTo>
                    <a:pt x="39992" y="852373"/>
                  </a:lnTo>
                  <a:lnTo>
                    <a:pt x="56680" y="806069"/>
                  </a:lnTo>
                  <a:lnTo>
                    <a:pt x="74650" y="760310"/>
                  </a:lnTo>
                  <a:lnTo>
                    <a:pt x="93878" y="715124"/>
                  </a:lnTo>
                  <a:lnTo>
                    <a:pt x="114363" y="670547"/>
                  </a:lnTo>
                  <a:lnTo>
                    <a:pt x="136067" y="626592"/>
                  </a:lnTo>
                  <a:lnTo>
                    <a:pt x="158978" y="583298"/>
                  </a:lnTo>
                  <a:lnTo>
                    <a:pt x="183070" y="540689"/>
                  </a:lnTo>
                  <a:lnTo>
                    <a:pt x="208343" y="498779"/>
                  </a:lnTo>
                  <a:lnTo>
                    <a:pt x="234772" y="457619"/>
                  </a:lnTo>
                  <a:lnTo>
                    <a:pt x="262318" y="417207"/>
                  </a:lnTo>
                  <a:lnTo>
                    <a:pt x="290982" y="377583"/>
                  </a:lnTo>
                  <a:lnTo>
                    <a:pt x="320751" y="338772"/>
                  </a:lnTo>
                  <a:lnTo>
                    <a:pt x="351586" y="300812"/>
                  </a:lnTo>
                  <a:lnTo>
                    <a:pt x="383489" y="263702"/>
                  </a:lnTo>
                  <a:lnTo>
                    <a:pt x="416433" y="227495"/>
                  </a:lnTo>
                  <a:lnTo>
                    <a:pt x="450380" y="192201"/>
                  </a:lnTo>
                  <a:lnTo>
                    <a:pt x="485343" y="157861"/>
                  </a:lnTo>
                  <a:lnTo>
                    <a:pt x="521284" y="124498"/>
                  </a:lnTo>
                  <a:lnTo>
                    <a:pt x="575513" y="189928"/>
                  </a:lnTo>
                  <a:lnTo>
                    <a:pt x="581964" y="193573"/>
                  </a:lnTo>
                  <a:lnTo>
                    <a:pt x="587692" y="193573"/>
                  </a:lnTo>
                  <a:lnTo>
                    <a:pt x="593293" y="192290"/>
                  </a:lnTo>
                  <a:lnTo>
                    <a:pt x="598144" y="188480"/>
                  </a:lnTo>
                  <a:lnTo>
                    <a:pt x="602043" y="182194"/>
                  </a:lnTo>
                  <a:lnTo>
                    <a:pt x="604748" y="173482"/>
                  </a:lnTo>
                  <a:lnTo>
                    <a:pt x="631952" y="40792"/>
                  </a:lnTo>
                  <a:close/>
                </a:path>
                <a:path w="3408680" h="2887979">
                  <a:moveTo>
                    <a:pt x="711200" y="2852826"/>
                  </a:moveTo>
                  <a:lnTo>
                    <a:pt x="671334" y="2823946"/>
                  </a:lnTo>
                  <a:lnTo>
                    <a:pt x="632358" y="2793987"/>
                  </a:lnTo>
                  <a:lnTo>
                    <a:pt x="594283" y="2762961"/>
                  </a:lnTo>
                  <a:lnTo>
                    <a:pt x="557136" y="2730919"/>
                  </a:lnTo>
                  <a:lnTo>
                    <a:pt x="520928" y="2697873"/>
                  </a:lnTo>
                  <a:lnTo>
                    <a:pt x="485698" y="2663850"/>
                  </a:lnTo>
                  <a:lnTo>
                    <a:pt x="451446" y="2628874"/>
                  </a:lnTo>
                  <a:lnTo>
                    <a:pt x="418198" y="2592971"/>
                  </a:lnTo>
                  <a:lnTo>
                    <a:pt x="385978" y="2556167"/>
                  </a:lnTo>
                  <a:lnTo>
                    <a:pt x="354799" y="2518486"/>
                  </a:lnTo>
                  <a:lnTo>
                    <a:pt x="324688" y="2479941"/>
                  </a:lnTo>
                  <a:lnTo>
                    <a:pt x="295668" y="2440584"/>
                  </a:lnTo>
                  <a:lnTo>
                    <a:pt x="267754" y="2400414"/>
                  </a:lnTo>
                  <a:lnTo>
                    <a:pt x="240957" y="2359482"/>
                  </a:lnTo>
                  <a:lnTo>
                    <a:pt x="215315" y="2317788"/>
                  </a:lnTo>
                  <a:lnTo>
                    <a:pt x="190842" y="2275357"/>
                  </a:lnTo>
                  <a:lnTo>
                    <a:pt x="167551" y="2232241"/>
                  </a:lnTo>
                  <a:lnTo>
                    <a:pt x="145465" y="2188451"/>
                  </a:lnTo>
                  <a:lnTo>
                    <a:pt x="214376" y="2158403"/>
                  </a:lnTo>
                  <a:lnTo>
                    <a:pt x="226491" y="2150287"/>
                  </a:lnTo>
                  <a:lnTo>
                    <a:pt x="230784" y="2140686"/>
                  </a:lnTo>
                  <a:lnTo>
                    <a:pt x="227203" y="2130818"/>
                  </a:lnTo>
                  <a:lnTo>
                    <a:pt x="215722" y="2121865"/>
                  </a:lnTo>
                  <a:lnTo>
                    <a:pt x="90017" y="2055850"/>
                  </a:lnTo>
                  <a:lnTo>
                    <a:pt x="84150" y="2054428"/>
                  </a:lnTo>
                  <a:lnTo>
                    <a:pt x="78562" y="2054428"/>
                  </a:lnTo>
                  <a:lnTo>
                    <a:pt x="47193" y="2080031"/>
                  </a:lnTo>
                  <a:lnTo>
                    <a:pt x="11658" y="2210778"/>
                  </a:lnTo>
                  <a:lnTo>
                    <a:pt x="10109" y="2222182"/>
                  </a:lnTo>
                  <a:lnTo>
                    <a:pt x="12153" y="2230755"/>
                  </a:lnTo>
                  <a:lnTo>
                    <a:pt x="17399" y="2236152"/>
                  </a:lnTo>
                  <a:lnTo>
                    <a:pt x="25438" y="2238032"/>
                  </a:lnTo>
                  <a:lnTo>
                    <a:pt x="29451" y="2238032"/>
                  </a:lnTo>
                  <a:lnTo>
                    <a:pt x="34112" y="2236952"/>
                  </a:lnTo>
                  <a:lnTo>
                    <a:pt x="106629" y="2205367"/>
                  </a:lnTo>
                  <a:lnTo>
                    <a:pt x="129247" y="2250338"/>
                  </a:lnTo>
                  <a:lnTo>
                    <a:pt x="153111" y="2294610"/>
                  </a:lnTo>
                  <a:lnTo>
                    <a:pt x="178193" y="2338159"/>
                  </a:lnTo>
                  <a:lnTo>
                    <a:pt x="204470" y="2380958"/>
                  </a:lnTo>
                  <a:lnTo>
                    <a:pt x="231927" y="2422995"/>
                  </a:lnTo>
                  <a:lnTo>
                    <a:pt x="260553" y="2464231"/>
                  </a:lnTo>
                  <a:lnTo>
                    <a:pt x="290309" y="2504643"/>
                  </a:lnTo>
                  <a:lnTo>
                    <a:pt x="321195" y="2544203"/>
                  </a:lnTo>
                  <a:lnTo>
                    <a:pt x="353161" y="2582900"/>
                  </a:lnTo>
                  <a:lnTo>
                    <a:pt x="386207" y="2620683"/>
                  </a:lnTo>
                  <a:lnTo>
                    <a:pt x="420319" y="2657538"/>
                  </a:lnTo>
                  <a:lnTo>
                    <a:pt x="455447" y="2693454"/>
                  </a:lnTo>
                  <a:lnTo>
                    <a:pt x="491591" y="2728379"/>
                  </a:lnTo>
                  <a:lnTo>
                    <a:pt x="528739" y="2762300"/>
                  </a:lnTo>
                  <a:lnTo>
                    <a:pt x="566851" y="2795193"/>
                  </a:lnTo>
                  <a:lnTo>
                    <a:pt x="605904" y="2827032"/>
                  </a:lnTo>
                  <a:lnTo>
                    <a:pt x="645896" y="2857779"/>
                  </a:lnTo>
                  <a:lnTo>
                    <a:pt x="686790" y="2887434"/>
                  </a:lnTo>
                  <a:lnTo>
                    <a:pt x="711200" y="2852826"/>
                  </a:lnTo>
                  <a:close/>
                </a:path>
                <a:path w="3408680" h="2887979">
                  <a:moveTo>
                    <a:pt x="3346005" y="2064067"/>
                  </a:moveTo>
                  <a:lnTo>
                    <a:pt x="3306407" y="2049170"/>
                  </a:lnTo>
                  <a:lnTo>
                    <a:pt x="3288436" y="2094992"/>
                  </a:lnTo>
                  <a:lnTo>
                    <a:pt x="3269196" y="2140229"/>
                  </a:lnTo>
                  <a:lnTo>
                    <a:pt x="3248710" y="2184844"/>
                  </a:lnTo>
                  <a:lnTo>
                    <a:pt x="3226993" y="2228824"/>
                  </a:lnTo>
                  <a:lnTo>
                    <a:pt x="3204070" y="2272144"/>
                  </a:lnTo>
                  <a:lnTo>
                    <a:pt x="3179953" y="2314778"/>
                  </a:lnTo>
                  <a:lnTo>
                    <a:pt x="3154680" y="2356701"/>
                  </a:lnTo>
                  <a:lnTo>
                    <a:pt x="3128238" y="2397887"/>
                  </a:lnTo>
                  <a:lnTo>
                    <a:pt x="3100679" y="2438298"/>
                  </a:lnTo>
                  <a:lnTo>
                    <a:pt x="3072015" y="2477922"/>
                  </a:lnTo>
                  <a:lnTo>
                    <a:pt x="3042247" y="2516721"/>
                  </a:lnTo>
                  <a:lnTo>
                    <a:pt x="3011411" y="2554681"/>
                  </a:lnTo>
                  <a:lnTo>
                    <a:pt x="2979521" y="2591778"/>
                  </a:lnTo>
                  <a:lnTo>
                    <a:pt x="2946603" y="2627973"/>
                  </a:lnTo>
                  <a:lnTo>
                    <a:pt x="2912668" y="2663253"/>
                  </a:lnTo>
                  <a:lnTo>
                    <a:pt x="2877731" y="2697581"/>
                  </a:lnTo>
                  <a:lnTo>
                    <a:pt x="2841828" y="2730944"/>
                  </a:lnTo>
                  <a:lnTo>
                    <a:pt x="2804972" y="2763304"/>
                  </a:lnTo>
                  <a:lnTo>
                    <a:pt x="2752433" y="2696197"/>
                  </a:lnTo>
                  <a:lnTo>
                    <a:pt x="2745956" y="2692362"/>
                  </a:lnTo>
                  <a:lnTo>
                    <a:pt x="2740152" y="2692362"/>
                  </a:lnTo>
                  <a:lnTo>
                    <a:pt x="2734640" y="2693606"/>
                  </a:lnTo>
                  <a:lnTo>
                    <a:pt x="2692031" y="2843885"/>
                  </a:lnTo>
                  <a:lnTo>
                    <a:pt x="2691612" y="2859900"/>
                  </a:lnTo>
                  <a:lnTo>
                    <a:pt x="2697619" y="2873108"/>
                  </a:lnTo>
                  <a:lnTo>
                    <a:pt x="2709011" y="2882138"/>
                  </a:lnTo>
                  <a:lnTo>
                    <a:pt x="2724696" y="2885592"/>
                  </a:lnTo>
                  <a:lnTo>
                    <a:pt x="2860814" y="2887243"/>
                  </a:lnTo>
                  <a:lnTo>
                    <a:pt x="2874822" y="2884678"/>
                  </a:lnTo>
                  <a:lnTo>
                    <a:pt x="2882430" y="2877655"/>
                  </a:lnTo>
                  <a:lnTo>
                    <a:pt x="2883103" y="2867228"/>
                  </a:lnTo>
                  <a:lnTo>
                    <a:pt x="2876346" y="2854464"/>
                  </a:lnTo>
                  <a:lnTo>
                    <a:pt x="2831071" y="2796629"/>
                  </a:lnTo>
                  <a:lnTo>
                    <a:pt x="2868942" y="2763469"/>
                  </a:lnTo>
                  <a:lnTo>
                    <a:pt x="2905823" y="2729268"/>
                  </a:lnTo>
                  <a:lnTo>
                    <a:pt x="2941701" y="2694076"/>
                  </a:lnTo>
                  <a:lnTo>
                    <a:pt x="2976562" y="2657906"/>
                  </a:lnTo>
                  <a:lnTo>
                    <a:pt x="3010370" y="2620784"/>
                  </a:lnTo>
                  <a:lnTo>
                    <a:pt x="3043123" y="2582735"/>
                  </a:lnTo>
                  <a:lnTo>
                    <a:pt x="3074797" y="2543797"/>
                  </a:lnTo>
                  <a:lnTo>
                    <a:pt x="3105353" y="2503995"/>
                  </a:lnTo>
                  <a:lnTo>
                    <a:pt x="3134791" y="2463342"/>
                  </a:lnTo>
                  <a:lnTo>
                    <a:pt x="3163100" y="2421890"/>
                  </a:lnTo>
                  <a:lnTo>
                    <a:pt x="3190240" y="2379637"/>
                  </a:lnTo>
                  <a:lnTo>
                    <a:pt x="3216186" y="2336622"/>
                  </a:lnTo>
                  <a:lnTo>
                    <a:pt x="3240951" y="2292870"/>
                  </a:lnTo>
                  <a:lnTo>
                    <a:pt x="3264484" y="2248420"/>
                  </a:lnTo>
                  <a:lnTo>
                    <a:pt x="3286772" y="2203285"/>
                  </a:lnTo>
                  <a:lnTo>
                    <a:pt x="3307804" y="2157501"/>
                  </a:lnTo>
                  <a:lnTo>
                    <a:pt x="3327552" y="2111083"/>
                  </a:lnTo>
                  <a:lnTo>
                    <a:pt x="3346005" y="2064067"/>
                  </a:lnTo>
                  <a:close/>
                </a:path>
                <a:path w="3408680" h="2887979">
                  <a:moveTo>
                    <a:pt x="3408616" y="679462"/>
                  </a:moveTo>
                  <a:lnTo>
                    <a:pt x="3408311" y="669544"/>
                  </a:lnTo>
                  <a:lnTo>
                    <a:pt x="3402584" y="663803"/>
                  </a:lnTo>
                  <a:lnTo>
                    <a:pt x="3389236" y="663803"/>
                  </a:lnTo>
                  <a:lnTo>
                    <a:pt x="3384702" y="664794"/>
                  </a:lnTo>
                  <a:lnTo>
                    <a:pt x="3311753" y="694778"/>
                  </a:lnTo>
                  <a:lnTo>
                    <a:pt x="3290062" y="649363"/>
                  </a:lnTo>
                  <a:lnTo>
                    <a:pt x="3267100" y="604608"/>
                  </a:lnTo>
                  <a:lnTo>
                    <a:pt x="3242919" y="560539"/>
                  </a:lnTo>
                  <a:lnTo>
                    <a:pt x="3217519" y="517207"/>
                  </a:lnTo>
                  <a:lnTo>
                    <a:pt x="3190913" y="474624"/>
                  </a:lnTo>
                  <a:lnTo>
                    <a:pt x="3163151" y="432803"/>
                  </a:lnTo>
                  <a:lnTo>
                    <a:pt x="3134220" y="391795"/>
                  </a:lnTo>
                  <a:lnTo>
                    <a:pt x="3104172" y="351599"/>
                  </a:lnTo>
                  <a:lnTo>
                    <a:pt x="3073006" y="312267"/>
                  </a:lnTo>
                  <a:lnTo>
                    <a:pt x="3040735" y="273812"/>
                  </a:lnTo>
                  <a:lnTo>
                    <a:pt x="3007410" y="236258"/>
                  </a:lnTo>
                  <a:lnTo>
                    <a:pt x="2973019" y="199631"/>
                  </a:lnTo>
                  <a:lnTo>
                    <a:pt x="2937599" y="163969"/>
                  </a:lnTo>
                  <a:lnTo>
                    <a:pt x="2901175" y="129286"/>
                  </a:lnTo>
                  <a:lnTo>
                    <a:pt x="2863748" y="95618"/>
                  </a:lnTo>
                  <a:lnTo>
                    <a:pt x="2825356" y="62979"/>
                  </a:lnTo>
                  <a:lnTo>
                    <a:pt x="2786011" y="31407"/>
                  </a:lnTo>
                  <a:lnTo>
                    <a:pt x="2745727" y="914"/>
                  </a:lnTo>
                  <a:lnTo>
                    <a:pt x="2720683" y="35052"/>
                  </a:lnTo>
                  <a:lnTo>
                    <a:pt x="2759938" y="64744"/>
                  </a:lnTo>
                  <a:lnTo>
                    <a:pt x="2798292" y="95504"/>
                  </a:lnTo>
                  <a:lnTo>
                    <a:pt x="2835706" y="127304"/>
                  </a:lnTo>
                  <a:lnTo>
                    <a:pt x="2872181" y="160108"/>
                  </a:lnTo>
                  <a:lnTo>
                    <a:pt x="2907690" y="193890"/>
                  </a:lnTo>
                  <a:lnTo>
                    <a:pt x="2942221" y="228638"/>
                  </a:lnTo>
                  <a:lnTo>
                    <a:pt x="2975737" y="264312"/>
                  </a:lnTo>
                  <a:lnTo>
                    <a:pt x="3008236" y="300901"/>
                  </a:lnTo>
                  <a:lnTo>
                    <a:pt x="3039681" y="338366"/>
                  </a:lnTo>
                  <a:lnTo>
                    <a:pt x="3070072" y="376682"/>
                  </a:lnTo>
                  <a:lnTo>
                    <a:pt x="3099384" y="415836"/>
                  </a:lnTo>
                  <a:lnTo>
                    <a:pt x="3127578" y="455790"/>
                  </a:lnTo>
                  <a:lnTo>
                    <a:pt x="3154667" y="496519"/>
                  </a:lnTo>
                  <a:lnTo>
                    <a:pt x="3180600" y="537997"/>
                  </a:lnTo>
                  <a:lnTo>
                    <a:pt x="3205378" y="580212"/>
                  </a:lnTo>
                  <a:lnTo>
                    <a:pt x="3228975" y="623112"/>
                  </a:lnTo>
                  <a:lnTo>
                    <a:pt x="3251365" y="666699"/>
                  </a:lnTo>
                  <a:lnTo>
                    <a:pt x="3272548" y="710933"/>
                  </a:lnTo>
                  <a:lnTo>
                    <a:pt x="3203054" y="739533"/>
                  </a:lnTo>
                  <a:lnTo>
                    <a:pt x="3190773" y="747382"/>
                  </a:lnTo>
                  <a:lnTo>
                    <a:pt x="3186290" y="756881"/>
                  </a:lnTo>
                  <a:lnTo>
                    <a:pt x="3189668" y="766838"/>
                  </a:lnTo>
                  <a:lnTo>
                    <a:pt x="3200971" y="776046"/>
                  </a:lnTo>
                  <a:lnTo>
                    <a:pt x="3325571" y="844727"/>
                  </a:lnTo>
                  <a:lnTo>
                    <a:pt x="3331654" y="846277"/>
                  </a:lnTo>
                  <a:lnTo>
                    <a:pt x="3337445" y="846277"/>
                  </a:lnTo>
                  <a:lnTo>
                    <a:pt x="3368573" y="821309"/>
                  </a:lnTo>
                  <a:lnTo>
                    <a:pt x="3407956" y="687616"/>
                  </a:lnTo>
                  <a:lnTo>
                    <a:pt x="3408515" y="684199"/>
                  </a:lnTo>
                  <a:lnTo>
                    <a:pt x="3408616" y="679462"/>
                  </a:lnTo>
                  <a:close/>
                </a:path>
              </a:pathLst>
            </a:custGeom>
            <a:solidFill>
              <a:srgbClr val="EFED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104671" y="2175490"/>
              <a:ext cx="12617450" cy="7406640"/>
            </a:xfrm>
            <a:custGeom>
              <a:avLst/>
              <a:gdLst/>
              <a:ahLst/>
              <a:cxnLst/>
              <a:rect l="l" t="t" r="r" b="b"/>
              <a:pathLst>
                <a:path w="12617450" h="7406640">
                  <a:moveTo>
                    <a:pt x="12617412" y="0"/>
                  </a:moveTo>
                  <a:lnTo>
                    <a:pt x="12606947" y="0"/>
                  </a:lnTo>
                  <a:lnTo>
                    <a:pt x="12606947" y="10160"/>
                  </a:lnTo>
                  <a:lnTo>
                    <a:pt x="12606947" y="7396480"/>
                  </a:lnTo>
                  <a:lnTo>
                    <a:pt x="10477" y="7396480"/>
                  </a:lnTo>
                  <a:lnTo>
                    <a:pt x="10477" y="10223"/>
                  </a:lnTo>
                  <a:lnTo>
                    <a:pt x="12606947" y="10160"/>
                  </a:lnTo>
                  <a:lnTo>
                    <a:pt x="12606947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0" y="10160"/>
                  </a:lnTo>
                  <a:lnTo>
                    <a:pt x="0" y="7396480"/>
                  </a:lnTo>
                  <a:lnTo>
                    <a:pt x="0" y="7406640"/>
                  </a:lnTo>
                  <a:lnTo>
                    <a:pt x="12617412" y="7406640"/>
                  </a:lnTo>
                  <a:lnTo>
                    <a:pt x="12617412" y="7396480"/>
                  </a:lnTo>
                  <a:lnTo>
                    <a:pt x="12617412" y="10160"/>
                  </a:lnTo>
                  <a:lnTo>
                    <a:pt x="12617412" y="5080"/>
                  </a:lnTo>
                  <a:lnTo>
                    <a:pt x="12617412" y="0"/>
                  </a:lnTo>
                  <a:close/>
                </a:path>
              </a:pathLst>
            </a:custGeom>
            <a:solidFill>
              <a:srgbClr val="D9BB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6659880" cy="1570990"/>
            </a:xfrm>
            <a:custGeom>
              <a:avLst/>
              <a:gdLst/>
              <a:ahLst/>
              <a:cxnLst/>
              <a:rect l="l" t="t" r="r" b="b"/>
              <a:pathLst>
                <a:path w="6659880" h="1570990">
                  <a:moveTo>
                    <a:pt x="6659483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6240647" y="1570632"/>
                  </a:lnTo>
                  <a:lnTo>
                    <a:pt x="6659483" y="1151797"/>
                  </a:lnTo>
                  <a:lnTo>
                    <a:pt x="6659483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69697" y="526697"/>
              <a:ext cx="4701155" cy="61566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109913" y="2136060"/>
              <a:ext cx="12607290" cy="6136005"/>
            </a:xfrm>
            <a:custGeom>
              <a:avLst/>
              <a:gdLst/>
              <a:ahLst/>
              <a:cxnLst/>
              <a:rect l="l" t="t" r="r" b="b"/>
              <a:pathLst>
                <a:path w="12607290" h="6136005">
                  <a:moveTo>
                    <a:pt x="12606945" y="0"/>
                  </a:moveTo>
                  <a:lnTo>
                    <a:pt x="0" y="0"/>
                  </a:lnTo>
                  <a:lnTo>
                    <a:pt x="0" y="6135938"/>
                  </a:lnTo>
                  <a:lnTo>
                    <a:pt x="12606945" y="6135938"/>
                  </a:lnTo>
                  <a:lnTo>
                    <a:pt x="126069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56506" y="2324536"/>
              <a:ext cx="12282348" cy="577037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171571" y="1257409"/>
              <a:ext cx="1618725" cy="76835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317537" y="1615608"/>
              <a:ext cx="213853" cy="11108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551554" y="1615608"/>
              <a:ext cx="103850" cy="11108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6685536" y="1615584"/>
              <a:ext cx="58419" cy="108585"/>
            </a:xfrm>
            <a:custGeom>
              <a:avLst/>
              <a:gdLst/>
              <a:ahLst/>
              <a:cxnLst/>
              <a:rect l="l" t="t" r="r" b="b"/>
              <a:pathLst>
                <a:path w="58419" h="108585">
                  <a:moveTo>
                    <a:pt x="48815" y="0"/>
                  </a:moveTo>
                  <a:lnTo>
                    <a:pt x="44836" y="0"/>
                  </a:lnTo>
                  <a:lnTo>
                    <a:pt x="39049" y="1061"/>
                  </a:lnTo>
                  <a:lnTo>
                    <a:pt x="33050" y="4654"/>
                  </a:lnTo>
                  <a:lnTo>
                    <a:pt x="26090" y="11388"/>
                  </a:lnTo>
                  <a:lnTo>
                    <a:pt x="17423" y="21873"/>
                  </a:lnTo>
                  <a:lnTo>
                    <a:pt x="17423" y="2837"/>
                  </a:lnTo>
                  <a:lnTo>
                    <a:pt x="0" y="2837"/>
                  </a:lnTo>
                  <a:lnTo>
                    <a:pt x="0" y="108080"/>
                  </a:lnTo>
                  <a:lnTo>
                    <a:pt x="17423" y="108080"/>
                  </a:lnTo>
                  <a:lnTo>
                    <a:pt x="17423" y="45349"/>
                  </a:lnTo>
                  <a:lnTo>
                    <a:pt x="24620" y="33365"/>
                  </a:lnTo>
                  <a:lnTo>
                    <a:pt x="31174" y="24703"/>
                  </a:lnTo>
                  <a:lnTo>
                    <a:pt x="37072" y="19445"/>
                  </a:lnTo>
                  <a:lnTo>
                    <a:pt x="42302" y="17674"/>
                  </a:lnTo>
                  <a:lnTo>
                    <a:pt x="44365" y="17674"/>
                  </a:lnTo>
                  <a:lnTo>
                    <a:pt x="46228" y="18858"/>
                  </a:lnTo>
                  <a:lnTo>
                    <a:pt x="49747" y="21873"/>
                  </a:lnTo>
                  <a:lnTo>
                    <a:pt x="58333" y="7235"/>
                  </a:lnTo>
                  <a:lnTo>
                    <a:pt x="53673" y="2575"/>
                  </a:lnTo>
                  <a:lnTo>
                    <a:pt x="488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763021" y="1554246"/>
              <a:ext cx="93389" cy="17242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876577" y="1615598"/>
              <a:ext cx="90353" cy="11108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995650" y="1615584"/>
              <a:ext cx="158785" cy="11110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7180655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2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2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230675" y="1554246"/>
              <a:ext cx="96405" cy="17242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7363478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3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3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7423513" y="1615588"/>
              <a:ext cx="87557" cy="10808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541737" y="1615618"/>
              <a:ext cx="101986" cy="16683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6769426" y="962991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097" y="233181"/>
                  </a:lnTo>
                  <a:lnTo>
                    <a:pt x="9559" y="274555"/>
                  </a:lnTo>
                  <a:lnTo>
                    <a:pt x="40916" y="336553"/>
                  </a:lnTo>
                  <a:lnTo>
                    <a:pt x="73964" y="372179"/>
                  </a:lnTo>
                  <a:lnTo>
                    <a:pt x="114389" y="399442"/>
                  </a:lnTo>
                  <a:lnTo>
                    <a:pt x="160724" y="416876"/>
                  </a:lnTo>
                  <a:lnTo>
                    <a:pt x="211501" y="423013"/>
                  </a:lnTo>
                  <a:lnTo>
                    <a:pt x="262278" y="416876"/>
                  </a:lnTo>
                  <a:lnTo>
                    <a:pt x="308613" y="399442"/>
                  </a:lnTo>
                  <a:lnTo>
                    <a:pt x="349038" y="372179"/>
                  </a:lnTo>
                  <a:lnTo>
                    <a:pt x="382086" y="336553"/>
                  </a:lnTo>
                  <a:lnTo>
                    <a:pt x="406291" y="294032"/>
                  </a:lnTo>
                  <a:lnTo>
                    <a:pt x="416653" y="262107"/>
                  </a:lnTo>
                  <a:lnTo>
                    <a:pt x="215532" y="262107"/>
                  </a:lnTo>
                  <a:lnTo>
                    <a:pt x="215532" y="174256"/>
                  </a:lnTo>
                  <a:lnTo>
                    <a:pt x="191627" y="174256"/>
                  </a:lnTo>
                  <a:lnTo>
                    <a:pt x="191627" y="160885"/>
                  </a:lnTo>
                  <a:lnTo>
                    <a:pt x="416655" y="160885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655" y="160885"/>
                  </a:moveTo>
                  <a:lnTo>
                    <a:pt x="231396" y="160885"/>
                  </a:lnTo>
                  <a:lnTo>
                    <a:pt x="231396" y="262107"/>
                  </a:lnTo>
                  <a:lnTo>
                    <a:pt x="416653" y="262107"/>
                  </a:lnTo>
                  <a:lnTo>
                    <a:pt x="418683" y="254235"/>
                  </a:lnTo>
                  <a:lnTo>
                    <a:pt x="421905" y="233181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655" y="160885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6961054" y="1123879"/>
              <a:ext cx="40005" cy="101600"/>
            </a:xfrm>
            <a:custGeom>
              <a:avLst/>
              <a:gdLst/>
              <a:ahLst/>
              <a:cxnLst/>
              <a:rect l="l" t="t" r="r" b="b"/>
              <a:pathLst>
                <a:path w="40005" h="101600">
                  <a:moveTo>
                    <a:pt x="39763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3901" y="13970"/>
                  </a:lnTo>
                  <a:lnTo>
                    <a:pt x="23901" y="101600"/>
                  </a:lnTo>
                  <a:lnTo>
                    <a:pt x="39763" y="101600"/>
                  </a:lnTo>
                  <a:lnTo>
                    <a:pt x="39763" y="13970"/>
                  </a:lnTo>
                  <a:lnTo>
                    <a:pt x="397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171571" y="4043436"/>
              <a:ext cx="1618725" cy="76878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480683" y="4402012"/>
              <a:ext cx="86217" cy="11108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598884" y="4402004"/>
              <a:ext cx="87557" cy="10808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6718213" y="4402012"/>
              <a:ext cx="86217" cy="111085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6835434" y="4340684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5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873886" y="4402014"/>
              <a:ext cx="182284" cy="16685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7080233" y="4402016"/>
              <a:ext cx="90353" cy="111085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7199340" y="4401996"/>
              <a:ext cx="158790" cy="111105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7386868" y="4402004"/>
              <a:ext cx="87557" cy="108080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6769424" y="3744650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5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5586" y="259991"/>
                  </a:lnTo>
                  <a:lnTo>
                    <a:pt x="21500" y="304507"/>
                  </a:lnTo>
                  <a:lnTo>
                    <a:pt x="46469" y="343777"/>
                  </a:lnTo>
                  <a:lnTo>
                    <a:pt x="79225" y="376533"/>
                  </a:lnTo>
                  <a:lnTo>
                    <a:pt x="118495" y="401502"/>
                  </a:lnTo>
                  <a:lnTo>
                    <a:pt x="163011" y="417416"/>
                  </a:lnTo>
                  <a:lnTo>
                    <a:pt x="211501" y="423002"/>
                  </a:lnTo>
                  <a:lnTo>
                    <a:pt x="259992" y="417416"/>
                  </a:lnTo>
                  <a:lnTo>
                    <a:pt x="304509" y="401502"/>
                  </a:lnTo>
                  <a:lnTo>
                    <a:pt x="343781" y="376533"/>
                  </a:lnTo>
                  <a:lnTo>
                    <a:pt x="376539" y="343777"/>
                  </a:lnTo>
                  <a:lnTo>
                    <a:pt x="401511" y="304507"/>
                  </a:lnTo>
                  <a:lnTo>
                    <a:pt x="417425" y="259991"/>
                  </a:lnTo>
                  <a:lnTo>
                    <a:pt x="423013" y="211501"/>
                  </a:lnTo>
                  <a:lnTo>
                    <a:pt x="417425" y="163011"/>
                  </a:lnTo>
                  <a:lnTo>
                    <a:pt x="401511" y="118495"/>
                  </a:lnTo>
                  <a:lnTo>
                    <a:pt x="376539" y="79225"/>
                  </a:lnTo>
                  <a:lnTo>
                    <a:pt x="343781" y="46469"/>
                  </a:lnTo>
                  <a:lnTo>
                    <a:pt x="304509" y="21500"/>
                  </a:lnTo>
                  <a:lnTo>
                    <a:pt x="259992" y="5586"/>
                  </a:lnTo>
                  <a:lnTo>
                    <a:pt x="211501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6945570" y="3882491"/>
              <a:ext cx="70730" cy="14733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4890698" y="2637472"/>
              <a:ext cx="1618757" cy="76835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5150306" y="2840849"/>
              <a:ext cx="1100324" cy="39277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5300076" y="3122534"/>
              <a:ext cx="90353" cy="11108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5419156" y="3122519"/>
              <a:ext cx="87568" cy="108080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15488578" y="2342947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101" y="233217"/>
                  </a:lnTo>
                  <a:lnTo>
                    <a:pt x="9585" y="274646"/>
                  </a:lnTo>
                  <a:lnTo>
                    <a:pt x="40969" y="336636"/>
                  </a:lnTo>
                  <a:lnTo>
                    <a:pt x="74017" y="372231"/>
                  </a:lnTo>
                  <a:lnTo>
                    <a:pt x="114431" y="399467"/>
                  </a:lnTo>
                  <a:lnTo>
                    <a:pt x="160747" y="416882"/>
                  </a:lnTo>
                  <a:lnTo>
                    <a:pt x="211501" y="423013"/>
                  </a:lnTo>
                  <a:lnTo>
                    <a:pt x="262255" y="416882"/>
                  </a:lnTo>
                  <a:lnTo>
                    <a:pt x="308571" y="399467"/>
                  </a:lnTo>
                  <a:lnTo>
                    <a:pt x="348985" y="372231"/>
                  </a:lnTo>
                  <a:lnTo>
                    <a:pt x="382033" y="336636"/>
                  </a:lnTo>
                  <a:lnTo>
                    <a:pt x="406249" y="294148"/>
                  </a:lnTo>
                  <a:lnTo>
                    <a:pt x="409624" y="284965"/>
                  </a:lnTo>
                  <a:lnTo>
                    <a:pt x="224914" y="284965"/>
                  </a:lnTo>
                  <a:lnTo>
                    <a:pt x="224914" y="240505"/>
                  </a:lnTo>
                  <a:lnTo>
                    <a:pt x="158236" y="240505"/>
                  </a:lnTo>
                  <a:lnTo>
                    <a:pt x="158236" y="236495"/>
                  </a:lnTo>
                  <a:lnTo>
                    <a:pt x="232778" y="138058"/>
                  </a:lnTo>
                  <a:lnTo>
                    <a:pt x="408495" y="138058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08495" y="138058"/>
                  </a:moveTo>
                  <a:lnTo>
                    <a:pt x="240181" y="138058"/>
                  </a:lnTo>
                  <a:lnTo>
                    <a:pt x="240181" y="227186"/>
                  </a:lnTo>
                  <a:lnTo>
                    <a:pt x="264756" y="227186"/>
                  </a:lnTo>
                  <a:lnTo>
                    <a:pt x="264756" y="240505"/>
                  </a:lnTo>
                  <a:lnTo>
                    <a:pt x="240181" y="240505"/>
                  </a:lnTo>
                  <a:lnTo>
                    <a:pt x="240181" y="284965"/>
                  </a:lnTo>
                  <a:lnTo>
                    <a:pt x="409624" y="284965"/>
                  </a:lnTo>
                  <a:lnTo>
                    <a:pt x="413417" y="274646"/>
                  </a:lnTo>
                  <a:lnTo>
                    <a:pt x="418670" y="254301"/>
                  </a:lnTo>
                  <a:lnTo>
                    <a:pt x="421901" y="233217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08495" y="138058"/>
                  </a:lnTo>
                  <a:close/>
                </a:path>
                <a:path w="423544" h="423544">
                  <a:moveTo>
                    <a:pt x="225124" y="168979"/>
                  </a:moveTo>
                  <a:lnTo>
                    <a:pt x="221993" y="175324"/>
                  </a:lnTo>
                  <a:lnTo>
                    <a:pt x="185774" y="223804"/>
                  </a:lnTo>
                  <a:lnTo>
                    <a:pt x="181764" y="228244"/>
                  </a:lnTo>
                  <a:lnTo>
                    <a:pt x="187051" y="227186"/>
                  </a:lnTo>
                  <a:lnTo>
                    <a:pt x="224914" y="227186"/>
                  </a:lnTo>
                  <a:lnTo>
                    <a:pt x="224694" y="175533"/>
                  </a:lnTo>
                  <a:lnTo>
                    <a:pt x="225124" y="168979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5646821" y="2481005"/>
              <a:ext cx="106509" cy="14690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7451269" y="2640885"/>
              <a:ext cx="1618767" cy="76835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7823059" y="2872114"/>
              <a:ext cx="206890" cy="166853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8050140" y="2872114"/>
              <a:ext cx="420006" cy="166853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8498877" y="2872100"/>
              <a:ext cx="87568" cy="10808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8619401" y="2872114"/>
              <a:ext cx="76228" cy="11108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7711201" y="3125923"/>
              <a:ext cx="200359" cy="111085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7940320" y="3125902"/>
              <a:ext cx="156503" cy="108083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8118281" y="3125923"/>
              <a:ext cx="86217" cy="111085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8236482" y="3125908"/>
              <a:ext cx="157743" cy="108080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8423540" y="3125923"/>
              <a:ext cx="90353" cy="111085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18541697" y="3064587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4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8588285" y="3125923"/>
              <a:ext cx="90353" cy="111085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8707361" y="3125908"/>
              <a:ext cx="87568" cy="108080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18049146" y="2339533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306" y="235142"/>
                  </a:lnTo>
                  <a:lnTo>
                    <a:pt x="11339" y="280000"/>
                  </a:lnTo>
                  <a:lnTo>
                    <a:pt x="44527" y="341326"/>
                  </a:lnTo>
                  <a:lnTo>
                    <a:pt x="77403" y="375060"/>
                  </a:lnTo>
                  <a:lnTo>
                    <a:pt x="117082" y="400810"/>
                  </a:lnTo>
                  <a:lnTo>
                    <a:pt x="162226" y="417239"/>
                  </a:lnTo>
                  <a:lnTo>
                    <a:pt x="211501" y="423013"/>
                  </a:lnTo>
                  <a:lnTo>
                    <a:pt x="260777" y="417239"/>
                  </a:lnTo>
                  <a:lnTo>
                    <a:pt x="305923" y="400810"/>
                  </a:lnTo>
                  <a:lnTo>
                    <a:pt x="345603" y="375060"/>
                  </a:lnTo>
                  <a:lnTo>
                    <a:pt x="378479" y="341326"/>
                  </a:lnTo>
                  <a:lnTo>
                    <a:pt x="403212" y="300943"/>
                  </a:lnTo>
                  <a:lnTo>
                    <a:pt x="416503" y="262861"/>
                  </a:lnTo>
                  <a:lnTo>
                    <a:pt x="168958" y="262861"/>
                  </a:lnTo>
                  <a:lnTo>
                    <a:pt x="168958" y="254819"/>
                  </a:lnTo>
                  <a:lnTo>
                    <a:pt x="218066" y="212265"/>
                  </a:lnTo>
                  <a:lnTo>
                    <a:pt x="225050" y="206339"/>
                  </a:lnTo>
                  <a:lnTo>
                    <a:pt x="228684" y="199103"/>
                  </a:lnTo>
                  <a:lnTo>
                    <a:pt x="228684" y="192339"/>
                  </a:lnTo>
                  <a:lnTo>
                    <a:pt x="181010" y="192339"/>
                  </a:lnTo>
                  <a:lnTo>
                    <a:pt x="170225" y="184339"/>
                  </a:lnTo>
                  <a:lnTo>
                    <a:pt x="204395" y="160730"/>
                  </a:lnTo>
                  <a:lnTo>
                    <a:pt x="211763" y="160152"/>
                  </a:lnTo>
                  <a:lnTo>
                    <a:pt x="416393" y="160152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393" y="160152"/>
                  </a:moveTo>
                  <a:lnTo>
                    <a:pt x="211763" y="160152"/>
                  </a:lnTo>
                  <a:lnTo>
                    <a:pt x="225637" y="162330"/>
                  </a:lnTo>
                  <a:lnTo>
                    <a:pt x="236161" y="168541"/>
                  </a:lnTo>
                  <a:lnTo>
                    <a:pt x="242839" y="178298"/>
                  </a:lnTo>
                  <a:lnTo>
                    <a:pt x="245175" y="191114"/>
                  </a:lnTo>
                  <a:lnTo>
                    <a:pt x="245175" y="195931"/>
                  </a:lnTo>
                  <a:lnTo>
                    <a:pt x="195428" y="249531"/>
                  </a:lnTo>
                  <a:lnTo>
                    <a:pt x="254065" y="249531"/>
                  </a:lnTo>
                  <a:lnTo>
                    <a:pt x="254065" y="262861"/>
                  </a:lnTo>
                  <a:lnTo>
                    <a:pt x="416503" y="262861"/>
                  </a:lnTo>
                  <a:lnTo>
                    <a:pt x="417870" y="258020"/>
                  </a:lnTo>
                  <a:lnTo>
                    <a:pt x="421696" y="235142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393" y="160152"/>
                  </a:lnTo>
                  <a:close/>
                </a:path>
                <a:path w="423544" h="423544">
                  <a:moveTo>
                    <a:pt x="210035" y="174361"/>
                  </a:moveTo>
                  <a:lnTo>
                    <a:pt x="205166" y="174361"/>
                  </a:lnTo>
                  <a:lnTo>
                    <a:pt x="199658" y="175848"/>
                  </a:lnTo>
                  <a:lnTo>
                    <a:pt x="196067" y="178172"/>
                  </a:lnTo>
                  <a:lnTo>
                    <a:pt x="190988" y="181554"/>
                  </a:lnTo>
                  <a:lnTo>
                    <a:pt x="181010" y="192339"/>
                  </a:lnTo>
                  <a:lnTo>
                    <a:pt x="228684" y="192339"/>
                  </a:lnTo>
                  <a:lnTo>
                    <a:pt x="210035" y="174361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8218105" y="2499682"/>
              <a:ext cx="85107" cy="102708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15318778" y="1581841"/>
              <a:ext cx="3408679" cy="2887980"/>
            </a:xfrm>
            <a:custGeom>
              <a:avLst/>
              <a:gdLst/>
              <a:ahLst/>
              <a:cxnLst/>
              <a:rect l="l" t="t" r="r" b="b"/>
              <a:pathLst>
                <a:path w="3408680" h="2887979">
                  <a:moveTo>
                    <a:pt x="631952" y="40792"/>
                  </a:moveTo>
                  <a:lnTo>
                    <a:pt x="631939" y="24892"/>
                  </a:lnTo>
                  <a:lnTo>
                    <a:pt x="625716" y="11938"/>
                  </a:lnTo>
                  <a:lnTo>
                    <a:pt x="614337" y="3200"/>
                  </a:lnTo>
                  <a:lnTo>
                    <a:pt x="598868" y="0"/>
                  </a:lnTo>
                  <a:lnTo>
                    <a:pt x="462699" y="2133"/>
                  </a:lnTo>
                  <a:lnTo>
                    <a:pt x="448411" y="4940"/>
                  </a:lnTo>
                  <a:lnTo>
                    <a:pt x="440753" y="12141"/>
                  </a:lnTo>
                  <a:lnTo>
                    <a:pt x="440245" y="22644"/>
                  </a:lnTo>
                  <a:lnTo>
                    <a:pt x="447395" y="35331"/>
                  </a:lnTo>
                  <a:lnTo>
                    <a:pt x="494220" y="91884"/>
                  </a:lnTo>
                  <a:lnTo>
                    <a:pt x="457301" y="126098"/>
                  </a:lnTo>
                  <a:lnTo>
                    <a:pt x="421398" y="161302"/>
                  </a:lnTo>
                  <a:lnTo>
                    <a:pt x="386524" y="197485"/>
                  </a:lnTo>
                  <a:lnTo>
                    <a:pt x="352704" y="234607"/>
                  </a:lnTo>
                  <a:lnTo>
                    <a:pt x="319938" y="272656"/>
                  </a:lnTo>
                  <a:lnTo>
                    <a:pt x="288264" y="311594"/>
                  </a:lnTo>
                  <a:lnTo>
                    <a:pt x="257708" y="351396"/>
                  </a:lnTo>
                  <a:lnTo>
                    <a:pt x="228269" y="392036"/>
                  </a:lnTo>
                  <a:lnTo>
                    <a:pt x="199974" y="433489"/>
                  </a:lnTo>
                  <a:lnTo>
                    <a:pt x="172834" y="475716"/>
                  </a:lnTo>
                  <a:lnTo>
                    <a:pt x="146888" y="518706"/>
                  </a:lnTo>
                  <a:lnTo>
                    <a:pt x="122135" y="562419"/>
                  </a:lnTo>
                  <a:lnTo>
                    <a:pt x="98615" y="606844"/>
                  </a:lnTo>
                  <a:lnTo>
                    <a:pt x="76339" y="651929"/>
                  </a:lnTo>
                  <a:lnTo>
                    <a:pt x="55308" y="697674"/>
                  </a:lnTo>
                  <a:lnTo>
                    <a:pt x="35572" y="744029"/>
                  </a:lnTo>
                  <a:lnTo>
                    <a:pt x="17119" y="790981"/>
                  </a:lnTo>
                  <a:lnTo>
                    <a:pt x="0" y="838504"/>
                  </a:lnTo>
                  <a:lnTo>
                    <a:pt x="39992" y="852373"/>
                  </a:lnTo>
                  <a:lnTo>
                    <a:pt x="56680" y="806069"/>
                  </a:lnTo>
                  <a:lnTo>
                    <a:pt x="74650" y="760310"/>
                  </a:lnTo>
                  <a:lnTo>
                    <a:pt x="93878" y="715124"/>
                  </a:lnTo>
                  <a:lnTo>
                    <a:pt x="114363" y="670547"/>
                  </a:lnTo>
                  <a:lnTo>
                    <a:pt x="136067" y="626592"/>
                  </a:lnTo>
                  <a:lnTo>
                    <a:pt x="158978" y="583298"/>
                  </a:lnTo>
                  <a:lnTo>
                    <a:pt x="183070" y="540689"/>
                  </a:lnTo>
                  <a:lnTo>
                    <a:pt x="208343" y="498779"/>
                  </a:lnTo>
                  <a:lnTo>
                    <a:pt x="234772" y="457619"/>
                  </a:lnTo>
                  <a:lnTo>
                    <a:pt x="262318" y="417207"/>
                  </a:lnTo>
                  <a:lnTo>
                    <a:pt x="290982" y="377583"/>
                  </a:lnTo>
                  <a:lnTo>
                    <a:pt x="320751" y="338772"/>
                  </a:lnTo>
                  <a:lnTo>
                    <a:pt x="351586" y="300812"/>
                  </a:lnTo>
                  <a:lnTo>
                    <a:pt x="383489" y="263702"/>
                  </a:lnTo>
                  <a:lnTo>
                    <a:pt x="416433" y="227495"/>
                  </a:lnTo>
                  <a:lnTo>
                    <a:pt x="450380" y="192201"/>
                  </a:lnTo>
                  <a:lnTo>
                    <a:pt x="485343" y="157861"/>
                  </a:lnTo>
                  <a:lnTo>
                    <a:pt x="521284" y="124498"/>
                  </a:lnTo>
                  <a:lnTo>
                    <a:pt x="575513" y="189928"/>
                  </a:lnTo>
                  <a:lnTo>
                    <a:pt x="581964" y="193573"/>
                  </a:lnTo>
                  <a:lnTo>
                    <a:pt x="587692" y="193573"/>
                  </a:lnTo>
                  <a:lnTo>
                    <a:pt x="593293" y="192290"/>
                  </a:lnTo>
                  <a:lnTo>
                    <a:pt x="598144" y="188480"/>
                  </a:lnTo>
                  <a:lnTo>
                    <a:pt x="602043" y="182194"/>
                  </a:lnTo>
                  <a:lnTo>
                    <a:pt x="604748" y="173482"/>
                  </a:lnTo>
                  <a:lnTo>
                    <a:pt x="631952" y="40792"/>
                  </a:lnTo>
                  <a:close/>
                </a:path>
                <a:path w="3408680" h="2887979">
                  <a:moveTo>
                    <a:pt x="711200" y="2852826"/>
                  </a:moveTo>
                  <a:lnTo>
                    <a:pt x="671334" y="2823946"/>
                  </a:lnTo>
                  <a:lnTo>
                    <a:pt x="632358" y="2793987"/>
                  </a:lnTo>
                  <a:lnTo>
                    <a:pt x="594283" y="2762961"/>
                  </a:lnTo>
                  <a:lnTo>
                    <a:pt x="557136" y="2730919"/>
                  </a:lnTo>
                  <a:lnTo>
                    <a:pt x="520928" y="2697873"/>
                  </a:lnTo>
                  <a:lnTo>
                    <a:pt x="485698" y="2663850"/>
                  </a:lnTo>
                  <a:lnTo>
                    <a:pt x="451446" y="2628874"/>
                  </a:lnTo>
                  <a:lnTo>
                    <a:pt x="418198" y="2592971"/>
                  </a:lnTo>
                  <a:lnTo>
                    <a:pt x="385978" y="2556167"/>
                  </a:lnTo>
                  <a:lnTo>
                    <a:pt x="354799" y="2518486"/>
                  </a:lnTo>
                  <a:lnTo>
                    <a:pt x="324688" y="2479941"/>
                  </a:lnTo>
                  <a:lnTo>
                    <a:pt x="295668" y="2440584"/>
                  </a:lnTo>
                  <a:lnTo>
                    <a:pt x="267754" y="2400414"/>
                  </a:lnTo>
                  <a:lnTo>
                    <a:pt x="240957" y="2359482"/>
                  </a:lnTo>
                  <a:lnTo>
                    <a:pt x="215315" y="2317788"/>
                  </a:lnTo>
                  <a:lnTo>
                    <a:pt x="190842" y="2275357"/>
                  </a:lnTo>
                  <a:lnTo>
                    <a:pt x="167551" y="2232241"/>
                  </a:lnTo>
                  <a:lnTo>
                    <a:pt x="145465" y="2188451"/>
                  </a:lnTo>
                  <a:lnTo>
                    <a:pt x="214376" y="2158403"/>
                  </a:lnTo>
                  <a:lnTo>
                    <a:pt x="226491" y="2150287"/>
                  </a:lnTo>
                  <a:lnTo>
                    <a:pt x="230784" y="2140686"/>
                  </a:lnTo>
                  <a:lnTo>
                    <a:pt x="227203" y="2130818"/>
                  </a:lnTo>
                  <a:lnTo>
                    <a:pt x="215722" y="2121865"/>
                  </a:lnTo>
                  <a:lnTo>
                    <a:pt x="90017" y="2055850"/>
                  </a:lnTo>
                  <a:lnTo>
                    <a:pt x="84150" y="2054428"/>
                  </a:lnTo>
                  <a:lnTo>
                    <a:pt x="78562" y="2054428"/>
                  </a:lnTo>
                  <a:lnTo>
                    <a:pt x="47193" y="2080031"/>
                  </a:lnTo>
                  <a:lnTo>
                    <a:pt x="11658" y="2210778"/>
                  </a:lnTo>
                  <a:lnTo>
                    <a:pt x="10109" y="2222182"/>
                  </a:lnTo>
                  <a:lnTo>
                    <a:pt x="12153" y="2230755"/>
                  </a:lnTo>
                  <a:lnTo>
                    <a:pt x="17399" y="2236152"/>
                  </a:lnTo>
                  <a:lnTo>
                    <a:pt x="25438" y="2238032"/>
                  </a:lnTo>
                  <a:lnTo>
                    <a:pt x="29451" y="2238032"/>
                  </a:lnTo>
                  <a:lnTo>
                    <a:pt x="34112" y="2236952"/>
                  </a:lnTo>
                  <a:lnTo>
                    <a:pt x="106629" y="2205367"/>
                  </a:lnTo>
                  <a:lnTo>
                    <a:pt x="129247" y="2250338"/>
                  </a:lnTo>
                  <a:lnTo>
                    <a:pt x="153111" y="2294610"/>
                  </a:lnTo>
                  <a:lnTo>
                    <a:pt x="178193" y="2338159"/>
                  </a:lnTo>
                  <a:lnTo>
                    <a:pt x="204470" y="2380958"/>
                  </a:lnTo>
                  <a:lnTo>
                    <a:pt x="231927" y="2422995"/>
                  </a:lnTo>
                  <a:lnTo>
                    <a:pt x="260553" y="2464231"/>
                  </a:lnTo>
                  <a:lnTo>
                    <a:pt x="290309" y="2504643"/>
                  </a:lnTo>
                  <a:lnTo>
                    <a:pt x="321195" y="2544203"/>
                  </a:lnTo>
                  <a:lnTo>
                    <a:pt x="353161" y="2582900"/>
                  </a:lnTo>
                  <a:lnTo>
                    <a:pt x="386207" y="2620683"/>
                  </a:lnTo>
                  <a:lnTo>
                    <a:pt x="420319" y="2657538"/>
                  </a:lnTo>
                  <a:lnTo>
                    <a:pt x="455447" y="2693454"/>
                  </a:lnTo>
                  <a:lnTo>
                    <a:pt x="491591" y="2728379"/>
                  </a:lnTo>
                  <a:lnTo>
                    <a:pt x="528739" y="2762300"/>
                  </a:lnTo>
                  <a:lnTo>
                    <a:pt x="566851" y="2795193"/>
                  </a:lnTo>
                  <a:lnTo>
                    <a:pt x="605904" y="2827032"/>
                  </a:lnTo>
                  <a:lnTo>
                    <a:pt x="645896" y="2857779"/>
                  </a:lnTo>
                  <a:lnTo>
                    <a:pt x="686790" y="2887434"/>
                  </a:lnTo>
                  <a:lnTo>
                    <a:pt x="711200" y="2852826"/>
                  </a:lnTo>
                  <a:close/>
                </a:path>
                <a:path w="3408680" h="2887979">
                  <a:moveTo>
                    <a:pt x="3346005" y="2064067"/>
                  </a:moveTo>
                  <a:lnTo>
                    <a:pt x="3306407" y="2049170"/>
                  </a:lnTo>
                  <a:lnTo>
                    <a:pt x="3288436" y="2094992"/>
                  </a:lnTo>
                  <a:lnTo>
                    <a:pt x="3269196" y="2140229"/>
                  </a:lnTo>
                  <a:lnTo>
                    <a:pt x="3248710" y="2184844"/>
                  </a:lnTo>
                  <a:lnTo>
                    <a:pt x="3226993" y="2228824"/>
                  </a:lnTo>
                  <a:lnTo>
                    <a:pt x="3204070" y="2272144"/>
                  </a:lnTo>
                  <a:lnTo>
                    <a:pt x="3179953" y="2314778"/>
                  </a:lnTo>
                  <a:lnTo>
                    <a:pt x="3154680" y="2356701"/>
                  </a:lnTo>
                  <a:lnTo>
                    <a:pt x="3128238" y="2397887"/>
                  </a:lnTo>
                  <a:lnTo>
                    <a:pt x="3100679" y="2438298"/>
                  </a:lnTo>
                  <a:lnTo>
                    <a:pt x="3072015" y="2477922"/>
                  </a:lnTo>
                  <a:lnTo>
                    <a:pt x="3042247" y="2516721"/>
                  </a:lnTo>
                  <a:lnTo>
                    <a:pt x="3011411" y="2554681"/>
                  </a:lnTo>
                  <a:lnTo>
                    <a:pt x="2979521" y="2591778"/>
                  </a:lnTo>
                  <a:lnTo>
                    <a:pt x="2946603" y="2627973"/>
                  </a:lnTo>
                  <a:lnTo>
                    <a:pt x="2912668" y="2663253"/>
                  </a:lnTo>
                  <a:lnTo>
                    <a:pt x="2877731" y="2697581"/>
                  </a:lnTo>
                  <a:lnTo>
                    <a:pt x="2841828" y="2730944"/>
                  </a:lnTo>
                  <a:lnTo>
                    <a:pt x="2804972" y="2763304"/>
                  </a:lnTo>
                  <a:lnTo>
                    <a:pt x="2752433" y="2696197"/>
                  </a:lnTo>
                  <a:lnTo>
                    <a:pt x="2745956" y="2692362"/>
                  </a:lnTo>
                  <a:lnTo>
                    <a:pt x="2740152" y="2692362"/>
                  </a:lnTo>
                  <a:lnTo>
                    <a:pt x="2734640" y="2693606"/>
                  </a:lnTo>
                  <a:lnTo>
                    <a:pt x="2692031" y="2843885"/>
                  </a:lnTo>
                  <a:lnTo>
                    <a:pt x="2691612" y="2859900"/>
                  </a:lnTo>
                  <a:lnTo>
                    <a:pt x="2697619" y="2873108"/>
                  </a:lnTo>
                  <a:lnTo>
                    <a:pt x="2709011" y="2882138"/>
                  </a:lnTo>
                  <a:lnTo>
                    <a:pt x="2724696" y="2885592"/>
                  </a:lnTo>
                  <a:lnTo>
                    <a:pt x="2860814" y="2887243"/>
                  </a:lnTo>
                  <a:lnTo>
                    <a:pt x="2874822" y="2884678"/>
                  </a:lnTo>
                  <a:lnTo>
                    <a:pt x="2882430" y="2877655"/>
                  </a:lnTo>
                  <a:lnTo>
                    <a:pt x="2883103" y="2867228"/>
                  </a:lnTo>
                  <a:lnTo>
                    <a:pt x="2876346" y="2854464"/>
                  </a:lnTo>
                  <a:lnTo>
                    <a:pt x="2831071" y="2796629"/>
                  </a:lnTo>
                  <a:lnTo>
                    <a:pt x="2868942" y="2763469"/>
                  </a:lnTo>
                  <a:lnTo>
                    <a:pt x="2905823" y="2729268"/>
                  </a:lnTo>
                  <a:lnTo>
                    <a:pt x="2941701" y="2694076"/>
                  </a:lnTo>
                  <a:lnTo>
                    <a:pt x="2976562" y="2657906"/>
                  </a:lnTo>
                  <a:lnTo>
                    <a:pt x="3010370" y="2620784"/>
                  </a:lnTo>
                  <a:lnTo>
                    <a:pt x="3043123" y="2582735"/>
                  </a:lnTo>
                  <a:lnTo>
                    <a:pt x="3074797" y="2543797"/>
                  </a:lnTo>
                  <a:lnTo>
                    <a:pt x="3105353" y="2503995"/>
                  </a:lnTo>
                  <a:lnTo>
                    <a:pt x="3134791" y="2463342"/>
                  </a:lnTo>
                  <a:lnTo>
                    <a:pt x="3163100" y="2421890"/>
                  </a:lnTo>
                  <a:lnTo>
                    <a:pt x="3190240" y="2379637"/>
                  </a:lnTo>
                  <a:lnTo>
                    <a:pt x="3216186" y="2336622"/>
                  </a:lnTo>
                  <a:lnTo>
                    <a:pt x="3240951" y="2292870"/>
                  </a:lnTo>
                  <a:lnTo>
                    <a:pt x="3264484" y="2248420"/>
                  </a:lnTo>
                  <a:lnTo>
                    <a:pt x="3286772" y="2203285"/>
                  </a:lnTo>
                  <a:lnTo>
                    <a:pt x="3307804" y="2157501"/>
                  </a:lnTo>
                  <a:lnTo>
                    <a:pt x="3327552" y="2111083"/>
                  </a:lnTo>
                  <a:lnTo>
                    <a:pt x="3346005" y="2064067"/>
                  </a:lnTo>
                  <a:close/>
                </a:path>
                <a:path w="3408680" h="2887979">
                  <a:moveTo>
                    <a:pt x="3408616" y="679462"/>
                  </a:moveTo>
                  <a:lnTo>
                    <a:pt x="3408311" y="669544"/>
                  </a:lnTo>
                  <a:lnTo>
                    <a:pt x="3402584" y="663803"/>
                  </a:lnTo>
                  <a:lnTo>
                    <a:pt x="3389236" y="663803"/>
                  </a:lnTo>
                  <a:lnTo>
                    <a:pt x="3384702" y="664794"/>
                  </a:lnTo>
                  <a:lnTo>
                    <a:pt x="3311753" y="694778"/>
                  </a:lnTo>
                  <a:lnTo>
                    <a:pt x="3290062" y="649363"/>
                  </a:lnTo>
                  <a:lnTo>
                    <a:pt x="3267100" y="604608"/>
                  </a:lnTo>
                  <a:lnTo>
                    <a:pt x="3242919" y="560539"/>
                  </a:lnTo>
                  <a:lnTo>
                    <a:pt x="3217519" y="517207"/>
                  </a:lnTo>
                  <a:lnTo>
                    <a:pt x="3190913" y="474624"/>
                  </a:lnTo>
                  <a:lnTo>
                    <a:pt x="3163151" y="432803"/>
                  </a:lnTo>
                  <a:lnTo>
                    <a:pt x="3134220" y="391795"/>
                  </a:lnTo>
                  <a:lnTo>
                    <a:pt x="3104172" y="351599"/>
                  </a:lnTo>
                  <a:lnTo>
                    <a:pt x="3073006" y="312267"/>
                  </a:lnTo>
                  <a:lnTo>
                    <a:pt x="3040735" y="273812"/>
                  </a:lnTo>
                  <a:lnTo>
                    <a:pt x="3007410" y="236258"/>
                  </a:lnTo>
                  <a:lnTo>
                    <a:pt x="2973019" y="199631"/>
                  </a:lnTo>
                  <a:lnTo>
                    <a:pt x="2937599" y="163969"/>
                  </a:lnTo>
                  <a:lnTo>
                    <a:pt x="2901175" y="129286"/>
                  </a:lnTo>
                  <a:lnTo>
                    <a:pt x="2863748" y="95618"/>
                  </a:lnTo>
                  <a:lnTo>
                    <a:pt x="2825356" y="62979"/>
                  </a:lnTo>
                  <a:lnTo>
                    <a:pt x="2786011" y="31407"/>
                  </a:lnTo>
                  <a:lnTo>
                    <a:pt x="2745727" y="914"/>
                  </a:lnTo>
                  <a:lnTo>
                    <a:pt x="2720683" y="35052"/>
                  </a:lnTo>
                  <a:lnTo>
                    <a:pt x="2759938" y="64744"/>
                  </a:lnTo>
                  <a:lnTo>
                    <a:pt x="2798292" y="95504"/>
                  </a:lnTo>
                  <a:lnTo>
                    <a:pt x="2835706" y="127304"/>
                  </a:lnTo>
                  <a:lnTo>
                    <a:pt x="2872181" y="160108"/>
                  </a:lnTo>
                  <a:lnTo>
                    <a:pt x="2907690" y="193890"/>
                  </a:lnTo>
                  <a:lnTo>
                    <a:pt x="2942221" y="228638"/>
                  </a:lnTo>
                  <a:lnTo>
                    <a:pt x="2975737" y="264312"/>
                  </a:lnTo>
                  <a:lnTo>
                    <a:pt x="3008236" y="300901"/>
                  </a:lnTo>
                  <a:lnTo>
                    <a:pt x="3039681" y="338366"/>
                  </a:lnTo>
                  <a:lnTo>
                    <a:pt x="3070072" y="376682"/>
                  </a:lnTo>
                  <a:lnTo>
                    <a:pt x="3099384" y="415836"/>
                  </a:lnTo>
                  <a:lnTo>
                    <a:pt x="3127578" y="455790"/>
                  </a:lnTo>
                  <a:lnTo>
                    <a:pt x="3154667" y="496519"/>
                  </a:lnTo>
                  <a:lnTo>
                    <a:pt x="3180600" y="537997"/>
                  </a:lnTo>
                  <a:lnTo>
                    <a:pt x="3205378" y="580212"/>
                  </a:lnTo>
                  <a:lnTo>
                    <a:pt x="3228975" y="623112"/>
                  </a:lnTo>
                  <a:lnTo>
                    <a:pt x="3251365" y="666699"/>
                  </a:lnTo>
                  <a:lnTo>
                    <a:pt x="3272548" y="710933"/>
                  </a:lnTo>
                  <a:lnTo>
                    <a:pt x="3203054" y="739533"/>
                  </a:lnTo>
                  <a:lnTo>
                    <a:pt x="3190773" y="747382"/>
                  </a:lnTo>
                  <a:lnTo>
                    <a:pt x="3186290" y="756881"/>
                  </a:lnTo>
                  <a:lnTo>
                    <a:pt x="3189668" y="766838"/>
                  </a:lnTo>
                  <a:lnTo>
                    <a:pt x="3200971" y="776046"/>
                  </a:lnTo>
                  <a:lnTo>
                    <a:pt x="3325571" y="844727"/>
                  </a:lnTo>
                  <a:lnTo>
                    <a:pt x="3331654" y="846277"/>
                  </a:lnTo>
                  <a:lnTo>
                    <a:pt x="3337445" y="846277"/>
                  </a:lnTo>
                  <a:lnTo>
                    <a:pt x="3368573" y="821309"/>
                  </a:lnTo>
                  <a:lnTo>
                    <a:pt x="3407956" y="687616"/>
                  </a:lnTo>
                  <a:lnTo>
                    <a:pt x="3408515" y="684199"/>
                  </a:lnTo>
                  <a:lnTo>
                    <a:pt x="3408616" y="679462"/>
                  </a:lnTo>
                  <a:close/>
                </a:path>
              </a:pathLst>
            </a:custGeom>
            <a:solidFill>
              <a:srgbClr val="EFED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256506" y="8091952"/>
              <a:ext cx="12282805" cy="7620"/>
            </a:xfrm>
            <a:custGeom>
              <a:avLst/>
              <a:gdLst/>
              <a:ahLst/>
              <a:cxnLst/>
              <a:rect l="l" t="t" r="r" b="b"/>
              <a:pathLst>
                <a:path w="12282805" h="7620">
                  <a:moveTo>
                    <a:pt x="12282348" y="0"/>
                  </a:moveTo>
                  <a:lnTo>
                    <a:pt x="0" y="0"/>
                  </a:lnTo>
                  <a:lnTo>
                    <a:pt x="0" y="7361"/>
                  </a:lnTo>
                  <a:lnTo>
                    <a:pt x="12282348" y="7361"/>
                  </a:lnTo>
                  <a:lnTo>
                    <a:pt x="122823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104671" y="2175490"/>
              <a:ext cx="12617450" cy="6087110"/>
            </a:xfrm>
            <a:custGeom>
              <a:avLst/>
              <a:gdLst/>
              <a:ahLst/>
              <a:cxnLst/>
              <a:rect l="l" t="t" r="r" b="b"/>
              <a:pathLst>
                <a:path w="12617450" h="6087109">
                  <a:moveTo>
                    <a:pt x="12617412" y="0"/>
                  </a:moveTo>
                  <a:lnTo>
                    <a:pt x="12606947" y="0"/>
                  </a:lnTo>
                  <a:lnTo>
                    <a:pt x="12606947" y="10160"/>
                  </a:lnTo>
                  <a:lnTo>
                    <a:pt x="12606947" y="6076950"/>
                  </a:lnTo>
                  <a:lnTo>
                    <a:pt x="10477" y="6076950"/>
                  </a:lnTo>
                  <a:lnTo>
                    <a:pt x="10477" y="10223"/>
                  </a:lnTo>
                  <a:lnTo>
                    <a:pt x="12606947" y="10160"/>
                  </a:lnTo>
                  <a:lnTo>
                    <a:pt x="12606947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0" y="10160"/>
                  </a:lnTo>
                  <a:lnTo>
                    <a:pt x="0" y="6076950"/>
                  </a:lnTo>
                  <a:lnTo>
                    <a:pt x="0" y="6087110"/>
                  </a:lnTo>
                  <a:lnTo>
                    <a:pt x="12617412" y="6087110"/>
                  </a:lnTo>
                  <a:lnTo>
                    <a:pt x="12617412" y="6076950"/>
                  </a:lnTo>
                  <a:lnTo>
                    <a:pt x="12617412" y="10160"/>
                  </a:lnTo>
                  <a:lnTo>
                    <a:pt x="12617412" y="5080"/>
                  </a:lnTo>
                  <a:lnTo>
                    <a:pt x="12617412" y="0"/>
                  </a:lnTo>
                  <a:close/>
                </a:path>
              </a:pathLst>
            </a:custGeom>
            <a:solidFill>
              <a:srgbClr val="D9BB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6659880" cy="1570990"/>
            </a:xfrm>
            <a:custGeom>
              <a:avLst/>
              <a:gdLst/>
              <a:ahLst/>
              <a:cxnLst/>
              <a:rect l="l" t="t" r="r" b="b"/>
              <a:pathLst>
                <a:path w="6659880" h="1570990">
                  <a:moveTo>
                    <a:pt x="6659483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6240647" y="1570632"/>
                  </a:lnTo>
                  <a:lnTo>
                    <a:pt x="6659483" y="1151797"/>
                  </a:lnTo>
                  <a:lnTo>
                    <a:pt x="6659483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69697" y="526697"/>
              <a:ext cx="4701155" cy="61566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69487" y="2619866"/>
              <a:ext cx="7225183" cy="41038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81217" y="3244344"/>
              <a:ext cx="7371806" cy="31449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81217" y="3876366"/>
              <a:ext cx="10822550" cy="41123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69475" y="4500854"/>
              <a:ext cx="5828827" cy="41624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81217" y="5129103"/>
              <a:ext cx="7504996" cy="41625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171571" y="1257409"/>
              <a:ext cx="1618725" cy="7683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317537" y="1615608"/>
              <a:ext cx="213853" cy="11108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551554" y="1615608"/>
              <a:ext cx="103850" cy="11108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6685536" y="1615584"/>
              <a:ext cx="58419" cy="108585"/>
            </a:xfrm>
            <a:custGeom>
              <a:avLst/>
              <a:gdLst/>
              <a:ahLst/>
              <a:cxnLst/>
              <a:rect l="l" t="t" r="r" b="b"/>
              <a:pathLst>
                <a:path w="58419" h="108585">
                  <a:moveTo>
                    <a:pt x="48815" y="0"/>
                  </a:moveTo>
                  <a:lnTo>
                    <a:pt x="44836" y="0"/>
                  </a:lnTo>
                  <a:lnTo>
                    <a:pt x="39049" y="1061"/>
                  </a:lnTo>
                  <a:lnTo>
                    <a:pt x="33050" y="4654"/>
                  </a:lnTo>
                  <a:lnTo>
                    <a:pt x="26090" y="11388"/>
                  </a:lnTo>
                  <a:lnTo>
                    <a:pt x="17423" y="21873"/>
                  </a:lnTo>
                  <a:lnTo>
                    <a:pt x="17423" y="2837"/>
                  </a:lnTo>
                  <a:lnTo>
                    <a:pt x="0" y="2837"/>
                  </a:lnTo>
                  <a:lnTo>
                    <a:pt x="0" y="108080"/>
                  </a:lnTo>
                  <a:lnTo>
                    <a:pt x="17423" y="108080"/>
                  </a:lnTo>
                  <a:lnTo>
                    <a:pt x="17423" y="45349"/>
                  </a:lnTo>
                  <a:lnTo>
                    <a:pt x="24620" y="33365"/>
                  </a:lnTo>
                  <a:lnTo>
                    <a:pt x="31174" y="24703"/>
                  </a:lnTo>
                  <a:lnTo>
                    <a:pt x="37072" y="19445"/>
                  </a:lnTo>
                  <a:lnTo>
                    <a:pt x="42302" y="17674"/>
                  </a:lnTo>
                  <a:lnTo>
                    <a:pt x="44365" y="17674"/>
                  </a:lnTo>
                  <a:lnTo>
                    <a:pt x="46228" y="18858"/>
                  </a:lnTo>
                  <a:lnTo>
                    <a:pt x="49747" y="21873"/>
                  </a:lnTo>
                  <a:lnTo>
                    <a:pt x="58333" y="7235"/>
                  </a:lnTo>
                  <a:lnTo>
                    <a:pt x="53673" y="2575"/>
                  </a:lnTo>
                  <a:lnTo>
                    <a:pt x="488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763021" y="1554246"/>
              <a:ext cx="93389" cy="17242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876577" y="1615598"/>
              <a:ext cx="90353" cy="11108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995650" y="1615584"/>
              <a:ext cx="158785" cy="11110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7180655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2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2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7230675" y="1554246"/>
              <a:ext cx="96405" cy="172424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7363478" y="1570305"/>
              <a:ext cx="22860" cy="153670"/>
            </a:xfrm>
            <a:custGeom>
              <a:avLst/>
              <a:gdLst/>
              <a:ahLst/>
              <a:cxnLst/>
              <a:rect l="l" t="t" r="r" b="b"/>
              <a:pathLst>
                <a:path w="22859" h="153669">
                  <a:moveTo>
                    <a:pt x="17643" y="0"/>
                  </a:moveTo>
                  <a:lnTo>
                    <a:pt x="5130" y="0"/>
                  </a:lnTo>
                  <a:lnTo>
                    <a:pt x="0" y="5120"/>
                  </a:lnTo>
                  <a:lnTo>
                    <a:pt x="0" y="17643"/>
                  </a:lnTo>
                  <a:lnTo>
                    <a:pt x="5130" y="22795"/>
                  </a:lnTo>
                  <a:lnTo>
                    <a:pt x="17643" y="22795"/>
                  </a:lnTo>
                  <a:lnTo>
                    <a:pt x="22763" y="17643"/>
                  </a:lnTo>
                  <a:lnTo>
                    <a:pt x="22763" y="5120"/>
                  </a:lnTo>
                  <a:lnTo>
                    <a:pt x="17643" y="0"/>
                  </a:lnTo>
                  <a:close/>
                </a:path>
                <a:path w="22859" h="153669">
                  <a:moveTo>
                    <a:pt x="19967" y="48092"/>
                  </a:moveTo>
                  <a:lnTo>
                    <a:pt x="2544" y="48092"/>
                  </a:lnTo>
                  <a:lnTo>
                    <a:pt x="2544" y="153335"/>
                  </a:lnTo>
                  <a:lnTo>
                    <a:pt x="19967" y="153335"/>
                  </a:lnTo>
                  <a:lnTo>
                    <a:pt x="19967" y="480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7423513" y="1615588"/>
              <a:ext cx="87557" cy="10808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7541737" y="1615618"/>
              <a:ext cx="101986" cy="16683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6769426" y="962991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097" y="233181"/>
                  </a:lnTo>
                  <a:lnTo>
                    <a:pt x="9559" y="274555"/>
                  </a:lnTo>
                  <a:lnTo>
                    <a:pt x="40916" y="336553"/>
                  </a:lnTo>
                  <a:lnTo>
                    <a:pt x="73964" y="372179"/>
                  </a:lnTo>
                  <a:lnTo>
                    <a:pt x="114389" y="399442"/>
                  </a:lnTo>
                  <a:lnTo>
                    <a:pt x="160724" y="416876"/>
                  </a:lnTo>
                  <a:lnTo>
                    <a:pt x="211501" y="423013"/>
                  </a:lnTo>
                  <a:lnTo>
                    <a:pt x="262278" y="416876"/>
                  </a:lnTo>
                  <a:lnTo>
                    <a:pt x="308613" y="399442"/>
                  </a:lnTo>
                  <a:lnTo>
                    <a:pt x="349038" y="372179"/>
                  </a:lnTo>
                  <a:lnTo>
                    <a:pt x="382086" y="336553"/>
                  </a:lnTo>
                  <a:lnTo>
                    <a:pt x="406291" y="294032"/>
                  </a:lnTo>
                  <a:lnTo>
                    <a:pt x="416653" y="262107"/>
                  </a:lnTo>
                  <a:lnTo>
                    <a:pt x="215532" y="262107"/>
                  </a:lnTo>
                  <a:lnTo>
                    <a:pt x="215532" y="174256"/>
                  </a:lnTo>
                  <a:lnTo>
                    <a:pt x="191627" y="174256"/>
                  </a:lnTo>
                  <a:lnTo>
                    <a:pt x="191627" y="160885"/>
                  </a:lnTo>
                  <a:lnTo>
                    <a:pt x="416655" y="160885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655" y="160885"/>
                  </a:moveTo>
                  <a:lnTo>
                    <a:pt x="231396" y="160885"/>
                  </a:lnTo>
                  <a:lnTo>
                    <a:pt x="231396" y="262107"/>
                  </a:lnTo>
                  <a:lnTo>
                    <a:pt x="416653" y="262107"/>
                  </a:lnTo>
                  <a:lnTo>
                    <a:pt x="418683" y="254235"/>
                  </a:lnTo>
                  <a:lnTo>
                    <a:pt x="421905" y="233181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655" y="160885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6961054" y="1123879"/>
              <a:ext cx="40005" cy="101600"/>
            </a:xfrm>
            <a:custGeom>
              <a:avLst/>
              <a:gdLst/>
              <a:ahLst/>
              <a:cxnLst/>
              <a:rect l="l" t="t" r="r" b="b"/>
              <a:pathLst>
                <a:path w="40005" h="101600">
                  <a:moveTo>
                    <a:pt x="39763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3901" y="13970"/>
                  </a:lnTo>
                  <a:lnTo>
                    <a:pt x="23901" y="101600"/>
                  </a:lnTo>
                  <a:lnTo>
                    <a:pt x="39763" y="101600"/>
                  </a:lnTo>
                  <a:lnTo>
                    <a:pt x="39763" y="13970"/>
                  </a:lnTo>
                  <a:lnTo>
                    <a:pt x="397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171571" y="4043436"/>
              <a:ext cx="1618725" cy="76878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480683" y="4402012"/>
              <a:ext cx="86217" cy="11108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6598884" y="4402004"/>
              <a:ext cx="87557" cy="10808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6718213" y="4402012"/>
              <a:ext cx="86217" cy="111085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6835434" y="4340684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5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6873886" y="4402014"/>
              <a:ext cx="182284" cy="16685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7080233" y="4402016"/>
              <a:ext cx="90353" cy="11108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7199340" y="4401996"/>
              <a:ext cx="158790" cy="11110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7386868" y="4402004"/>
              <a:ext cx="87557" cy="108080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6769424" y="3744650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5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5586" y="259991"/>
                  </a:lnTo>
                  <a:lnTo>
                    <a:pt x="21500" y="304507"/>
                  </a:lnTo>
                  <a:lnTo>
                    <a:pt x="46469" y="343777"/>
                  </a:lnTo>
                  <a:lnTo>
                    <a:pt x="79225" y="376533"/>
                  </a:lnTo>
                  <a:lnTo>
                    <a:pt x="118495" y="401502"/>
                  </a:lnTo>
                  <a:lnTo>
                    <a:pt x="163011" y="417416"/>
                  </a:lnTo>
                  <a:lnTo>
                    <a:pt x="211501" y="423002"/>
                  </a:lnTo>
                  <a:lnTo>
                    <a:pt x="259992" y="417416"/>
                  </a:lnTo>
                  <a:lnTo>
                    <a:pt x="304509" y="401502"/>
                  </a:lnTo>
                  <a:lnTo>
                    <a:pt x="343781" y="376533"/>
                  </a:lnTo>
                  <a:lnTo>
                    <a:pt x="376539" y="343777"/>
                  </a:lnTo>
                  <a:lnTo>
                    <a:pt x="401511" y="304507"/>
                  </a:lnTo>
                  <a:lnTo>
                    <a:pt x="417425" y="259991"/>
                  </a:lnTo>
                  <a:lnTo>
                    <a:pt x="423013" y="211501"/>
                  </a:lnTo>
                  <a:lnTo>
                    <a:pt x="417425" y="163011"/>
                  </a:lnTo>
                  <a:lnTo>
                    <a:pt x="401511" y="118495"/>
                  </a:lnTo>
                  <a:lnTo>
                    <a:pt x="376539" y="79225"/>
                  </a:lnTo>
                  <a:lnTo>
                    <a:pt x="343781" y="46469"/>
                  </a:lnTo>
                  <a:lnTo>
                    <a:pt x="304509" y="21500"/>
                  </a:lnTo>
                  <a:lnTo>
                    <a:pt x="259992" y="5586"/>
                  </a:lnTo>
                  <a:lnTo>
                    <a:pt x="211501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6945570" y="3882491"/>
              <a:ext cx="70730" cy="14733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4890698" y="2637472"/>
              <a:ext cx="1618757" cy="76835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5150306" y="2840849"/>
              <a:ext cx="1100324" cy="39277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5300076" y="3122534"/>
              <a:ext cx="90353" cy="111085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5419156" y="3122519"/>
              <a:ext cx="87568" cy="108080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5488578" y="2342947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101" y="233217"/>
                  </a:lnTo>
                  <a:lnTo>
                    <a:pt x="9585" y="274646"/>
                  </a:lnTo>
                  <a:lnTo>
                    <a:pt x="40969" y="336636"/>
                  </a:lnTo>
                  <a:lnTo>
                    <a:pt x="74017" y="372231"/>
                  </a:lnTo>
                  <a:lnTo>
                    <a:pt x="114431" y="399467"/>
                  </a:lnTo>
                  <a:lnTo>
                    <a:pt x="160747" y="416882"/>
                  </a:lnTo>
                  <a:lnTo>
                    <a:pt x="211501" y="423013"/>
                  </a:lnTo>
                  <a:lnTo>
                    <a:pt x="262255" y="416882"/>
                  </a:lnTo>
                  <a:lnTo>
                    <a:pt x="308571" y="399467"/>
                  </a:lnTo>
                  <a:lnTo>
                    <a:pt x="348985" y="372231"/>
                  </a:lnTo>
                  <a:lnTo>
                    <a:pt x="382033" y="336636"/>
                  </a:lnTo>
                  <a:lnTo>
                    <a:pt x="406249" y="294148"/>
                  </a:lnTo>
                  <a:lnTo>
                    <a:pt x="409624" y="284965"/>
                  </a:lnTo>
                  <a:lnTo>
                    <a:pt x="224914" y="284965"/>
                  </a:lnTo>
                  <a:lnTo>
                    <a:pt x="224914" y="240505"/>
                  </a:lnTo>
                  <a:lnTo>
                    <a:pt x="158236" y="240505"/>
                  </a:lnTo>
                  <a:lnTo>
                    <a:pt x="158236" y="236495"/>
                  </a:lnTo>
                  <a:lnTo>
                    <a:pt x="232778" y="138058"/>
                  </a:lnTo>
                  <a:lnTo>
                    <a:pt x="408495" y="138058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08495" y="138058"/>
                  </a:moveTo>
                  <a:lnTo>
                    <a:pt x="240181" y="138058"/>
                  </a:lnTo>
                  <a:lnTo>
                    <a:pt x="240181" y="227186"/>
                  </a:lnTo>
                  <a:lnTo>
                    <a:pt x="264756" y="227186"/>
                  </a:lnTo>
                  <a:lnTo>
                    <a:pt x="264756" y="240505"/>
                  </a:lnTo>
                  <a:lnTo>
                    <a:pt x="240181" y="240505"/>
                  </a:lnTo>
                  <a:lnTo>
                    <a:pt x="240181" y="284965"/>
                  </a:lnTo>
                  <a:lnTo>
                    <a:pt x="409624" y="284965"/>
                  </a:lnTo>
                  <a:lnTo>
                    <a:pt x="413417" y="274646"/>
                  </a:lnTo>
                  <a:lnTo>
                    <a:pt x="418670" y="254301"/>
                  </a:lnTo>
                  <a:lnTo>
                    <a:pt x="421901" y="233217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08495" y="138058"/>
                  </a:lnTo>
                  <a:close/>
                </a:path>
                <a:path w="423544" h="423544">
                  <a:moveTo>
                    <a:pt x="225124" y="168979"/>
                  </a:moveTo>
                  <a:lnTo>
                    <a:pt x="221993" y="175324"/>
                  </a:lnTo>
                  <a:lnTo>
                    <a:pt x="185774" y="223804"/>
                  </a:lnTo>
                  <a:lnTo>
                    <a:pt x="181764" y="228244"/>
                  </a:lnTo>
                  <a:lnTo>
                    <a:pt x="187051" y="227186"/>
                  </a:lnTo>
                  <a:lnTo>
                    <a:pt x="224914" y="227186"/>
                  </a:lnTo>
                  <a:lnTo>
                    <a:pt x="224694" y="175533"/>
                  </a:lnTo>
                  <a:lnTo>
                    <a:pt x="225124" y="168979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5646821" y="2481005"/>
              <a:ext cx="106509" cy="146906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7451269" y="2640885"/>
              <a:ext cx="1618767" cy="76835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7823059" y="2872114"/>
              <a:ext cx="206890" cy="166853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8050140" y="2872114"/>
              <a:ext cx="420006" cy="166853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8498877" y="2872100"/>
              <a:ext cx="87568" cy="108080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8619401" y="2872114"/>
              <a:ext cx="76228" cy="111085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7711201" y="3125923"/>
              <a:ext cx="200359" cy="111085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7940320" y="3125902"/>
              <a:ext cx="156503" cy="108083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8118281" y="3125923"/>
              <a:ext cx="86217" cy="111085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8236482" y="3125908"/>
              <a:ext cx="157743" cy="10808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8423540" y="3125923"/>
              <a:ext cx="90353" cy="111085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18541697" y="3064587"/>
              <a:ext cx="17780" cy="169545"/>
            </a:xfrm>
            <a:custGeom>
              <a:avLst/>
              <a:gdLst/>
              <a:ahLst/>
              <a:cxnLst/>
              <a:rect l="l" t="t" r="r" b="b"/>
              <a:pathLst>
                <a:path w="17780" h="169544">
                  <a:moveTo>
                    <a:pt x="17423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17423" y="169418"/>
                  </a:lnTo>
                  <a:lnTo>
                    <a:pt x="17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8588285" y="3125923"/>
              <a:ext cx="90353" cy="111085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8707361" y="3125908"/>
              <a:ext cx="87568" cy="108080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18049146" y="2339533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4" h="423544">
                  <a:moveTo>
                    <a:pt x="211501" y="0"/>
                  </a:moveTo>
                  <a:lnTo>
                    <a:pt x="163011" y="5586"/>
                  </a:lnTo>
                  <a:lnTo>
                    <a:pt x="118495" y="21500"/>
                  </a:lnTo>
                  <a:lnTo>
                    <a:pt x="79225" y="46469"/>
                  </a:lnTo>
                  <a:lnTo>
                    <a:pt x="46469" y="79225"/>
                  </a:lnTo>
                  <a:lnTo>
                    <a:pt x="21500" y="118495"/>
                  </a:lnTo>
                  <a:lnTo>
                    <a:pt x="5586" y="163011"/>
                  </a:lnTo>
                  <a:lnTo>
                    <a:pt x="0" y="211501"/>
                  </a:lnTo>
                  <a:lnTo>
                    <a:pt x="1306" y="235142"/>
                  </a:lnTo>
                  <a:lnTo>
                    <a:pt x="11339" y="280000"/>
                  </a:lnTo>
                  <a:lnTo>
                    <a:pt x="44527" y="341326"/>
                  </a:lnTo>
                  <a:lnTo>
                    <a:pt x="77403" y="375060"/>
                  </a:lnTo>
                  <a:lnTo>
                    <a:pt x="117082" y="400810"/>
                  </a:lnTo>
                  <a:lnTo>
                    <a:pt x="162226" y="417239"/>
                  </a:lnTo>
                  <a:lnTo>
                    <a:pt x="211501" y="423013"/>
                  </a:lnTo>
                  <a:lnTo>
                    <a:pt x="260777" y="417239"/>
                  </a:lnTo>
                  <a:lnTo>
                    <a:pt x="305923" y="400810"/>
                  </a:lnTo>
                  <a:lnTo>
                    <a:pt x="345603" y="375060"/>
                  </a:lnTo>
                  <a:lnTo>
                    <a:pt x="378479" y="341326"/>
                  </a:lnTo>
                  <a:lnTo>
                    <a:pt x="403212" y="300943"/>
                  </a:lnTo>
                  <a:lnTo>
                    <a:pt x="416503" y="262861"/>
                  </a:lnTo>
                  <a:lnTo>
                    <a:pt x="168958" y="262861"/>
                  </a:lnTo>
                  <a:lnTo>
                    <a:pt x="168958" y="254819"/>
                  </a:lnTo>
                  <a:lnTo>
                    <a:pt x="218066" y="212265"/>
                  </a:lnTo>
                  <a:lnTo>
                    <a:pt x="225050" y="206339"/>
                  </a:lnTo>
                  <a:lnTo>
                    <a:pt x="228684" y="199103"/>
                  </a:lnTo>
                  <a:lnTo>
                    <a:pt x="228684" y="192339"/>
                  </a:lnTo>
                  <a:lnTo>
                    <a:pt x="181010" y="192339"/>
                  </a:lnTo>
                  <a:lnTo>
                    <a:pt x="170225" y="184339"/>
                  </a:lnTo>
                  <a:lnTo>
                    <a:pt x="204395" y="160730"/>
                  </a:lnTo>
                  <a:lnTo>
                    <a:pt x="211763" y="160152"/>
                  </a:lnTo>
                  <a:lnTo>
                    <a:pt x="416393" y="160152"/>
                  </a:lnTo>
                  <a:lnTo>
                    <a:pt x="401502" y="118495"/>
                  </a:lnTo>
                  <a:lnTo>
                    <a:pt x="376533" y="79225"/>
                  </a:lnTo>
                  <a:lnTo>
                    <a:pt x="343777" y="46469"/>
                  </a:lnTo>
                  <a:lnTo>
                    <a:pt x="304507" y="21500"/>
                  </a:lnTo>
                  <a:lnTo>
                    <a:pt x="259991" y="5586"/>
                  </a:lnTo>
                  <a:lnTo>
                    <a:pt x="211501" y="0"/>
                  </a:lnTo>
                  <a:close/>
                </a:path>
                <a:path w="423544" h="423544">
                  <a:moveTo>
                    <a:pt x="416393" y="160152"/>
                  </a:moveTo>
                  <a:lnTo>
                    <a:pt x="211763" y="160152"/>
                  </a:lnTo>
                  <a:lnTo>
                    <a:pt x="225637" y="162330"/>
                  </a:lnTo>
                  <a:lnTo>
                    <a:pt x="236161" y="168541"/>
                  </a:lnTo>
                  <a:lnTo>
                    <a:pt x="242839" y="178298"/>
                  </a:lnTo>
                  <a:lnTo>
                    <a:pt x="245175" y="191114"/>
                  </a:lnTo>
                  <a:lnTo>
                    <a:pt x="245175" y="195931"/>
                  </a:lnTo>
                  <a:lnTo>
                    <a:pt x="195428" y="249531"/>
                  </a:lnTo>
                  <a:lnTo>
                    <a:pt x="254065" y="249531"/>
                  </a:lnTo>
                  <a:lnTo>
                    <a:pt x="254065" y="262861"/>
                  </a:lnTo>
                  <a:lnTo>
                    <a:pt x="416503" y="262861"/>
                  </a:lnTo>
                  <a:lnTo>
                    <a:pt x="417870" y="258020"/>
                  </a:lnTo>
                  <a:lnTo>
                    <a:pt x="421696" y="235142"/>
                  </a:lnTo>
                  <a:lnTo>
                    <a:pt x="423002" y="211501"/>
                  </a:lnTo>
                  <a:lnTo>
                    <a:pt x="417416" y="163011"/>
                  </a:lnTo>
                  <a:lnTo>
                    <a:pt x="416393" y="160152"/>
                  </a:lnTo>
                  <a:close/>
                </a:path>
                <a:path w="423544" h="423544">
                  <a:moveTo>
                    <a:pt x="210035" y="174361"/>
                  </a:moveTo>
                  <a:lnTo>
                    <a:pt x="205166" y="174361"/>
                  </a:lnTo>
                  <a:lnTo>
                    <a:pt x="199658" y="175848"/>
                  </a:lnTo>
                  <a:lnTo>
                    <a:pt x="196067" y="178172"/>
                  </a:lnTo>
                  <a:lnTo>
                    <a:pt x="190988" y="181554"/>
                  </a:lnTo>
                  <a:lnTo>
                    <a:pt x="181010" y="192339"/>
                  </a:lnTo>
                  <a:lnTo>
                    <a:pt x="228684" y="192339"/>
                  </a:lnTo>
                  <a:lnTo>
                    <a:pt x="210035" y="174361"/>
                  </a:lnTo>
                  <a:close/>
                </a:path>
              </a:pathLst>
            </a:custGeom>
            <a:solidFill>
              <a:srgbClr val="F6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8218105" y="2499682"/>
              <a:ext cx="85107" cy="102708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15318778" y="1581841"/>
              <a:ext cx="3408679" cy="2887980"/>
            </a:xfrm>
            <a:custGeom>
              <a:avLst/>
              <a:gdLst/>
              <a:ahLst/>
              <a:cxnLst/>
              <a:rect l="l" t="t" r="r" b="b"/>
              <a:pathLst>
                <a:path w="3408680" h="2887979">
                  <a:moveTo>
                    <a:pt x="631952" y="40792"/>
                  </a:moveTo>
                  <a:lnTo>
                    <a:pt x="631939" y="24892"/>
                  </a:lnTo>
                  <a:lnTo>
                    <a:pt x="625716" y="11938"/>
                  </a:lnTo>
                  <a:lnTo>
                    <a:pt x="614337" y="3200"/>
                  </a:lnTo>
                  <a:lnTo>
                    <a:pt x="598868" y="0"/>
                  </a:lnTo>
                  <a:lnTo>
                    <a:pt x="462699" y="2133"/>
                  </a:lnTo>
                  <a:lnTo>
                    <a:pt x="448411" y="4940"/>
                  </a:lnTo>
                  <a:lnTo>
                    <a:pt x="440753" y="12141"/>
                  </a:lnTo>
                  <a:lnTo>
                    <a:pt x="440245" y="22644"/>
                  </a:lnTo>
                  <a:lnTo>
                    <a:pt x="447395" y="35331"/>
                  </a:lnTo>
                  <a:lnTo>
                    <a:pt x="494220" y="91884"/>
                  </a:lnTo>
                  <a:lnTo>
                    <a:pt x="457301" y="126098"/>
                  </a:lnTo>
                  <a:lnTo>
                    <a:pt x="421398" y="161302"/>
                  </a:lnTo>
                  <a:lnTo>
                    <a:pt x="386524" y="197485"/>
                  </a:lnTo>
                  <a:lnTo>
                    <a:pt x="352704" y="234607"/>
                  </a:lnTo>
                  <a:lnTo>
                    <a:pt x="319938" y="272656"/>
                  </a:lnTo>
                  <a:lnTo>
                    <a:pt x="288264" y="311594"/>
                  </a:lnTo>
                  <a:lnTo>
                    <a:pt x="257708" y="351396"/>
                  </a:lnTo>
                  <a:lnTo>
                    <a:pt x="228269" y="392036"/>
                  </a:lnTo>
                  <a:lnTo>
                    <a:pt x="199974" y="433489"/>
                  </a:lnTo>
                  <a:lnTo>
                    <a:pt x="172834" y="475716"/>
                  </a:lnTo>
                  <a:lnTo>
                    <a:pt x="146888" y="518706"/>
                  </a:lnTo>
                  <a:lnTo>
                    <a:pt x="122135" y="562419"/>
                  </a:lnTo>
                  <a:lnTo>
                    <a:pt x="98615" y="606844"/>
                  </a:lnTo>
                  <a:lnTo>
                    <a:pt x="76339" y="651929"/>
                  </a:lnTo>
                  <a:lnTo>
                    <a:pt x="55308" y="697674"/>
                  </a:lnTo>
                  <a:lnTo>
                    <a:pt x="35572" y="744029"/>
                  </a:lnTo>
                  <a:lnTo>
                    <a:pt x="17119" y="790981"/>
                  </a:lnTo>
                  <a:lnTo>
                    <a:pt x="0" y="838504"/>
                  </a:lnTo>
                  <a:lnTo>
                    <a:pt x="39992" y="852373"/>
                  </a:lnTo>
                  <a:lnTo>
                    <a:pt x="56680" y="806069"/>
                  </a:lnTo>
                  <a:lnTo>
                    <a:pt x="74650" y="760310"/>
                  </a:lnTo>
                  <a:lnTo>
                    <a:pt x="93878" y="715124"/>
                  </a:lnTo>
                  <a:lnTo>
                    <a:pt x="114363" y="670547"/>
                  </a:lnTo>
                  <a:lnTo>
                    <a:pt x="136067" y="626592"/>
                  </a:lnTo>
                  <a:lnTo>
                    <a:pt x="158978" y="583298"/>
                  </a:lnTo>
                  <a:lnTo>
                    <a:pt x="183070" y="540689"/>
                  </a:lnTo>
                  <a:lnTo>
                    <a:pt x="208343" y="498779"/>
                  </a:lnTo>
                  <a:lnTo>
                    <a:pt x="234772" y="457619"/>
                  </a:lnTo>
                  <a:lnTo>
                    <a:pt x="262318" y="417207"/>
                  </a:lnTo>
                  <a:lnTo>
                    <a:pt x="290982" y="377583"/>
                  </a:lnTo>
                  <a:lnTo>
                    <a:pt x="320751" y="338772"/>
                  </a:lnTo>
                  <a:lnTo>
                    <a:pt x="351586" y="300812"/>
                  </a:lnTo>
                  <a:lnTo>
                    <a:pt x="383489" y="263702"/>
                  </a:lnTo>
                  <a:lnTo>
                    <a:pt x="416433" y="227495"/>
                  </a:lnTo>
                  <a:lnTo>
                    <a:pt x="450380" y="192201"/>
                  </a:lnTo>
                  <a:lnTo>
                    <a:pt x="485343" y="157861"/>
                  </a:lnTo>
                  <a:lnTo>
                    <a:pt x="521284" y="124498"/>
                  </a:lnTo>
                  <a:lnTo>
                    <a:pt x="575513" y="189928"/>
                  </a:lnTo>
                  <a:lnTo>
                    <a:pt x="581964" y="193573"/>
                  </a:lnTo>
                  <a:lnTo>
                    <a:pt x="587692" y="193573"/>
                  </a:lnTo>
                  <a:lnTo>
                    <a:pt x="593293" y="192290"/>
                  </a:lnTo>
                  <a:lnTo>
                    <a:pt x="598144" y="188480"/>
                  </a:lnTo>
                  <a:lnTo>
                    <a:pt x="602043" y="182194"/>
                  </a:lnTo>
                  <a:lnTo>
                    <a:pt x="604748" y="173482"/>
                  </a:lnTo>
                  <a:lnTo>
                    <a:pt x="631952" y="40792"/>
                  </a:lnTo>
                  <a:close/>
                </a:path>
                <a:path w="3408680" h="2887979">
                  <a:moveTo>
                    <a:pt x="711200" y="2852826"/>
                  </a:moveTo>
                  <a:lnTo>
                    <a:pt x="671334" y="2823946"/>
                  </a:lnTo>
                  <a:lnTo>
                    <a:pt x="632358" y="2793987"/>
                  </a:lnTo>
                  <a:lnTo>
                    <a:pt x="594283" y="2762961"/>
                  </a:lnTo>
                  <a:lnTo>
                    <a:pt x="557136" y="2730919"/>
                  </a:lnTo>
                  <a:lnTo>
                    <a:pt x="520928" y="2697873"/>
                  </a:lnTo>
                  <a:lnTo>
                    <a:pt x="485698" y="2663850"/>
                  </a:lnTo>
                  <a:lnTo>
                    <a:pt x="451446" y="2628874"/>
                  </a:lnTo>
                  <a:lnTo>
                    <a:pt x="418198" y="2592971"/>
                  </a:lnTo>
                  <a:lnTo>
                    <a:pt x="385978" y="2556167"/>
                  </a:lnTo>
                  <a:lnTo>
                    <a:pt x="354799" y="2518486"/>
                  </a:lnTo>
                  <a:lnTo>
                    <a:pt x="324688" y="2479941"/>
                  </a:lnTo>
                  <a:lnTo>
                    <a:pt x="295668" y="2440584"/>
                  </a:lnTo>
                  <a:lnTo>
                    <a:pt x="267754" y="2400414"/>
                  </a:lnTo>
                  <a:lnTo>
                    <a:pt x="240957" y="2359482"/>
                  </a:lnTo>
                  <a:lnTo>
                    <a:pt x="215315" y="2317788"/>
                  </a:lnTo>
                  <a:lnTo>
                    <a:pt x="190842" y="2275357"/>
                  </a:lnTo>
                  <a:lnTo>
                    <a:pt x="167551" y="2232241"/>
                  </a:lnTo>
                  <a:lnTo>
                    <a:pt x="145465" y="2188451"/>
                  </a:lnTo>
                  <a:lnTo>
                    <a:pt x="214376" y="2158403"/>
                  </a:lnTo>
                  <a:lnTo>
                    <a:pt x="226491" y="2150287"/>
                  </a:lnTo>
                  <a:lnTo>
                    <a:pt x="230784" y="2140686"/>
                  </a:lnTo>
                  <a:lnTo>
                    <a:pt x="227203" y="2130818"/>
                  </a:lnTo>
                  <a:lnTo>
                    <a:pt x="215722" y="2121865"/>
                  </a:lnTo>
                  <a:lnTo>
                    <a:pt x="90017" y="2055850"/>
                  </a:lnTo>
                  <a:lnTo>
                    <a:pt x="84150" y="2054428"/>
                  </a:lnTo>
                  <a:lnTo>
                    <a:pt x="78562" y="2054428"/>
                  </a:lnTo>
                  <a:lnTo>
                    <a:pt x="47193" y="2080031"/>
                  </a:lnTo>
                  <a:lnTo>
                    <a:pt x="11658" y="2210778"/>
                  </a:lnTo>
                  <a:lnTo>
                    <a:pt x="10109" y="2222182"/>
                  </a:lnTo>
                  <a:lnTo>
                    <a:pt x="12153" y="2230755"/>
                  </a:lnTo>
                  <a:lnTo>
                    <a:pt x="17399" y="2236152"/>
                  </a:lnTo>
                  <a:lnTo>
                    <a:pt x="25438" y="2238032"/>
                  </a:lnTo>
                  <a:lnTo>
                    <a:pt x="29451" y="2238032"/>
                  </a:lnTo>
                  <a:lnTo>
                    <a:pt x="34112" y="2236952"/>
                  </a:lnTo>
                  <a:lnTo>
                    <a:pt x="106629" y="2205367"/>
                  </a:lnTo>
                  <a:lnTo>
                    <a:pt x="129247" y="2250338"/>
                  </a:lnTo>
                  <a:lnTo>
                    <a:pt x="153111" y="2294610"/>
                  </a:lnTo>
                  <a:lnTo>
                    <a:pt x="178193" y="2338159"/>
                  </a:lnTo>
                  <a:lnTo>
                    <a:pt x="204470" y="2380958"/>
                  </a:lnTo>
                  <a:lnTo>
                    <a:pt x="231927" y="2422995"/>
                  </a:lnTo>
                  <a:lnTo>
                    <a:pt x="260553" y="2464231"/>
                  </a:lnTo>
                  <a:lnTo>
                    <a:pt x="290309" y="2504643"/>
                  </a:lnTo>
                  <a:lnTo>
                    <a:pt x="321195" y="2544203"/>
                  </a:lnTo>
                  <a:lnTo>
                    <a:pt x="353161" y="2582900"/>
                  </a:lnTo>
                  <a:lnTo>
                    <a:pt x="386207" y="2620683"/>
                  </a:lnTo>
                  <a:lnTo>
                    <a:pt x="420319" y="2657538"/>
                  </a:lnTo>
                  <a:lnTo>
                    <a:pt x="455447" y="2693454"/>
                  </a:lnTo>
                  <a:lnTo>
                    <a:pt x="491591" y="2728379"/>
                  </a:lnTo>
                  <a:lnTo>
                    <a:pt x="528739" y="2762300"/>
                  </a:lnTo>
                  <a:lnTo>
                    <a:pt x="566851" y="2795193"/>
                  </a:lnTo>
                  <a:lnTo>
                    <a:pt x="605904" y="2827032"/>
                  </a:lnTo>
                  <a:lnTo>
                    <a:pt x="645896" y="2857779"/>
                  </a:lnTo>
                  <a:lnTo>
                    <a:pt x="686790" y="2887434"/>
                  </a:lnTo>
                  <a:lnTo>
                    <a:pt x="711200" y="2852826"/>
                  </a:lnTo>
                  <a:close/>
                </a:path>
                <a:path w="3408680" h="2887979">
                  <a:moveTo>
                    <a:pt x="3346005" y="2064067"/>
                  </a:moveTo>
                  <a:lnTo>
                    <a:pt x="3306407" y="2049170"/>
                  </a:lnTo>
                  <a:lnTo>
                    <a:pt x="3288436" y="2094992"/>
                  </a:lnTo>
                  <a:lnTo>
                    <a:pt x="3269196" y="2140229"/>
                  </a:lnTo>
                  <a:lnTo>
                    <a:pt x="3248710" y="2184844"/>
                  </a:lnTo>
                  <a:lnTo>
                    <a:pt x="3226993" y="2228824"/>
                  </a:lnTo>
                  <a:lnTo>
                    <a:pt x="3204070" y="2272144"/>
                  </a:lnTo>
                  <a:lnTo>
                    <a:pt x="3179953" y="2314778"/>
                  </a:lnTo>
                  <a:lnTo>
                    <a:pt x="3154680" y="2356701"/>
                  </a:lnTo>
                  <a:lnTo>
                    <a:pt x="3128238" y="2397887"/>
                  </a:lnTo>
                  <a:lnTo>
                    <a:pt x="3100679" y="2438298"/>
                  </a:lnTo>
                  <a:lnTo>
                    <a:pt x="3072015" y="2477922"/>
                  </a:lnTo>
                  <a:lnTo>
                    <a:pt x="3042247" y="2516721"/>
                  </a:lnTo>
                  <a:lnTo>
                    <a:pt x="3011411" y="2554681"/>
                  </a:lnTo>
                  <a:lnTo>
                    <a:pt x="2979521" y="2591778"/>
                  </a:lnTo>
                  <a:lnTo>
                    <a:pt x="2946603" y="2627973"/>
                  </a:lnTo>
                  <a:lnTo>
                    <a:pt x="2912668" y="2663253"/>
                  </a:lnTo>
                  <a:lnTo>
                    <a:pt x="2877731" y="2697581"/>
                  </a:lnTo>
                  <a:lnTo>
                    <a:pt x="2841828" y="2730944"/>
                  </a:lnTo>
                  <a:lnTo>
                    <a:pt x="2804972" y="2763304"/>
                  </a:lnTo>
                  <a:lnTo>
                    <a:pt x="2752433" y="2696197"/>
                  </a:lnTo>
                  <a:lnTo>
                    <a:pt x="2745956" y="2692362"/>
                  </a:lnTo>
                  <a:lnTo>
                    <a:pt x="2740152" y="2692362"/>
                  </a:lnTo>
                  <a:lnTo>
                    <a:pt x="2734640" y="2693606"/>
                  </a:lnTo>
                  <a:lnTo>
                    <a:pt x="2692031" y="2843885"/>
                  </a:lnTo>
                  <a:lnTo>
                    <a:pt x="2691612" y="2859900"/>
                  </a:lnTo>
                  <a:lnTo>
                    <a:pt x="2697619" y="2873108"/>
                  </a:lnTo>
                  <a:lnTo>
                    <a:pt x="2709011" y="2882138"/>
                  </a:lnTo>
                  <a:lnTo>
                    <a:pt x="2724696" y="2885592"/>
                  </a:lnTo>
                  <a:lnTo>
                    <a:pt x="2860814" y="2887243"/>
                  </a:lnTo>
                  <a:lnTo>
                    <a:pt x="2874822" y="2884678"/>
                  </a:lnTo>
                  <a:lnTo>
                    <a:pt x="2882430" y="2877655"/>
                  </a:lnTo>
                  <a:lnTo>
                    <a:pt x="2883103" y="2867228"/>
                  </a:lnTo>
                  <a:lnTo>
                    <a:pt x="2876346" y="2854464"/>
                  </a:lnTo>
                  <a:lnTo>
                    <a:pt x="2831071" y="2796629"/>
                  </a:lnTo>
                  <a:lnTo>
                    <a:pt x="2868942" y="2763469"/>
                  </a:lnTo>
                  <a:lnTo>
                    <a:pt x="2905823" y="2729268"/>
                  </a:lnTo>
                  <a:lnTo>
                    <a:pt x="2941701" y="2694076"/>
                  </a:lnTo>
                  <a:lnTo>
                    <a:pt x="2976562" y="2657906"/>
                  </a:lnTo>
                  <a:lnTo>
                    <a:pt x="3010370" y="2620784"/>
                  </a:lnTo>
                  <a:lnTo>
                    <a:pt x="3043123" y="2582735"/>
                  </a:lnTo>
                  <a:lnTo>
                    <a:pt x="3074797" y="2543797"/>
                  </a:lnTo>
                  <a:lnTo>
                    <a:pt x="3105353" y="2503995"/>
                  </a:lnTo>
                  <a:lnTo>
                    <a:pt x="3134791" y="2463342"/>
                  </a:lnTo>
                  <a:lnTo>
                    <a:pt x="3163100" y="2421890"/>
                  </a:lnTo>
                  <a:lnTo>
                    <a:pt x="3190240" y="2379637"/>
                  </a:lnTo>
                  <a:lnTo>
                    <a:pt x="3216186" y="2336622"/>
                  </a:lnTo>
                  <a:lnTo>
                    <a:pt x="3240951" y="2292870"/>
                  </a:lnTo>
                  <a:lnTo>
                    <a:pt x="3264484" y="2248420"/>
                  </a:lnTo>
                  <a:lnTo>
                    <a:pt x="3286772" y="2203285"/>
                  </a:lnTo>
                  <a:lnTo>
                    <a:pt x="3307804" y="2157501"/>
                  </a:lnTo>
                  <a:lnTo>
                    <a:pt x="3327552" y="2111083"/>
                  </a:lnTo>
                  <a:lnTo>
                    <a:pt x="3346005" y="2064067"/>
                  </a:lnTo>
                  <a:close/>
                </a:path>
                <a:path w="3408680" h="2887979">
                  <a:moveTo>
                    <a:pt x="3408616" y="679462"/>
                  </a:moveTo>
                  <a:lnTo>
                    <a:pt x="3408311" y="669544"/>
                  </a:lnTo>
                  <a:lnTo>
                    <a:pt x="3402584" y="663803"/>
                  </a:lnTo>
                  <a:lnTo>
                    <a:pt x="3389236" y="663803"/>
                  </a:lnTo>
                  <a:lnTo>
                    <a:pt x="3384702" y="664794"/>
                  </a:lnTo>
                  <a:lnTo>
                    <a:pt x="3311753" y="694778"/>
                  </a:lnTo>
                  <a:lnTo>
                    <a:pt x="3290062" y="649363"/>
                  </a:lnTo>
                  <a:lnTo>
                    <a:pt x="3267100" y="604608"/>
                  </a:lnTo>
                  <a:lnTo>
                    <a:pt x="3242919" y="560539"/>
                  </a:lnTo>
                  <a:lnTo>
                    <a:pt x="3217519" y="517207"/>
                  </a:lnTo>
                  <a:lnTo>
                    <a:pt x="3190913" y="474624"/>
                  </a:lnTo>
                  <a:lnTo>
                    <a:pt x="3163151" y="432803"/>
                  </a:lnTo>
                  <a:lnTo>
                    <a:pt x="3134220" y="391795"/>
                  </a:lnTo>
                  <a:lnTo>
                    <a:pt x="3104172" y="351599"/>
                  </a:lnTo>
                  <a:lnTo>
                    <a:pt x="3073006" y="312267"/>
                  </a:lnTo>
                  <a:lnTo>
                    <a:pt x="3040735" y="273812"/>
                  </a:lnTo>
                  <a:lnTo>
                    <a:pt x="3007410" y="236258"/>
                  </a:lnTo>
                  <a:lnTo>
                    <a:pt x="2973019" y="199631"/>
                  </a:lnTo>
                  <a:lnTo>
                    <a:pt x="2937599" y="163969"/>
                  </a:lnTo>
                  <a:lnTo>
                    <a:pt x="2901175" y="129286"/>
                  </a:lnTo>
                  <a:lnTo>
                    <a:pt x="2863748" y="95618"/>
                  </a:lnTo>
                  <a:lnTo>
                    <a:pt x="2825356" y="62979"/>
                  </a:lnTo>
                  <a:lnTo>
                    <a:pt x="2786011" y="31407"/>
                  </a:lnTo>
                  <a:lnTo>
                    <a:pt x="2745727" y="914"/>
                  </a:lnTo>
                  <a:lnTo>
                    <a:pt x="2720683" y="35052"/>
                  </a:lnTo>
                  <a:lnTo>
                    <a:pt x="2759938" y="64744"/>
                  </a:lnTo>
                  <a:lnTo>
                    <a:pt x="2798292" y="95504"/>
                  </a:lnTo>
                  <a:lnTo>
                    <a:pt x="2835706" y="127304"/>
                  </a:lnTo>
                  <a:lnTo>
                    <a:pt x="2872181" y="160108"/>
                  </a:lnTo>
                  <a:lnTo>
                    <a:pt x="2907690" y="193890"/>
                  </a:lnTo>
                  <a:lnTo>
                    <a:pt x="2942221" y="228638"/>
                  </a:lnTo>
                  <a:lnTo>
                    <a:pt x="2975737" y="264312"/>
                  </a:lnTo>
                  <a:lnTo>
                    <a:pt x="3008236" y="300901"/>
                  </a:lnTo>
                  <a:lnTo>
                    <a:pt x="3039681" y="338366"/>
                  </a:lnTo>
                  <a:lnTo>
                    <a:pt x="3070072" y="376682"/>
                  </a:lnTo>
                  <a:lnTo>
                    <a:pt x="3099384" y="415836"/>
                  </a:lnTo>
                  <a:lnTo>
                    <a:pt x="3127578" y="455790"/>
                  </a:lnTo>
                  <a:lnTo>
                    <a:pt x="3154667" y="496519"/>
                  </a:lnTo>
                  <a:lnTo>
                    <a:pt x="3180600" y="537997"/>
                  </a:lnTo>
                  <a:lnTo>
                    <a:pt x="3205378" y="580212"/>
                  </a:lnTo>
                  <a:lnTo>
                    <a:pt x="3228975" y="623112"/>
                  </a:lnTo>
                  <a:lnTo>
                    <a:pt x="3251365" y="666699"/>
                  </a:lnTo>
                  <a:lnTo>
                    <a:pt x="3272548" y="710933"/>
                  </a:lnTo>
                  <a:lnTo>
                    <a:pt x="3203054" y="739533"/>
                  </a:lnTo>
                  <a:lnTo>
                    <a:pt x="3190773" y="747382"/>
                  </a:lnTo>
                  <a:lnTo>
                    <a:pt x="3186290" y="756881"/>
                  </a:lnTo>
                  <a:lnTo>
                    <a:pt x="3189668" y="766838"/>
                  </a:lnTo>
                  <a:lnTo>
                    <a:pt x="3200971" y="776046"/>
                  </a:lnTo>
                  <a:lnTo>
                    <a:pt x="3325571" y="844727"/>
                  </a:lnTo>
                  <a:lnTo>
                    <a:pt x="3331654" y="846277"/>
                  </a:lnTo>
                  <a:lnTo>
                    <a:pt x="3337445" y="846277"/>
                  </a:lnTo>
                  <a:lnTo>
                    <a:pt x="3368573" y="821309"/>
                  </a:lnTo>
                  <a:lnTo>
                    <a:pt x="3407956" y="687616"/>
                  </a:lnTo>
                  <a:lnTo>
                    <a:pt x="3408515" y="684199"/>
                  </a:lnTo>
                  <a:lnTo>
                    <a:pt x="3408616" y="679462"/>
                  </a:lnTo>
                  <a:close/>
                </a:path>
              </a:pathLst>
            </a:custGeom>
            <a:solidFill>
              <a:srgbClr val="EFED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6911340" cy="1570990"/>
            </a:xfrm>
            <a:custGeom>
              <a:avLst/>
              <a:gdLst/>
              <a:ahLst/>
              <a:cxnLst/>
              <a:rect l="l" t="t" r="r" b="b"/>
              <a:pathLst>
                <a:path w="6911340" h="1570990">
                  <a:moveTo>
                    <a:pt x="6910784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6491948" y="1570632"/>
                  </a:lnTo>
                  <a:lnTo>
                    <a:pt x="6910784" y="1151797"/>
                  </a:lnTo>
                  <a:lnTo>
                    <a:pt x="6910784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79119" y="526702"/>
              <a:ext cx="4957445" cy="466725"/>
            </a:xfrm>
            <a:custGeom>
              <a:avLst/>
              <a:gdLst/>
              <a:ahLst/>
              <a:cxnLst/>
              <a:rect l="l" t="t" r="r" b="b"/>
              <a:pathLst>
                <a:path w="4957445" h="466725">
                  <a:moveTo>
                    <a:pt x="331707" y="43349"/>
                  </a:moveTo>
                  <a:lnTo>
                    <a:pt x="3769" y="43349"/>
                  </a:lnTo>
                  <a:lnTo>
                    <a:pt x="3769" y="110562"/>
                  </a:lnTo>
                  <a:lnTo>
                    <a:pt x="224904" y="110562"/>
                  </a:lnTo>
                  <a:lnTo>
                    <a:pt x="0" y="406458"/>
                  </a:lnTo>
                  <a:lnTo>
                    <a:pt x="0" y="457975"/>
                  </a:lnTo>
                  <a:lnTo>
                    <a:pt x="331707" y="457975"/>
                  </a:lnTo>
                  <a:lnTo>
                    <a:pt x="331707" y="390752"/>
                  </a:lnTo>
                  <a:lnTo>
                    <a:pt x="110572" y="390752"/>
                  </a:lnTo>
                  <a:lnTo>
                    <a:pt x="331707" y="94855"/>
                  </a:lnTo>
                  <a:lnTo>
                    <a:pt x="331707" y="43349"/>
                  </a:lnTo>
                  <a:close/>
                </a:path>
                <a:path w="4957445" h="466725">
                  <a:moveTo>
                    <a:pt x="510141" y="157681"/>
                  </a:moveTo>
                  <a:lnTo>
                    <a:pt x="462766" y="165305"/>
                  </a:lnTo>
                  <a:lnTo>
                    <a:pt x="422296" y="186711"/>
                  </a:lnTo>
                  <a:lnTo>
                    <a:pt x="390813" y="219697"/>
                  </a:lnTo>
                  <a:lnTo>
                    <a:pt x="370397" y="262061"/>
                  </a:lnTo>
                  <a:lnTo>
                    <a:pt x="363130" y="311603"/>
                  </a:lnTo>
                  <a:lnTo>
                    <a:pt x="370397" y="361446"/>
                  </a:lnTo>
                  <a:lnTo>
                    <a:pt x="390813" y="403993"/>
                  </a:lnTo>
                  <a:lnTo>
                    <a:pt x="422296" y="437073"/>
                  </a:lnTo>
                  <a:lnTo>
                    <a:pt x="462766" y="458513"/>
                  </a:lnTo>
                  <a:lnTo>
                    <a:pt x="510141" y="466142"/>
                  </a:lnTo>
                  <a:lnTo>
                    <a:pt x="557511" y="458513"/>
                  </a:lnTo>
                  <a:lnTo>
                    <a:pt x="597978" y="437073"/>
                  </a:lnTo>
                  <a:lnTo>
                    <a:pt x="627113" y="406458"/>
                  </a:lnTo>
                  <a:lnTo>
                    <a:pt x="510141" y="406458"/>
                  </a:lnTo>
                  <a:lnTo>
                    <a:pt x="483440" y="398969"/>
                  </a:lnTo>
                  <a:lnTo>
                    <a:pt x="461451" y="378581"/>
                  </a:lnTo>
                  <a:lnTo>
                    <a:pt x="446530" y="348418"/>
                  </a:lnTo>
                  <a:lnTo>
                    <a:pt x="441033" y="311603"/>
                  </a:lnTo>
                  <a:lnTo>
                    <a:pt x="446530" y="275144"/>
                  </a:lnTo>
                  <a:lnTo>
                    <a:pt x="461451" y="245165"/>
                  </a:lnTo>
                  <a:lnTo>
                    <a:pt x="483440" y="224845"/>
                  </a:lnTo>
                  <a:lnTo>
                    <a:pt x="510141" y="217365"/>
                  </a:lnTo>
                  <a:lnTo>
                    <a:pt x="627233" y="217365"/>
                  </a:lnTo>
                  <a:lnTo>
                    <a:pt x="597978" y="186711"/>
                  </a:lnTo>
                  <a:lnTo>
                    <a:pt x="557511" y="165305"/>
                  </a:lnTo>
                  <a:lnTo>
                    <a:pt x="510141" y="157681"/>
                  </a:lnTo>
                  <a:close/>
                </a:path>
                <a:path w="4957445" h="466725">
                  <a:moveTo>
                    <a:pt x="627233" y="217365"/>
                  </a:moveTo>
                  <a:lnTo>
                    <a:pt x="510141" y="217365"/>
                  </a:lnTo>
                  <a:lnTo>
                    <a:pt x="536836" y="224845"/>
                  </a:lnTo>
                  <a:lnTo>
                    <a:pt x="558821" y="245165"/>
                  </a:lnTo>
                  <a:lnTo>
                    <a:pt x="573741" y="275144"/>
                  </a:lnTo>
                  <a:lnTo>
                    <a:pt x="579238" y="311603"/>
                  </a:lnTo>
                  <a:lnTo>
                    <a:pt x="573741" y="348418"/>
                  </a:lnTo>
                  <a:lnTo>
                    <a:pt x="558821" y="378581"/>
                  </a:lnTo>
                  <a:lnTo>
                    <a:pt x="536836" y="398969"/>
                  </a:lnTo>
                  <a:lnTo>
                    <a:pt x="510141" y="406458"/>
                  </a:lnTo>
                  <a:lnTo>
                    <a:pt x="627113" y="406458"/>
                  </a:lnTo>
                  <a:lnTo>
                    <a:pt x="629459" y="403993"/>
                  </a:lnTo>
                  <a:lnTo>
                    <a:pt x="649874" y="361446"/>
                  </a:lnTo>
                  <a:lnTo>
                    <a:pt x="657142" y="311603"/>
                  </a:lnTo>
                  <a:lnTo>
                    <a:pt x="649874" y="262061"/>
                  </a:lnTo>
                  <a:lnTo>
                    <a:pt x="629459" y="219697"/>
                  </a:lnTo>
                  <a:lnTo>
                    <a:pt x="627233" y="217365"/>
                  </a:lnTo>
                  <a:close/>
                </a:path>
                <a:path w="4957445" h="466725">
                  <a:moveTo>
                    <a:pt x="839335" y="157681"/>
                  </a:moveTo>
                  <a:lnTo>
                    <a:pt x="792025" y="165672"/>
                  </a:lnTo>
                  <a:lnTo>
                    <a:pt x="751711" y="188138"/>
                  </a:lnTo>
                  <a:lnTo>
                    <a:pt x="720414" y="222818"/>
                  </a:lnTo>
                  <a:lnTo>
                    <a:pt x="700155" y="267449"/>
                  </a:lnTo>
                  <a:lnTo>
                    <a:pt x="692952" y="319770"/>
                  </a:lnTo>
                  <a:lnTo>
                    <a:pt x="699330" y="369246"/>
                  </a:lnTo>
                  <a:lnTo>
                    <a:pt x="717741" y="409828"/>
                  </a:lnTo>
                  <a:lnTo>
                    <a:pt x="747098" y="440309"/>
                  </a:lnTo>
                  <a:lnTo>
                    <a:pt x="786316" y="459483"/>
                  </a:lnTo>
                  <a:lnTo>
                    <a:pt x="834309" y="466142"/>
                  </a:lnTo>
                  <a:lnTo>
                    <a:pt x="859310" y="464847"/>
                  </a:lnTo>
                  <a:lnTo>
                    <a:pt x="907188" y="454480"/>
                  </a:lnTo>
                  <a:lnTo>
                    <a:pt x="943536" y="439206"/>
                  </a:lnTo>
                  <a:lnTo>
                    <a:pt x="961834" y="429704"/>
                  </a:lnTo>
                  <a:lnTo>
                    <a:pt x="949987" y="405202"/>
                  </a:lnTo>
                  <a:lnTo>
                    <a:pt x="843733" y="405202"/>
                  </a:lnTo>
                  <a:lnTo>
                    <a:pt x="823629" y="402708"/>
                  </a:lnTo>
                  <a:lnTo>
                    <a:pt x="790017" y="384528"/>
                  </a:lnTo>
                  <a:lnTo>
                    <a:pt x="769471" y="339456"/>
                  </a:lnTo>
                  <a:lnTo>
                    <a:pt x="768343" y="323539"/>
                  </a:lnTo>
                  <a:lnTo>
                    <a:pt x="961834" y="323539"/>
                  </a:lnTo>
                  <a:lnTo>
                    <a:pt x="961834" y="291498"/>
                  </a:lnTo>
                  <a:lnTo>
                    <a:pt x="959340" y="276420"/>
                  </a:lnTo>
                  <a:lnTo>
                    <a:pt x="772112" y="276420"/>
                  </a:lnTo>
                  <a:lnTo>
                    <a:pt x="779798" y="250004"/>
                  </a:lnTo>
                  <a:lnTo>
                    <a:pt x="793080" y="230479"/>
                  </a:lnTo>
                  <a:lnTo>
                    <a:pt x="811427" y="218376"/>
                  </a:lnTo>
                  <a:lnTo>
                    <a:pt x="834309" y="214223"/>
                  </a:lnTo>
                  <a:lnTo>
                    <a:pt x="939176" y="214223"/>
                  </a:lnTo>
                  <a:lnTo>
                    <a:pt x="927674" y="194905"/>
                  </a:lnTo>
                  <a:lnTo>
                    <a:pt x="888951" y="167458"/>
                  </a:lnTo>
                  <a:lnTo>
                    <a:pt x="839335" y="157681"/>
                  </a:lnTo>
                  <a:close/>
                </a:path>
                <a:path w="4957445" h="466725">
                  <a:moveTo>
                    <a:pt x="934191" y="372533"/>
                  </a:moveTo>
                  <a:lnTo>
                    <a:pt x="890640" y="396122"/>
                  </a:lnTo>
                  <a:lnTo>
                    <a:pt x="852224" y="404947"/>
                  </a:lnTo>
                  <a:lnTo>
                    <a:pt x="843733" y="405202"/>
                  </a:lnTo>
                  <a:lnTo>
                    <a:pt x="949987" y="405202"/>
                  </a:lnTo>
                  <a:lnTo>
                    <a:pt x="934191" y="372533"/>
                  </a:lnTo>
                  <a:close/>
                </a:path>
                <a:path w="4957445" h="466725">
                  <a:moveTo>
                    <a:pt x="939176" y="214223"/>
                  </a:moveTo>
                  <a:lnTo>
                    <a:pt x="834309" y="214223"/>
                  </a:lnTo>
                  <a:lnTo>
                    <a:pt x="857033" y="217669"/>
                  </a:lnTo>
                  <a:lnTo>
                    <a:pt x="872863" y="228595"/>
                  </a:lnTo>
                  <a:lnTo>
                    <a:pt x="882450" y="247884"/>
                  </a:lnTo>
                  <a:lnTo>
                    <a:pt x="886444" y="276420"/>
                  </a:lnTo>
                  <a:lnTo>
                    <a:pt x="959340" y="276420"/>
                  </a:lnTo>
                  <a:lnTo>
                    <a:pt x="952852" y="237194"/>
                  </a:lnTo>
                  <a:lnTo>
                    <a:pt x="939176" y="214223"/>
                  </a:lnTo>
                  <a:close/>
                </a:path>
                <a:path w="4957445" h="466725">
                  <a:moveTo>
                    <a:pt x="1086856" y="0"/>
                  </a:moveTo>
                  <a:lnTo>
                    <a:pt x="1012094" y="0"/>
                  </a:lnTo>
                  <a:lnTo>
                    <a:pt x="1012094" y="457975"/>
                  </a:lnTo>
                  <a:lnTo>
                    <a:pt x="1086856" y="457975"/>
                  </a:lnTo>
                  <a:lnTo>
                    <a:pt x="1086856" y="307833"/>
                  </a:lnTo>
                  <a:lnTo>
                    <a:pt x="1162297" y="307833"/>
                  </a:lnTo>
                  <a:lnTo>
                    <a:pt x="1157221" y="300294"/>
                  </a:lnTo>
                  <a:lnTo>
                    <a:pt x="1163594" y="292127"/>
                  </a:lnTo>
                  <a:lnTo>
                    <a:pt x="1086856" y="292127"/>
                  </a:lnTo>
                  <a:lnTo>
                    <a:pt x="1086856" y="0"/>
                  </a:lnTo>
                  <a:close/>
                </a:path>
                <a:path w="4957445" h="466725">
                  <a:moveTo>
                    <a:pt x="1162297" y="307833"/>
                  </a:moveTo>
                  <a:lnTo>
                    <a:pt x="1086856" y="307833"/>
                  </a:lnTo>
                  <a:lnTo>
                    <a:pt x="1177953" y="457975"/>
                  </a:lnTo>
                  <a:lnTo>
                    <a:pt x="1263385" y="457975"/>
                  </a:lnTo>
                  <a:lnTo>
                    <a:pt x="1162297" y="307833"/>
                  </a:lnTo>
                  <a:close/>
                </a:path>
                <a:path w="4957445" h="466725">
                  <a:moveTo>
                    <a:pt x="1262129" y="165848"/>
                  </a:moveTo>
                  <a:lnTo>
                    <a:pt x="1177953" y="165848"/>
                  </a:lnTo>
                  <a:lnTo>
                    <a:pt x="1086856" y="292127"/>
                  </a:lnTo>
                  <a:lnTo>
                    <a:pt x="1163594" y="292127"/>
                  </a:lnTo>
                  <a:lnTo>
                    <a:pt x="1262129" y="165848"/>
                  </a:lnTo>
                  <a:close/>
                </a:path>
                <a:path w="4957445" h="466725">
                  <a:moveTo>
                    <a:pt x="1577522" y="157052"/>
                  </a:moveTo>
                  <a:lnTo>
                    <a:pt x="1533343" y="165355"/>
                  </a:lnTo>
                  <a:lnTo>
                    <a:pt x="1495045" y="188495"/>
                  </a:lnTo>
                  <a:lnTo>
                    <a:pt x="1464889" y="223818"/>
                  </a:lnTo>
                  <a:lnTo>
                    <a:pt x="1445137" y="268670"/>
                  </a:lnTo>
                  <a:lnTo>
                    <a:pt x="1438050" y="320398"/>
                  </a:lnTo>
                  <a:lnTo>
                    <a:pt x="1443895" y="367879"/>
                  </a:lnTo>
                  <a:lnTo>
                    <a:pt x="1460386" y="408064"/>
                  </a:lnTo>
                  <a:lnTo>
                    <a:pt x="1485953" y="439083"/>
                  </a:lnTo>
                  <a:lnTo>
                    <a:pt x="1519029" y="459066"/>
                  </a:lnTo>
                  <a:lnTo>
                    <a:pt x="1558046" y="466142"/>
                  </a:lnTo>
                  <a:lnTo>
                    <a:pt x="1572418" y="465092"/>
                  </a:lnTo>
                  <a:lnTo>
                    <a:pt x="1612704" y="449808"/>
                  </a:lnTo>
                  <a:lnTo>
                    <a:pt x="1642222" y="418395"/>
                  </a:lnTo>
                  <a:lnTo>
                    <a:pt x="1716984" y="418395"/>
                  </a:lnTo>
                  <a:lnTo>
                    <a:pt x="1716984" y="404574"/>
                  </a:lnTo>
                  <a:lnTo>
                    <a:pt x="1577522" y="404574"/>
                  </a:lnTo>
                  <a:lnTo>
                    <a:pt x="1552991" y="397957"/>
                  </a:lnTo>
                  <a:lnTo>
                    <a:pt x="1533937" y="379445"/>
                  </a:lnTo>
                  <a:lnTo>
                    <a:pt x="1521598" y="351039"/>
                  </a:lnTo>
                  <a:lnTo>
                    <a:pt x="1517210" y="314744"/>
                  </a:lnTo>
                  <a:lnTo>
                    <a:pt x="1522668" y="276401"/>
                  </a:lnTo>
                  <a:lnTo>
                    <a:pt x="1537785" y="245950"/>
                  </a:lnTo>
                  <a:lnTo>
                    <a:pt x="1560677" y="225866"/>
                  </a:lnTo>
                  <a:lnTo>
                    <a:pt x="1589459" y="218621"/>
                  </a:lnTo>
                  <a:lnTo>
                    <a:pt x="1716984" y="218621"/>
                  </a:lnTo>
                  <a:lnTo>
                    <a:pt x="1716984" y="177785"/>
                  </a:lnTo>
                  <a:lnTo>
                    <a:pt x="1642222" y="177785"/>
                  </a:lnTo>
                  <a:lnTo>
                    <a:pt x="1631453" y="170795"/>
                  </a:lnTo>
                  <a:lnTo>
                    <a:pt x="1622512" y="166162"/>
                  </a:lnTo>
                  <a:lnTo>
                    <a:pt x="1583756" y="157278"/>
                  </a:lnTo>
                  <a:lnTo>
                    <a:pt x="1577522" y="157052"/>
                  </a:lnTo>
                  <a:close/>
                </a:path>
                <a:path w="4957445" h="466725">
                  <a:moveTo>
                    <a:pt x="1716984" y="418395"/>
                  </a:moveTo>
                  <a:lnTo>
                    <a:pt x="1642222" y="418395"/>
                  </a:lnTo>
                  <a:lnTo>
                    <a:pt x="1642222" y="457975"/>
                  </a:lnTo>
                  <a:lnTo>
                    <a:pt x="1716984" y="457975"/>
                  </a:lnTo>
                  <a:lnTo>
                    <a:pt x="1716984" y="418395"/>
                  </a:lnTo>
                  <a:close/>
                </a:path>
                <a:path w="4957445" h="466725">
                  <a:moveTo>
                    <a:pt x="1716984" y="218621"/>
                  </a:moveTo>
                  <a:lnTo>
                    <a:pt x="1589459" y="218621"/>
                  </a:lnTo>
                  <a:lnTo>
                    <a:pt x="1606214" y="220633"/>
                  </a:lnTo>
                  <a:lnTo>
                    <a:pt x="1620788" y="226239"/>
                  </a:lnTo>
                  <a:lnTo>
                    <a:pt x="1641044" y="260714"/>
                  </a:lnTo>
                  <a:lnTo>
                    <a:pt x="1642222" y="283331"/>
                  </a:lnTo>
                  <a:lnTo>
                    <a:pt x="1642222" y="360596"/>
                  </a:lnTo>
                  <a:lnTo>
                    <a:pt x="1627695" y="379394"/>
                  </a:lnTo>
                  <a:lnTo>
                    <a:pt x="1611757" y="393186"/>
                  </a:lnTo>
                  <a:lnTo>
                    <a:pt x="1594876" y="401678"/>
                  </a:lnTo>
                  <a:lnTo>
                    <a:pt x="1577522" y="404574"/>
                  </a:lnTo>
                  <a:lnTo>
                    <a:pt x="1716984" y="404574"/>
                  </a:lnTo>
                  <a:lnTo>
                    <a:pt x="1716984" y="218621"/>
                  </a:lnTo>
                  <a:close/>
                </a:path>
                <a:path w="4957445" h="466725">
                  <a:moveTo>
                    <a:pt x="1716984" y="0"/>
                  </a:moveTo>
                  <a:lnTo>
                    <a:pt x="1642222" y="0"/>
                  </a:lnTo>
                  <a:lnTo>
                    <a:pt x="1642222" y="177785"/>
                  </a:lnTo>
                  <a:lnTo>
                    <a:pt x="1716984" y="177785"/>
                  </a:lnTo>
                  <a:lnTo>
                    <a:pt x="1716984" y="0"/>
                  </a:lnTo>
                  <a:close/>
                </a:path>
                <a:path w="4957445" h="466725">
                  <a:moveTo>
                    <a:pt x="1917397" y="157681"/>
                  </a:moveTo>
                  <a:lnTo>
                    <a:pt x="1870088" y="165672"/>
                  </a:lnTo>
                  <a:lnTo>
                    <a:pt x="1829777" y="188138"/>
                  </a:lnTo>
                  <a:lnTo>
                    <a:pt x="1798483" y="222818"/>
                  </a:lnTo>
                  <a:lnTo>
                    <a:pt x="1778225" y="267449"/>
                  </a:lnTo>
                  <a:lnTo>
                    <a:pt x="1771024" y="319770"/>
                  </a:lnTo>
                  <a:lnTo>
                    <a:pt x="1777401" y="369246"/>
                  </a:lnTo>
                  <a:lnTo>
                    <a:pt x="1795809" y="409828"/>
                  </a:lnTo>
                  <a:lnTo>
                    <a:pt x="1825163" y="440309"/>
                  </a:lnTo>
                  <a:lnTo>
                    <a:pt x="1864378" y="459483"/>
                  </a:lnTo>
                  <a:lnTo>
                    <a:pt x="1912371" y="466142"/>
                  </a:lnTo>
                  <a:lnTo>
                    <a:pt x="1937373" y="464847"/>
                  </a:lnTo>
                  <a:lnTo>
                    <a:pt x="1985258" y="454480"/>
                  </a:lnTo>
                  <a:lnTo>
                    <a:pt x="2021608" y="439206"/>
                  </a:lnTo>
                  <a:lnTo>
                    <a:pt x="2039906" y="429704"/>
                  </a:lnTo>
                  <a:lnTo>
                    <a:pt x="2028059" y="405202"/>
                  </a:lnTo>
                  <a:lnTo>
                    <a:pt x="1921794" y="405202"/>
                  </a:lnTo>
                  <a:lnTo>
                    <a:pt x="1901690" y="402708"/>
                  </a:lnTo>
                  <a:lnTo>
                    <a:pt x="1868079" y="384528"/>
                  </a:lnTo>
                  <a:lnTo>
                    <a:pt x="1847533" y="339456"/>
                  </a:lnTo>
                  <a:lnTo>
                    <a:pt x="1846404" y="323539"/>
                  </a:lnTo>
                  <a:lnTo>
                    <a:pt x="2039906" y="323539"/>
                  </a:lnTo>
                  <a:lnTo>
                    <a:pt x="2039906" y="291498"/>
                  </a:lnTo>
                  <a:lnTo>
                    <a:pt x="2037412" y="276420"/>
                  </a:lnTo>
                  <a:lnTo>
                    <a:pt x="1850174" y="276420"/>
                  </a:lnTo>
                  <a:lnTo>
                    <a:pt x="1857860" y="250004"/>
                  </a:lnTo>
                  <a:lnTo>
                    <a:pt x="1871141" y="230479"/>
                  </a:lnTo>
                  <a:lnTo>
                    <a:pt x="1889488" y="218376"/>
                  </a:lnTo>
                  <a:lnTo>
                    <a:pt x="1912371" y="214223"/>
                  </a:lnTo>
                  <a:lnTo>
                    <a:pt x="2017247" y="214223"/>
                  </a:lnTo>
                  <a:lnTo>
                    <a:pt x="2005745" y="194905"/>
                  </a:lnTo>
                  <a:lnTo>
                    <a:pt x="1967019" y="167458"/>
                  </a:lnTo>
                  <a:lnTo>
                    <a:pt x="1917397" y="157681"/>
                  </a:lnTo>
                  <a:close/>
                </a:path>
                <a:path w="4957445" h="466725">
                  <a:moveTo>
                    <a:pt x="2012263" y="372533"/>
                  </a:moveTo>
                  <a:lnTo>
                    <a:pt x="1968707" y="396122"/>
                  </a:lnTo>
                  <a:lnTo>
                    <a:pt x="1930286" y="404947"/>
                  </a:lnTo>
                  <a:lnTo>
                    <a:pt x="1921794" y="405202"/>
                  </a:lnTo>
                  <a:lnTo>
                    <a:pt x="2028059" y="405202"/>
                  </a:lnTo>
                  <a:lnTo>
                    <a:pt x="2012263" y="372533"/>
                  </a:lnTo>
                  <a:close/>
                </a:path>
                <a:path w="4957445" h="466725">
                  <a:moveTo>
                    <a:pt x="2017247" y="214223"/>
                  </a:moveTo>
                  <a:lnTo>
                    <a:pt x="1912371" y="214223"/>
                  </a:lnTo>
                  <a:lnTo>
                    <a:pt x="1935096" y="217669"/>
                  </a:lnTo>
                  <a:lnTo>
                    <a:pt x="1950930" y="228595"/>
                  </a:lnTo>
                  <a:lnTo>
                    <a:pt x="1960520" y="247884"/>
                  </a:lnTo>
                  <a:lnTo>
                    <a:pt x="1964516" y="276420"/>
                  </a:lnTo>
                  <a:lnTo>
                    <a:pt x="2037412" y="276420"/>
                  </a:lnTo>
                  <a:lnTo>
                    <a:pt x="2030924" y="237194"/>
                  </a:lnTo>
                  <a:lnTo>
                    <a:pt x="2017247" y="214223"/>
                  </a:lnTo>
                  <a:close/>
                </a:path>
                <a:path w="4957445" h="466725">
                  <a:moveTo>
                    <a:pt x="2289951" y="165848"/>
                  </a:moveTo>
                  <a:lnTo>
                    <a:pt x="2211419" y="165848"/>
                  </a:lnTo>
                  <a:lnTo>
                    <a:pt x="2309427" y="457975"/>
                  </a:lnTo>
                  <a:lnTo>
                    <a:pt x="2384178" y="457975"/>
                  </a:lnTo>
                  <a:lnTo>
                    <a:pt x="2417312" y="371904"/>
                  </a:lnTo>
                  <a:lnTo>
                    <a:pt x="2350881" y="371904"/>
                  </a:lnTo>
                  <a:lnTo>
                    <a:pt x="2348996" y="359339"/>
                  </a:lnTo>
                  <a:lnTo>
                    <a:pt x="2289951" y="165848"/>
                  </a:lnTo>
                  <a:close/>
                </a:path>
                <a:path w="4957445" h="466725">
                  <a:moveTo>
                    <a:pt x="2496636" y="165848"/>
                  </a:moveTo>
                  <a:lnTo>
                    <a:pt x="2418104" y="165848"/>
                  </a:lnTo>
                  <a:lnTo>
                    <a:pt x="2352766" y="359339"/>
                  </a:lnTo>
                  <a:lnTo>
                    <a:pt x="2350881" y="371904"/>
                  </a:lnTo>
                  <a:lnTo>
                    <a:pt x="2417312" y="371904"/>
                  </a:lnTo>
                  <a:lnTo>
                    <a:pt x="2496636" y="165848"/>
                  </a:lnTo>
                  <a:close/>
                </a:path>
                <a:path w="4957445" h="466725">
                  <a:moveTo>
                    <a:pt x="2659981" y="157681"/>
                  </a:moveTo>
                  <a:lnTo>
                    <a:pt x="2612671" y="165672"/>
                  </a:lnTo>
                  <a:lnTo>
                    <a:pt x="2572358" y="188138"/>
                  </a:lnTo>
                  <a:lnTo>
                    <a:pt x="2541061" y="222818"/>
                  </a:lnTo>
                  <a:lnTo>
                    <a:pt x="2520801" y="267449"/>
                  </a:lnTo>
                  <a:lnTo>
                    <a:pt x="2513598" y="319770"/>
                  </a:lnTo>
                  <a:lnTo>
                    <a:pt x="2519976" y="369246"/>
                  </a:lnTo>
                  <a:lnTo>
                    <a:pt x="2538387" y="409828"/>
                  </a:lnTo>
                  <a:lnTo>
                    <a:pt x="2567744" y="440309"/>
                  </a:lnTo>
                  <a:lnTo>
                    <a:pt x="2606962" y="459483"/>
                  </a:lnTo>
                  <a:lnTo>
                    <a:pt x="2654955" y="466142"/>
                  </a:lnTo>
                  <a:lnTo>
                    <a:pt x="2679956" y="464847"/>
                  </a:lnTo>
                  <a:lnTo>
                    <a:pt x="2727834" y="454480"/>
                  </a:lnTo>
                  <a:lnTo>
                    <a:pt x="2764182" y="439206"/>
                  </a:lnTo>
                  <a:lnTo>
                    <a:pt x="2782480" y="429704"/>
                  </a:lnTo>
                  <a:lnTo>
                    <a:pt x="2770633" y="405202"/>
                  </a:lnTo>
                  <a:lnTo>
                    <a:pt x="2664379" y="405202"/>
                  </a:lnTo>
                  <a:lnTo>
                    <a:pt x="2644275" y="402708"/>
                  </a:lnTo>
                  <a:lnTo>
                    <a:pt x="2610663" y="384528"/>
                  </a:lnTo>
                  <a:lnTo>
                    <a:pt x="2590118" y="339456"/>
                  </a:lnTo>
                  <a:lnTo>
                    <a:pt x="2588989" y="323539"/>
                  </a:lnTo>
                  <a:lnTo>
                    <a:pt x="2782480" y="323539"/>
                  </a:lnTo>
                  <a:lnTo>
                    <a:pt x="2782480" y="291498"/>
                  </a:lnTo>
                  <a:lnTo>
                    <a:pt x="2779986" y="276420"/>
                  </a:lnTo>
                  <a:lnTo>
                    <a:pt x="2592758" y="276420"/>
                  </a:lnTo>
                  <a:lnTo>
                    <a:pt x="2600445" y="250004"/>
                  </a:lnTo>
                  <a:lnTo>
                    <a:pt x="2613726" y="230479"/>
                  </a:lnTo>
                  <a:lnTo>
                    <a:pt x="2632073" y="218376"/>
                  </a:lnTo>
                  <a:lnTo>
                    <a:pt x="2654955" y="214223"/>
                  </a:lnTo>
                  <a:lnTo>
                    <a:pt x="2759822" y="214223"/>
                  </a:lnTo>
                  <a:lnTo>
                    <a:pt x="2748320" y="194905"/>
                  </a:lnTo>
                  <a:lnTo>
                    <a:pt x="2709597" y="167458"/>
                  </a:lnTo>
                  <a:lnTo>
                    <a:pt x="2659981" y="157681"/>
                  </a:lnTo>
                  <a:close/>
                </a:path>
                <a:path w="4957445" h="466725">
                  <a:moveTo>
                    <a:pt x="2754837" y="372533"/>
                  </a:moveTo>
                  <a:lnTo>
                    <a:pt x="2711281" y="396122"/>
                  </a:lnTo>
                  <a:lnTo>
                    <a:pt x="2672870" y="404947"/>
                  </a:lnTo>
                  <a:lnTo>
                    <a:pt x="2664379" y="405202"/>
                  </a:lnTo>
                  <a:lnTo>
                    <a:pt x="2770633" y="405202"/>
                  </a:lnTo>
                  <a:lnTo>
                    <a:pt x="2754837" y="372533"/>
                  </a:lnTo>
                  <a:close/>
                </a:path>
                <a:path w="4957445" h="466725">
                  <a:moveTo>
                    <a:pt x="2759822" y="214223"/>
                  </a:moveTo>
                  <a:lnTo>
                    <a:pt x="2654955" y="214223"/>
                  </a:lnTo>
                  <a:lnTo>
                    <a:pt x="2677679" y="217669"/>
                  </a:lnTo>
                  <a:lnTo>
                    <a:pt x="2693509" y="228595"/>
                  </a:lnTo>
                  <a:lnTo>
                    <a:pt x="2703096" y="247884"/>
                  </a:lnTo>
                  <a:lnTo>
                    <a:pt x="2707090" y="276420"/>
                  </a:lnTo>
                  <a:lnTo>
                    <a:pt x="2779986" y="276420"/>
                  </a:lnTo>
                  <a:lnTo>
                    <a:pt x="2773498" y="237194"/>
                  </a:lnTo>
                  <a:lnTo>
                    <a:pt x="2759822" y="214223"/>
                  </a:lnTo>
                  <a:close/>
                </a:path>
                <a:path w="4957445" h="466725">
                  <a:moveTo>
                    <a:pt x="2896194" y="165848"/>
                  </a:moveTo>
                  <a:lnTo>
                    <a:pt x="2831484" y="165848"/>
                  </a:lnTo>
                  <a:lnTo>
                    <a:pt x="2831484" y="457975"/>
                  </a:lnTo>
                  <a:lnTo>
                    <a:pt x="2906246" y="457975"/>
                  </a:lnTo>
                  <a:lnTo>
                    <a:pt x="2906246" y="324168"/>
                  </a:lnTo>
                  <a:lnTo>
                    <a:pt x="2907444" y="308540"/>
                  </a:lnTo>
                  <a:lnTo>
                    <a:pt x="2926350" y="268253"/>
                  </a:lnTo>
                  <a:lnTo>
                    <a:pt x="2962789" y="246264"/>
                  </a:lnTo>
                  <a:lnTo>
                    <a:pt x="2988287" y="246264"/>
                  </a:lnTo>
                  <a:lnTo>
                    <a:pt x="2993638" y="229930"/>
                  </a:lnTo>
                  <a:lnTo>
                    <a:pt x="2899335" y="229930"/>
                  </a:lnTo>
                  <a:lnTo>
                    <a:pt x="2896194" y="165848"/>
                  </a:lnTo>
                  <a:close/>
                </a:path>
                <a:path w="4957445" h="466725">
                  <a:moveTo>
                    <a:pt x="2988287" y="246264"/>
                  </a:moveTo>
                  <a:lnTo>
                    <a:pt x="2970956" y="246264"/>
                  </a:lnTo>
                  <a:lnTo>
                    <a:pt x="2977239" y="248777"/>
                  </a:lnTo>
                  <a:lnTo>
                    <a:pt x="2985406" y="255060"/>
                  </a:lnTo>
                  <a:lnTo>
                    <a:pt x="2988287" y="246264"/>
                  </a:lnTo>
                  <a:close/>
                </a:path>
                <a:path w="4957445" h="466725">
                  <a:moveTo>
                    <a:pt x="2968443" y="161450"/>
                  </a:moveTo>
                  <a:lnTo>
                    <a:pt x="2952079" y="165171"/>
                  </a:lnTo>
                  <a:lnTo>
                    <a:pt x="2936010" y="177078"/>
                  </a:lnTo>
                  <a:lnTo>
                    <a:pt x="2918880" y="198291"/>
                  </a:lnTo>
                  <a:lnTo>
                    <a:pt x="2899335" y="229930"/>
                  </a:lnTo>
                  <a:lnTo>
                    <a:pt x="2993638" y="229930"/>
                  </a:lnTo>
                  <a:lnTo>
                    <a:pt x="3009280" y="182182"/>
                  </a:lnTo>
                  <a:lnTo>
                    <a:pt x="3000072" y="173112"/>
                  </a:lnTo>
                  <a:lnTo>
                    <a:pt x="2990275" y="166633"/>
                  </a:lnTo>
                  <a:lnTo>
                    <a:pt x="2979771" y="162746"/>
                  </a:lnTo>
                  <a:lnTo>
                    <a:pt x="2968443" y="161450"/>
                  </a:lnTo>
                  <a:close/>
                </a:path>
                <a:path w="4957445" h="466725">
                  <a:moveTo>
                    <a:pt x="3045718" y="372533"/>
                  </a:moveTo>
                  <a:lnTo>
                    <a:pt x="3021845" y="433473"/>
                  </a:lnTo>
                  <a:lnTo>
                    <a:pt x="3042852" y="443790"/>
                  </a:lnTo>
                  <a:lnTo>
                    <a:pt x="3059854" y="450986"/>
                  </a:lnTo>
                  <a:lnTo>
                    <a:pt x="3106937" y="462962"/>
                  </a:lnTo>
                  <a:lnTo>
                    <a:pt x="3141831" y="466142"/>
                  </a:lnTo>
                  <a:lnTo>
                    <a:pt x="3189774" y="459811"/>
                  </a:lnTo>
                  <a:lnTo>
                    <a:pt x="3226645" y="441876"/>
                  </a:lnTo>
                  <a:lnTo>
                    <a:pt x="3250322" y="413929"/>
                  </a:lnTo>
                  <a:lnTo>
                    <a:pt x="3251462" y="408971"/>
                  </a:lnTo>
                  <a:lnTo>
                    <a:pt x="3141202" y="408971"/>
                  </a:lnTo>
                  <a:lnTo>
                    <a:pt x="3133182" y="408618"/>
                  </a:lnTo>
                  <a:lnTo>
                    <a:pt x="3093864" y="398154"/>
                  </a:lnTo>
                  <a:lnTo>
                    <a:pt x="3064988" y="384057"/>
                  </a:lnTo>
                  <a:lnTo>
                    <a:pt x="3045718" y="372533"/>
                  </a:lnTo>
                  <a:close/>
                </a:path>
                <a:path w="4957445" h="466725">
                  <a:moveTo>
                    <a:pt x="3150626" y="155796"/>
                  </a:moveTo>
                  <a:lnTo>
                    <a:pt x="3102129" y="162442"/>
                  </a:lnTo>
                  <a:lnTo>
                    <a:pt x="3064643" y="181162"/>
                  </a:lnTo>
                  <a:lnTo>
                    <a:pt x="3040466" y="210130"/>
                  </a:lnTo>
                  <a:lnTo>
                    <a:pt x="3031897" y="247521"/>
                  </a:lnTo>
                  <a:lnTo>
                    <a:pt x="3036432" y="274575"/>
                  </a:lnTo>
                  <a:lnTo>
                    <a:pt x="3050273" y="297623"/>
                  </a:lnTo>
                  <a:lnTo>
                    <a:pt x="3073774" y="317135"/>
                  </a:lnTo>
                  <a:lnTo>
                    <a:pt x="3107287" y="333581"/>
                  </a:lnTo>
                  <a:lnTo>
                    <a:pt x="3157537" y="353057"/>
                  </a:lnTo>
                  <a:lnTo>
                    <a:pt x="3170632" y="359192"/>
                  </a:lnTo>
                  <a:lnTo>
                    <a:pt x="3179840" y="366329"/>
                  </a:lnTo>
                  <a:lnTo>
                    <a:pt x="3185278" y="374525"/>
                  </a:lnTo>
                  <a:lnTo>
                    <a:pt x="3187065" y="383841"/>
                  </a:lnTo>
                  <a:lnTo>
                    <a:pt x="3183963" y="394394"/>
                  </a:lnTo>
                  <a:lnTo>
                    <a:pt x="3174971" y="402296"/>
                  </a:lnTo>
                  <a:lnTo>
                    <a:pt x="3160560" y="407253"/>
                  </a:lnTo>
                  <a:lnTo>
                    <a:pt x="3141202" y="408971"/>
                  </a:lnTo>
                  <a:lnTo>
                    <a:pt x="3251462" y="408971"/>
                  </a:lnTo>
                  <a:lnTo>
                    <a:pt x="3258686" y="377559"/>
                  </a:lnTo>
                  <a:lnTo>
                    <a:pt x="3256536" y="358438"/>
                  </a:lnTo>
                  <a:lnTo>
                    <a:pt x="3250440" y="340497"/>
                  </a:lnTo>
                  <a:lnTo>
                    <a:pt x="3213815" y="304191"/>
                  </a:lnTo>
                  <a:lnTo>
                    <a:pt x="3166244" y="282379"/>
                  </a:lnTo>
                  <a:lnTo>
                    <a:pt x="3140574" y="272651"/>
                  </a:lnTo>
                  <a:lnTo>
                    <a:pt x="3123750" y="265720"/>
                  </a:lnTo>
                  <a:lnTo>
                    <a:pt x="3112465" y="258672"/>
                  </a:lnTo>
                  <a:lnTo>
                    <a:pt x="3106127" y="250917"/>
                  </a:lnTo>
                  <a:lnTo>
                    <a:pt x="3104146" y="241866"/>
                  </a:lnTo>
                  <a:lnTo>
                    <a:pt x="3107541" y="230656"/>
                  </a:lnTo>
                  <a:lnTo>
                    <a:pt x="3117177" y="221919"/>
                  </a:lnTo>
                  <a:lnTo>
                    <a:pt x="3132232" y="216246"/>
                  </a:lnTo>
                  <a:lnTo>
                    <a:pt x="3151883" y="214223"/>
                  </a:lnTo>
                  <a:lnTo>
                    <a:pt x="3252008" y="214223"/>
                  </a:lnTo>
                  <a:lnTo>
                    <a:pt x="3263083" y="185952"/>
                  </a:lnTo>
                  <a:lnTo>
                    <a:pt x="3216966" y="165544"/>
                  </a:lnTo>
                  <a:lnTo>
                    <a:pt x="3173165" y="157209"/>
                  </a:lnTo>
                  <a:lnTo>
                    <a:pt x="3161454" y="156149"/>
                  </a:lnTo>
                  <a:lnTo>
                    <a:pt x="3150626" y="155796"/>
                  </a:lnTo>
                  <a:close/>
                </a:path>
                <a:path w="4957445" h="466725">
                  <a:moveTo>
                    <a:pt x="3252008" y="214223"/>
                  </a:moveTo>
                  <a:lnTo>
                    <a:pt x="3151883" y="214223"/>
                  </a:lnTo>
                  <a:lnTo>
                    <a:pt x="3168482" y="215598"/>
                  </a:lnTo>
                  <a:lnTo>
                    <a:pt x="3185730" y="219563"/>
                  </a:lnTo>
                  <a:lnTo>
                    <a:pt x="3224760" y="237469"/>
                  </a:lnTo>
                  <a:lnTo>
                    <a:pt x="3239210" y="246893"/>
                  </a:lnTo>
                  <a:lnTo>
                    <a:pt x="3252008" y="214223"/>
                  </a:lnTo>
                  <a:close/>
                </a:path>
                <a:path w="4957445" h="466725">
                  <a:moveTo>
                    <a:pt x="3455957" y="157052"/>
                  </a:moveTo>
                  <a:lnTo>
                    <a:pt x="3404114" y="164405"/>
                  </a:lnTo>
                  <a:lnTo>
                    <a:pt x="3361166" y="185419"/>
                  </a:lnTo>
                  <a:lnTo>
                    <a:pt x="3328623" y="218526"/>
                  </a:lnTo>
                  <a:lnTo>
                    <a:pt x="3307991" y="262157"/>
                  </a:lnTo>
                  <a:lnTo>
                    <a:pt x="3300779" y="314744"/>
                  </a:lnTo>
                  <a:lnTo>
                    <a:pt x="3307579" y="365708"/>
                  </a:lnTo>
                  <a:lnTo>
                    <a:pt x="3327135" y="407657"/>
                  </a:lnTo>
                  <a:lnTo>
                    <a:pt x="3358181" y="439264"/>
                  </a:lnTo>
                  <a:lnTo>
                    <a:pt x="3399450" y="459202"/>
                  </a:lnTo>
                  <a:lnTo>
                    <a:pt x="3449675" y="466142"/>
                  </a:lnTo>
                  <a:lnTo>
                    <a:pt x="3476482" y="464640"/>
                  </a:lnTo>
                  <a:lnTo>
                    <a:pt x="3502992" y="459781"/>
                  </a:lnTo>
                  <a:lnTo>
                    <a:pt x="3530328" y="451035"/>
                  </a:lnTo>
                  <a:lnTo>
                    <a:pt x="3559608" y="437871"/>
                  </a:lnTo>
                  <a:lnTo>
                    <a:pt x="3543364" y="402061"/>
                  </a:lnTo>
                  <a:lnTo>
                    <a:pt x="3456585" y="402061"/>
                  </a:lnTo>
                  <a:lnTo>
                    <a:pt x="3425526" y="395651"/>
                  </a:lnTo>
                  <a:lnTo>
                    <a:pt x="3401299" y="377639"/>
                  </a:lnTo>
                  <a:lnTo>
                    <a:pt x="3385553" y="349851"/>
                  </a:lnTo>
                  <a:lnTo>
                    <a:pt x="3379938" y="314116"/>
                  </a:lnTo>
                  <a:lnTo>
                    <a:pt x="3386211" y="276430"/>
                  </a:lnTo>
                  <a:lnTo>
                    <a:pt x="3403734" y="246814"/>
                  </a:lnTo>
                  <a:lnTo>
                    <a:pt x="3430562" y="227446"/>
                  </a:lnTo>
                  <a:lnTo>
                    <a:pt x="3464753" y="220506"/>
                  </a:lnTo>
                  <a:lnTo>
                    <a:pt x="3537965" y="220506"/>
                  </a:lnTo>
                  <a:lnTo>
                    <a:pt x="3559608" y="185952"/>
                  </a:lnTo>
                  <a:lnTo>
                    <a:pt x="3518001" y="165897"/>
                  </a:lnTo>
                  <a:lnTo>
                    <a:pt x="3480066" y="158387"/>
                  </a:lnTo>
                  <a:lnTo>
                    <a:pt x="3468100" y="157396"/>
                  </a:lnTo>
                  <a:lnTo>
                    <a:pt x="3455957" y="157052"/>
                  </a:lnTo>
                  <a:close/>
                </a:path>
                <a:path w="4957445" h="466725">
                  <a:moveTo>
                    <a:pt x="3531965" y="376930"/>
                  </a:moveTo>
                  <a:lnTo>
                    <a:pt x="3510208" y="388808"/>
                  </a:lnTo>
                  <a:lnTo>
                    <a:pt x="3491688" y="396563"/>
                  </a:lnTo>
                  <a:lnTo>
                    <a:pt x="3474461" y="400784"/>
                  </a:lnTo>
                  <a:lnTo>
                    <a:pt x="3456585" y="402061"/>
                  </a:lnTo>
                  <a:lnTo>
                    <a:pt x="3543364" y="402061"/>
                  </a:lnTo>
                  <a:lnTo>
                    <a:pt x="3531965" y="376930"/>
                  </a:lnTo>
                  <a:close/>
                </a:path>
                <a:path w="4957445" h="466725">
                  <a:moveTo>
                    <a:pt x="3537965" y="220506"/>
                  </a:moveTo>
                  <a:lnTo>
                    <a:pt x="3464753" y="220506"/>
                  </a:lnTo>
                  <a:lnTo>
                    <a:pt x="3480429" y="221654"/>
                  </a:lnTo>
                  <a:lnTo>
                    <a:pt x="3494515" y="225453"/>
                  </a:lnTo>
                  <a:lnTo>
                    <a:pt x="3508481" y="232433"/>
                  </a:lnTo>
                  <a:lnTo>
                    <a:pt x="3523798" y="243123"/>
                  </a:lnTo>
                  <a:lnTo>
                    <a:pt x="3537965" y="220506"/>
                  </a:lnTo>
                  <a:close/>
                </a:path>
                <a:path w="4957445" h="466725">
                  <a:moveTo>
                    <a:pt x="3684631" y="0"/>
                  </a:moveTo>
                  <a:lnTo>
                    <a:pt x="3609240" y="0"/>
                  </a:lnTo>
                  <a:lnTo>
                    <a:pt x="3609240" y="457975"/>
                  </a:lnTo>
                  <a:lnTo>
                    <a:pt x="3684631" y="457975"/>
                  </a:lnTo>
                  <a:lnTo>
                    <a:pt x="3684631" y="282075"/>
                  </a:lnTo>
                  <a:lnTo>
                    <a:pt x="3694683" y="271394"/>
                  </a:lnTo>
                  <a:lnTo>
                    <a:pt x="3717251" y="248601"/>
                  </a:lnTo>
                  <a:lnTo>
                    <a:pt x="3736226" y="232757"/>
                  </a:lnTo>
                  <a:lnTo>
                    <a:pt x="3752021" y="223510"/>
                  </a:lnTo>
                  <a:lnTo>
                    <a:pt x="3765047" y="220506"/>
                  </a:lnTo>
                  <a:lnTo>
                    <a:pt x="3861845" y="220506"/>
                  </a:lnTo>
                  <a:lnTo>
                    <a:pt x="3860988" y="214223"/>
                  </a:lnTo>
                  <a:lnTo>
                    <a:pt x="3684631" y="214223"/>
                  </a:lnTo>
                  <a:lnTo>
                    <a:pt x="3684631" y="0"/>
                  </a:lnTo>
                  <a:close/>
                </a:path>
                <a:path w="4957445" h="466725">
                  <a:moveTo>
                    <a:pt x="3861845" y="220506"/>
                  </a:moveTo>
                  <a:lnTo>
                    <a:pt x="3765047" y="220506"/>
                  </a:lnTo>
                  <a:lnTo>
                    <a:pt x="3776562" y="223137"/>
                  </a:lnTo>
                  <a:lnTo>
                    <a:pt x="3784130" y="231657"/>
                  </a:lnTo>
                  <a:lnTo>
                    <a:pt x="3788283" y="247010"/>
                  </a:lnTo>
                  <a:lnTo>
                    <a:pt x="3789549" y="270138"/>
                  </a:lnTo>
                  <a:lnTo>
                    <a:pt x="3789549" y="457975"/>
                  </a:lnTo>
                  <a:lnTo>
                    <a:pt x="3864929" y="457975"/>
                  </a:lnTo>
                  <a:lnTo>
                    <a:pt x="3864929" y="243123"/>
                  </a:lnTo>
                  <a:lnTo>
                    <a:pt x="3861845" y="220506"/>
                  </a:lnTo>
                  <a:close/>
                </a:path>
                <a:path w="4957445" h="466725">
                  <a:moveTo>
                    <a:pt x="3785780" y="160194"/>
                  </a:moveTo>
                  <a:lnTo>
                    <a:pt x="3759285" y="163246"/>
                  </a:lnTo>
                  <a:lnTo>
                    <a:pt x="3734498" y="172837"/>
                  </a:lnTo>
                  <a:lnTo>
                    <a:pt x="3710065" y="189613"/>
                  </a:lnTo>
                  <a:lnTo>
                    <a:pt x="3684631" y="214223"/>
                  </a:lnTo>
                  <a:lnTo>
                    <a:pt x="3860988" y="214223"/>
                  </a:lnTo>
                  <a:lnTo>
                    <a:pt x="3859982" y="206841"/>
                  </a:lnTo>
                  <a:lnTo>
                    <a:pt x="3845140" y="180926"/>
                  </a:lnTo>
                  <a:lnTo>
                    <a:pt x="3820406" y="165377"/>
                  </a:lnTo>
                  <a:lnTo>
                    <a:pt x="3785780" y="160194"/>
                  </a:lnTo>
                  <a:close/>
                </a:path>
                <a:path w="4957445" h="466725">
                  <a:moveTo>
                    <a:pt x="4022003" y="165848"/>
                  </a:moveTo>
                  <a:lnTo>
                    <a:pt x="3947241" y="165848"/>
                  </a:lnTo>
                  <a:lnTo>
                    <a:pt x="3947241" y="457975"/>
                  </a:lnTo>
                  <a:lnTo>
                    <a:pt x="4022003" y="457975"/>
                  </a:lnTo>
                  <a:lnTo>
                    <a:pt x="4022003" y="165848"/>
                  </a:lnTo>
                  <a:close/>
                </a:path>
                <a:path w="4957445" h="466725">
                  <a:moveTo>
                    <a:pt x="3984936" y="10052"/>
                  </a:moveTo>
                  <a:lnTo>
                    <a:pt x="3968454" y="14027"/>
                  </a:lnTo>
                  <a:lnTo>
                    <a:pt x="3954858" y="24894"/>
                  </a:lnTo>
                  <a:lnTo>
                    <a:pt x="3945621" y="41062"/>
                  </a:lnTo>
                  <a:lnTo>
                    <a:pt x="3942215" y="60940"/>
                  </a:lnTo>
                  <a:lnTo>
                    <a:pt x="3945621" y="80812"/>
                  </a:lnTo>
                  <a:lnTo>
                    <a:pt x="3954858" y="96977"/>
                  </a:lnTo>
                  <a:lnTo>
                    <a:pt x="3968454" y="107843"/>
                  </a:lnTo>
                  <a:lnTo>
                    <a:pt x="3984936" y="111818"/>
                  </a:lnTo>
                  <a:lnTo>
                    <a:pt x="4001319" y="107843"/>
                  </a:lnTo>
                  <a:lnTo>
                    <a:pt x="4014699" y="96977"/>
                  </a:lnTo>
                  <a:lnTo>
                    <a:pt x="4023721" y="80812"/>
                  </a:lnTo>
                  <a:lnTo>
                    <a:pt x="4027029" y="60940"/>
                  </a:lnTo>
                  <a:lnTo>
                    <a:pt x="4023721" y="41062"/>
                  </a:lnTo>
                  <a:lnTo>
                    <a:pt x="4014699" y="24894"/>
                  </a:lnTo>
                  <a:lnTo>
                    <a:pt x="4001319" y="14027"/>
                  </a:lnTo>
                  <a:lnTo>
                    <a:pt x="3984936" y="10052"/>
                  </a:lnTo>
                  <a:close/>
                </a:path>
                <a:path w="4957445" h="466725">
                  <a:moveTo>
                    <a:pt x="4174668" y="0"/>
                  </a:moveTo>
                  <a:lnTo>
                    <a:pt x="4099906" y="0"/>
                  </a:lnTo>
                  <a:lnTo>
                    <a:pt x="4099906" y="457975"/>
                  </a:lnTo>
                  <a:lnTo>
                    <a:pt x="4174668" y="457975"/>
                  </a:lnTo>
                  <a:lnTo>
                    <a:pt x="4174668" y="0"/>
                  </a:lnTo>
                  <a:close/>
                </a:path>
                <a:path w="4957445" h="466725">
                  <a:moveTo>
                    <a:pt x="4324810" y="0"/>
                  </a:moveTo>
                  <a:lnTo>
                    <a:pt x="4250048" y="0"/>
                  </a:lnTo>
                  <a:lnTo>
                    <a:pt x="4250048" y="457975"/>
                  </a:lnTo>
                  <a:lnTo>
                    <a:pt x="4324810" y="457975"/>
                  </a:lnTo>
                  <a:lnTo>
                    <a:pt x="4324810" y="0"/>
                  </a:lnTo>
                  <a:close/>
                </a:path>
                <a:path w="4957445" h="466725">
                  <a:moveTo>
                    <a:pt x="4523338" y="157681"/>
                  </a:moveTo>
                  <a:lnTo>
                    <a:pt x="4476029" y="165672"/>
                  </a:lnTo>
                  <a:lnTo>
                    <a:pt x="4435718" y="188138"/>
                  </a:lnTo>
                  <a:lnTo>
                    <a:pt x="4404424" y="222818"/>
                  </a:lnTo>
                  <a:lnTo>
                    <a:pt x="4384167" y="267449"/>
                  </a:lnTo>
                  <a:lnTo>
                    <a:pt x="4376966" y="319770"/>
                  </a:lnTo>
                  <a:lnTo>
                    <a:pt x="4383344" y="369246"/>
                  </a:lnTo>
                  <a:lnTo>
                    <a:pt x="4401753" y="409828"/>
                  </a:lnTo>
                  <a:lnTo>
                    <a:pt x="4431109" y="440309"/>
                  </a:lnTo>
                  <a:lnTo>
                    <a:pt x="4470324" y="459483"/>
                  </a:lnTo>
                  <a:lnTo>
                    <a:pt x="4518312" y="466142"/>
                  </a:lnTo>
                  <a:lnTo>
                    <a:pt x="4543315" y="464847"/>
                  </a:lnTo>
                  <a:lnTo>
                    <a:pt x="4591199" y="454480"/>
                  </a:lnTo>
                  <a:lnTo>
                    <a:pt x="4627550" y="439206"/>
                  </a:lnTo>
                  <a:lnTo>
                    <a:pt x="4645848" y="429704"/>
                  </a:lnTo>
                  <a:lnTo>
                    <a:pt x="4634001" y="405202"/>
                  </a:lnTo>
                  <a:lnTo>
                    <a:pt x="4527736" y="405202"/>
                  </a:lnTo>
                  <a:lnTo>
                    <a:pt x="4507632" y="402708"/>
                  </a:lnTo>
                  <a:lnTo>
                    <a:pt x="4474020" y="384528"/>
                  </a:lnTo>
                  <a:lnTo>
                    <a:pt x="4453475" y="339456"/>
                  </a:lnTo>
                  <a:lnTo>
                    <a:pt x="4452346" y="323539"/>
                  </a:lnTo>
                  <a:lnTo>
                    <a:pt x="4645848" y="323539"/>
                  </a:lnTo>
                  <a:lnTo>
                    <a:pt x="4645848" y="291498"/>
                  </a:lnTo>
                  <a:lnTo>
                    <a:pt x="4643354" y="276420"/>
                  </a:lnTo>
                  <a:lnTo>
                    <a:pt x="4456115" y="276420"/>
                  </a:lnTo>
                  <a:lnTo>
                    <a:pt x="4463801" y="250004"/>
                  </a:lnTo>
                  <a:lnTo>
                    <a:pt x="4477083" y="230479"/>
                  </a:lnTo>
                  <a:lnTo>
                    <a:pt x="4495430" y="218376"/>
                  </a:lnTo>
                  <a:lnTo>
                    <a:pt x="4518312" y="214223"/>
                  </a:lnTo>
                  <a:lnTo>
                    <a:pt x="4623189" y="214223"/>
                  </a:lnTo>
                  <a:lnTo>
                    <a:pt x="4611686" y="194905"/>
                  </a:lnTo>
                  <a:lnTo>
                    <a:pt x="4572960" y="167458"/>
                  </a:lnTo>
                  <a:lnTo>
                    <a:pt x="4523338" y="157681"/>
                  </a:lnTo>
                  <a:close/>
                </a:path>
                <a:path w="4957445" h="466725">
                  <a:moveTo>
                    <a:pt x="4618204" y="372533"/>
                  </a:moveTo>
                  <a:lnTo>
                    <a:pt x="4574649" y="396122"/>
                  </a:lnTo>
                  <a:lnTo>
                    <a:pt x="4536227" y="404947"/>
                  </a:lnTo>
                  <a:lnTo>
                    <a:pt x="4527736" y="405202"/>
                  </a:lnTo>
                  <a:lnTo>
                    <a:pt x="4634001" y="405202"/>
                  </a:lnTo>
                  <a:lnTo>
                    <a:pt x="4618204" y="372533"/>
                  </a:lnTo>
                  <a:close/>
                </a:path>
                <a:path w="4957445" h="466725">
                  <a:moveTo>
                    <a:pt x="4623189" y="214223"/>
                  </a:moveTo>
                  <a:lnTo>
                    <a:pt x="4518312" y="214223"/>
                  </a:lnTo>
                  <a:lnTo>
                    <a:pt x="4541037" y="217669"/>
                  </a:lnTo>
                  <a:lnTo>
                    <a:pt x="4556871" y="228595"/>
                  </a:lnTo>
                  <a:lnTo>
                    <a:pt x="4566462" y="247884"/>
                  </a:lnTo>
                  <a:lnTo>
                    <a:pt x="4570457" y="276420"/>
                  </a:lnTo>
                  <a:lnTo>
                    <a:pt x="4643354" y="276420"/>
                  </a:lnTo>
                  <a:lnTo>
                    <a:pt x="4636866" y="237194"/>
                  </a:lnTo>
                  <a:lnTo>
                    <a:pt x="4623189" y="214223"/>
                  </a:lnTo>
                  <a:close/>
                </a:path>
                <a:path w="4957445" h="466725">
                  <a:moveTo>
                    <a:pt x="4776524" y="165848"/>
                  </a:moveTo>
                  <a:lnTo>
                    <a:pt x="4701134" y="165848"/>
                  </a:lnTo>
                  <a:lnTo>
                    <a:pt x="4701134" y="457975"/>
                  </a:lnTo>
                  <a:lnTo>
                    <a:pt x="4776524" y="457975"/>
                  </a:lnTo>
                  <a:lnTo>
                    <a:pt x="4776524" y="282075"/>
                  </a:lnTo>
                  <a:lnTo>
                    <a:pt x="4786576" y="271394"/>
                  </a:lnTo>
                  <a:lnTo>
                    <a:pt x="4809138" y="248601"/>
                  </a:lnTo>
                  <a:lnTo>
                    <a:pt x="4828110" y="232757"/>
                  </a:lnTo>
                  <a:lnTo>
                    <a:pt x="4843904" y="223510"/>
                  </a:lnTo>
                  <a:lnTo>
                    <a:pt x="4856930" y="220506"/>
                  </a:lnTo>
                  <a:lnTo>
                    <a:pt x="4953738" y="220506"/>
                  </a:lnTo>
                  <a:lnTo>
                    <a:pt x="4952882" y="214223"/>
                  </a:lnTo>
                  <a:lnTo>
                    <a:pt x="4776524" y="214223"/>
                  </a:lnTo>
                  <a:lnTo>
                    <a:pt x="4776524" y="165848"/>
                  </a:lnTo>
                  <a:close/>
                </a:path>
                <a:path w="4957445" h="466725">
                  <a:moveTo>
                    <a:pt x="4953738" y="220506"/>
                  </a:moveTo>
                  <a:lnTo>
                    <a:pt x="4856930" y="220506"/>
                  </a:lnTo>
                  <a:lnTo>
                    <a:pt x="4868445" y="223137"/>
                  </a:lnTo>
                  <a:lnTo>
                    <a:pt x="4876013" y="231657"/>
                  </a:lnTo>
                  <a:lnTo>
                    <a:pt x="4880166" y="247010"/>
                  </a:lnTo>
                  <a:lnTo>
                    <a:pt x="4881432" y="270138"/>
                  </a:lnTo>
                  <a:lnTo>
                    <a:pt x="4881432" y="457975"/>
                  </a:lnTo>
                  <a:lnTo>
                    <a:pt x="4956822" y="457975"/>
                  </a:lnTo>
                  <a:lnTo>
                    <a:pt x="4956822" y="243123"/>
                  </a:lnTo>
                  <a:lnTo>
                    <a:pt x="4953738" y="220506"/>
                  </a:lnTo>
                  <a:close/>
                </a:path>
                <a:path w="4957445" h="466725">
                  <a:moveTo>
                    <a:pt x="4877663" y="160194"/>
                  </a:moveTo>
                  <a:lnTo>
                    <a:pt x="4851168" y="163246"/>
                  </a:lnTo>
                  <a:lnTo>
                    <a:pt x="4826383" y="172837"/>
                  </a:lnTo>
                  <a:lnTo>
                    <a:pt x="4801953" y="189613"/>
                  </a:lnTo>
                  <a:lnTo>
                    <a:pt x="4776524" y="214223"/>
                  </a:lnTo>
                  <a:lnTo>
                    <a:pt x="4952882" y="214223"/>
                  </a:lnTo>
                  <a:lnTo>
                    <a:pt x="4951875" y="206841"/>
                  </a:lnTo>
                  <a:lnTo>
                    <a:pt x="4937032" y="180926"/>
                  </a:lnTo>
                  <a:lnTo>
                    <a:pt x="4912295" y="165377"/>
                  </a:lnTo>
                  <a:lnTo>
                    <a:pt x="4877663" y="1601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02143" y="2619876"/>
              <a:ext cx="3052445" cy="412750"/>
            </a:xfrm>
            <a:custGeom>
              <a:avLst/>
              <a:gdLst/>
              <a:ahLst/>
              <a:cxnLst/>
              <a:rect l="l" t="t" r="r" b="b"/>
              <a:pathLst>
                <a:path w="3052445" h="412750">
                  <a:moveTo>
                    <a:pt x="177139" y="231571"/>
                  </a:moveTo>
                  <a:lnTo>
                    <a:pt x="162064" y="184353"/>
                  </a:lnTo>
                  <a:lnTo>
                    <a:pt x="140716" y="168008"/>
                  </a:lnTo>
                  <a:lnTo>
                    <a:pt x="140716" y="229057"/>
                  </a:lnTo>
                  <a:lnTo>
                    <a:pt x="139661" y="239941"/>
                  </a:lnTo>
                  <a:lnTo>
                    <a:pt x="109664" y="274129"/>
                  </a:lnTo>
                  <a:lnTo>
                    <a:pt x="81661" y="276377"/>
                  </a:lnTo>
                  <a:lnTo>
                    <a:pt x="34340" y="276377"/>
                  </a:lnTo>
                  <a:lnTo>
                    <a:pt x="34340" y="178803"/>
                  </a:lnTo>
                  <a:lnTo>
                    <a:pt x="81661" y="178803"/>
                  </a:lnTo>
                  <a:lnTo>
                    <a:pt x="106794" y="182130"/>
                  </a:lnTo>
                  <a:lnTo>
                    <a:pt x="125323" y="191846"/>
                  </a:lnTo>
                  <a:lnTo>
                    <a:pt x="136779" y="207606"/>
                  </a:lnTo>
                  <a:lnTo>
                    <a:pt x="140716" y="229057"/>
                  </a:lnTo>
                  <a:lnTo>
                    <a:pt x="140716" y="168008"/>
                  </a:lnTo>
                  <a:lnTo>
                    <a:pt x="119354" y="160375"/>
                  </a:lnTo>
                  <a:lnTo>
                    <a:pt x="139103" y="150380"/>
                  </a:lnTo>
                  <a:lnTo>
                    <a:pt x="142176" y="147396"/>
                  </a:lnTo>
                  <a:lnTo>
                    <a:pt x="154000" y="135940"/>
                  </a:lnTo>
                  <a:lnTo>
                    <a:pt x="163398" y="117805"/>
                  </a:lnTo>
                  <a:lnTo>
                    <a:pt x="166662" y="96723"/>
                  </a:lnTo>
                  <a:lnTo>
                    <a:pt x="165150" y="82448"/>
                  </a:lnTo>
                  <a:lnTo>
                    <a:pt x="144894" y="46062"/>
                  </a:lnTo>
                  <a:lnTo>
                    <a:pt x="130238" y="36334"/>
                  </a:lnTo>
                  <a:lnTo>
                    <a:pt x="130238" y="99656"/>
                  </a:lnTo>
                  <a:lnTo>
                    <a:pt x="129324" y="110045"/>
                  </a:lnTo>
                  <a:lnTo>
                    <a:pt x="101917" y="144780"/>
                  </a:lnTo>
                  <a:lnTo>
                    <a:pt x="79146" y="147396"/>
                  </a:lnTo>
                  <a:lnTo>
                    <a:pt x="34340" y="147396"/>
                  </a:lnTo>
                  <a:lnTo>
                    <a:pt x="34340" y="57785"/>
                  </a:lnTo>
                  <a:lnTo>
                    <a:pt x="81661" y="57785"/>
                  </a:lnTo>
                  <a:lnTo>
                    <a:pt x="118935" y="67843"/>
                  </a:lnTo>
                  <a:lnTo>
                    <a:pt x="130238" y="99656"/>
                  </a:lnTo>
                  <a:lnTo>
                    <a:pt x="130238" y="36334"/>
                  </a:lnTo>
                  <a:lnTo>
                    <a:pt x="122123" y="32766"/>
                  </a:lnTo>
                  <a:lnTo>
                    <a:pt x="107619" y="29806"/>
                  </a:lnTo>
                  <a:lnTo>
                    <a:pt x="89611" y="28879"/>
                  </a:lnTo>
                  <a:lnTo>
                    <a:pt x="0" y="28879"/>
                  </a:lnTo>
                  <a:lnTo>
                    <a:pt x="0" y="305269"/>
                  </a:lnTo>
                  <a:lnTo>
                    <a:pt x="102184" y="305269"/>
                  </a:lnTo>
                  <a:lnTo>
                    <a:pt x="132791" y="299935"/>
                  </a:lnTo>
                  <a:lnTo>
                    <a:pt x="156464" y="284911"/>
                  </a:lnTo>
                  <a:lnTo>
                    <a:pt x="162064" y="276377"/>
                  </a:lnTo>
                  <a:lnTo>
                    <a:pt x="171729" y="261632"/>
                  </a:lnTo>
                  <a:lnTo>
                    <a:pt x="177139" y="231571"/>
                  </a:lnTo>
                  <a:close/>
                </a:path>
                <a:path w="3052445" h="412750">
                  <a:moveTo>
                    <a:pt x="382790" y="189280"/>
                  </a:moveTo>
                  <a:lnTo>
                    <a:pt x="381977" y="184251"/>
                  </a:lnTo>
                  <a:lnTo>
                    <a:pt x="377583" y="157010"/>
                  </a:lnTo>
                  <a:lnTo>
                    <a:pt x="366877" y="139014"/>
                  </a:lnTo>
                  <a:lnTo>
                    <a:pt x="362788" y="132168"/>
                  </a:lnTo>
                  <a:lnTo>
                    <a:pt x="348449" y="122262"/>
                  </a:lnTo>
                  <a:lnTo>
                    <a:pt x="348449" y="184251"/>
                  </a:lnTo>
                  <a:lnTo>
                    <a:pt x="255485" y="184251"/>
                  </a:lnTo>
                  <a:lnTo>
                    <a:pt x="262890" y="164820"/>
                  </a:lnTo>
                  <a:lnTo>
                    <a:pt x="274218" y="150647"/>
                  </a:lnTo>
                  <a:lnTo>
                    <a:pt x="289166" y="141960"/>
                  </a:lnTo>
                  <a:lnTo>
                    <a:pt x="307403" y="139014"/>
                  </a:lnTo>
                  <a:lnTo>
                    <a:pt x="324713" y="141960"/>
                  </a:lnTo>
                  <a:lnTo>
                    <a:pt x="337515" y="150647"/>
                  </a:lnTo>
                  <a:lnTo>
                    <a:pt x="345516" y="164820"/>
                  </a:lnTo>
                  <a:lnTo>
                    <a:pt x="348449" y="184251"/>
                  </a:lnTo>
                  <a:lnTo>
                    <a:pt x="348449" y="122262"/>
                  </a:lnTo>
                  <a:lnTo>
                    <a:pt x="339686" y="116192"/>
                  </a:lnTo>
                  <a:lnTo>
                    <a:pt x="309499" y="110553"/>
                  </a:lnTo>
                  <a:lnTo>
                    <a:pt x="272707" y="117703"/>
                  </a:lnTo>
                  <a:lnTo>
                    <a:pt x="244436" y="137972"/>
                  </a:lnTo>
                  <a:lnTo>
                    <a:pt x="226301" y="169557"/>
                  </a:lnTo>
                  <a:lnTo>
                    <a:pt x="219887" y="210629"/>
                  </a:lnTo>
                  <a:lnTo>
                    <a:pt x="226275" y="251536"/>
                  </a:lnTo>
                  <a:lnTo>
                    <a:pt x="244284" y="283133"/>
                  </a:lnTo>
                  <a:lnTo>
                    <a:pt x="272186" y="303504"/>
                  </a:lnTo>
                  <a:lnTo>
                    <a:pt x="308241" y="310718"/>
                  </a:lnTo>
                  <a:lnTo>
                    <a:pt x="325450" y="309600"/>
                  </a:lnTo>
                  <a:lnTo>
                    <a:pt x="341337" y="305803"/>
                  </a:lnTo>
                  <a:lnTo>
                    <a:pt x="357835" y="298704"/>
                  </a:lnTo>
                  <a:lnTo>
                    <a:pt x="376923" y="287680"/>
                  </a:lnTo>
                  <a:lnTo>
                    <a:pt x="373938" y="281825"/>
                  </a:lnTo>
                  <a:lnTo>
                    <a:pt x="364363" y="262978"/>
                  </a:lnTo>
                  <a:lnTo>
                    <a:pt x="350342" y="271932"/>
                  </a:lnTo>
                  <a:lnTo>
                    <a:pt x="338239" y="277736"/>
                  </a:lnTo>
                  <a:lnTo>
                    <a:pt x="326847" y="280873"/>
                  </a:lnTo>
                  <a:lnTo>
                    <a:pt x="314947" y="281825"/>
                  </a:lnTo>
                  <a:lnTo>
                    <a:pt x="289013" y="276720"/>
                  </a:lnTo>
                  <a:lnTo>
                    <a:pt x="269506" y="262039"/>
                  </a:lnTo>
                  <a:lnTo>
                    <a:pt x="257238" y="238709"/>
                  </a:lnTo>
                  <a:lnTo>
                    <a:pt x="252971" y="207695"/>
                  </a:lnTo>
                  <a:lnTo>
                    <a:pt x="382790" y="207695"/>
                  </a:lnTo>
                  <a:lnTo>
                    <a:pt x="382790" y="189280"/>
                  </a:lnTo>
                  <a:close/>
                </a:path>
                <a:path w="3052445" h="412750">
                  <a:moveTo>
                    <a:pt x="464058" y="0"/>
                  </a:moveTo>
                  <a:lnTo>
                    <a:pt x="432663" y="0"/>
                  </a:lnTo>
                  <a:lnTo>
                    <a:pt x="432663" y="305269"/>
                  </a:lnTo>
                  <a:lnTo>
                    <a:pt x="464058" y="305269"/>
                  </a:lnTo>
                  <a:lnTo>
                    <a:pt x="464058" y="0"/>
                  </a:lnTo>
                  <a:close/>
                </a:path>
                <a:path w="3052445" h="412750">
                  <a:moveTo>
                    <a:pt x="584669" y="305269"/>
                  </a:moveTo>
                  <a:lnTo>
                    <a:pt x="503428" y="202666"/>
                  </a:lnTo>
                  <a:lnTo>
                    <a:pt x="584250" y="115570"/>
                  </a:lnTo>
                  <a:lnTo>
                    <a:pt x="543217" y="115570"/>
                  </a:lnTo>
                  <a:lnTo>
                    <a:pt x="464896" y="202247"/>
                  </a:lnTo>
                  <a:lnTo>
                    <a:pt x="543217" y="305269"/>
                  </a:lnTo>
                  <a:lnTo>
                    <a:pt x="584669" y="305269"/>
                  </a:lnTo>
                  <a:close/>
                </a:path>
                <a:path w="3052445" h="412750">
                  <a:moveTo>
                    <a:pt x="655891" y="115570"/>
                  </a:moveTo>
                  <a:lnTo>
                    <a:pt x="624484" y="115570"/>
                  </a:lnTo>
                  <a:lnTo>
                    <a:pt x="624484" y="305269"/>
                  </a:lnTo>
                  <a:lnTo>
                    <a:pt x="655891" y="305269"/>
                  </a:lnTo>
                  <a:lnTo>
                    <a:pt x="655891" y="115570"/>
                  </a:lnTo>
                  <a:close/>
                </a:path>
                <a:path w="3052445" h="412750">
                  <a:moveTo>
                    <a:pt x="660908" y="49403"/>
                  </a:moveTo>
                  <a:lnTo>
                    <a:pt x="659295" y="41427"/>
                  </a:lnTo>
                  <a:lnTo>
                    <a:pt x="654888" y="34912"/>
                  </a:lnTo>
                  <a:lnTo>
                    <a:pt x="648373" y="30505"/>
                  </a:lnTo>
                  <a:lnTo>
                    <a:pt x="640397" y="28879"/>
                  </a:lnTo>
                  <a:lnTo>
                    <a:pt x="632409" y="30505"/>
                  </a:lnTo>
                  <a:lnTo>
                    <a:pt x="625894" y="34912"/>
                  </a:lnTo>
                  <a:lnTo>
                    <a:pt x="621487" y="41427"/>
                  </a:lnTo>
                  <a:lnTo>
                    <a:pt x="619874" y="49403"/>
                  </a:lnTo>
                  <a:lnTo>
                    <a:pt x="621487" y="57391"/>
                  </a:lnTo>
                  <a:lnTo>
                    <a:pt x="625894" y="63906"/>
                  </a:lnTo>
                  <a:lnTo>
                    <a:pt x="632409" y="68313"/>
                  </a:lnTo>
                  <a:lnTo>
                    <a:pt x="640397" y="69926"/>
                  </a:lnTo>
                  <a:lnTo>
                    <a:pt x="648373" y="68313"/>
                  </a:lnTo>
                  <a:lnTo>
                    <a:pt x="654888" y="63906"/>
                  </a:lnTo>
                  <a:lnTo>
                    <a:pt x="659295" y="57391"/>
                  </a:lnTo>
                  <a:lnTo>
                    <a:pt x="660908" y="49403"/>
                  </a:lnTo>
                  <a:close/>
                </a:path>
                <a:path w="3052445" h="412750">
                  <a:moveTo>
                    <a:pt x="758494" y="115570"/>
                  </a:moveTo>
                  <a:lnTo>
                    <a:pt x="727087" y="115570"/>
                  </a:lnTo>
                  <a:lnTo>
                    <a:pt x="727087" y="307784"/>
                  </a:lnTo>
                  <a:lnTo>
                    <a:pt x="726516" y="321856"/>
                  </a:lnTo>
                  <a:lnTo>
                    <a:pt x="712597" y="365086"/>
                  </a:lnTo>
                  <a:lnTo>
                    <a:pt x="692746" y="394881"/>
                  </a:lnTo>
                  <a:lnTo>
                    <a:pt x="713689" y="412470"/>
                  </a:lnTo>
                  <a:lnTo>
                    <a:pt x="737146" y="379399"/>
                  </a:lnTo>
                  <a:lnTo>
                    <a:pt x="758494" y="336677"/>
                  </a:lnTo>
                  <a:lnTo>
                    <a:pt x="758494" y="115570"/>
                  </a:lnTo>
                  <a:close/>
                </a:path>
                <a:path w="3052445" h="412750">
                  <a:moveTo>
                    <a:pt x="763104" y="48983"/>
                  </a:moveTo>
                  <a:lnTo>
                    <a:pt x="761479" y="41008"/>
                  </a:lnTo>
                  <a:lnTo>
                    <a:pt x="757085" y="34493"/>
                  </a:lnTo>
                  <a:lnTo>
                    <a:pt x="750557" y="30086"/>
                  </a:lnTo>
                  <a:lnTo>
                    <a:pt x="742581" y="28460"/>
                  </a:lnTo>
                  <a:lnTo>
                    <a:pt x="734606" y="30086"/>
                  </a:lnTo>
                  <a:lnTo>
                    <a:pt x="728091" y="34493"/>
                  </a:lnTo>
                  <a:lnTo>
                    <a:pt x="723684" y="41008"/>
                  </a:lnTo>
                  <a:lnTo>
                    <a:pt x="722058" y="48983"/>
                  </a:lnTo>
                  <a:lnTo>
                    <a:pt x="723684" y="56972"/>
                  </a:lnTo>
                  <a:lnTo>
                    <a:pt x="728091" y="63487"/>
                  </a:lnTo>
                  <a:lnTo>
                    <a:pt x="734606" y="67894"/>
                  </a:lnTo>
                  <a:lnTo>
                    <a:pt x="742581" y="69507"/>
                  </a:lnTo>
                  <a:lnTo>
                    <a:pt x="750557" y="67894"/>
                  </a:lnTo>
                  <a:lnTo>
                    <a:pt x="757085" y="63487"/>
                  </a:lnTo>
                  <a:lnTo>
                    <a:pt x="761479" y="56972"/>
                  </a:lnTo>
                  <a:lnTo>
                    <a:pt x="763104" y="48983"/>
                  </a:lnTo>
                  <a:close/>
                </a:path>
                <a:path w="3052445" h="412750">
                  <a:moveTo>
                    <a:pt x="860272" y="0"/>
                  </a:moveTo>
                  <a:lnTo>
                    <a:pt x="828865" y="0"/>
                  </a:lnTo>
                  <a:lnTo>
                    <a:pt x="828865" y="305269"/>
                  </a:lnTo>
                  <a:lnTo>
                    <a:pt x="860272" y="305269"/>
                  </a:lnTo>
                  <a:lnTo>
                    <a:pt x="860272" y="0"/>
                  </a:lnTo>
                  <a:close/>
                </a:path>
                <a:path w="3052445" h="412750">
                  <a:moveTo>
                    <a:pt x="980871" y="305269"/>
                  </a:moveTo>
                  <a:lnTo>
                    <a:pt x="899642" y="202666"/>
                  </a:lnTo>
                  <a:lnTo>
                    <a:pt x="980452" y="115570"/>
                  </a:lnTo>
                  <a:lnTo>
                    <a:pt x="939419" y="115570"/>
                  </a:lnTo>
                  <a:lnTo>
                    <a:pt x="861110" y="202247"/>
                  </a:lnTo>
                  <a:lnTo>
                    <a:pt x="939419" y="305269"/>
                  </a:lnTo>
                  <a:lnTo>
                    <a:pt x="980871" y="305269"/>
                  </a:lnTo>
                  <a:close/>
                </a:path>
                <a:path w="3052445" h="412750">
                  <a:moveTo>
                    <a:pt x="1281176" y="0"/>
                  </a:moveTo>
                  <a:lnTo>
                    <a:pt x="1249349" y="0"/>
                  </a:lnTo>
                  <a:lnTo>
                    <a:pt x="1249349" y="123532"/>
                  </a:lnTo>
                  <a:lnTo>
                    <a:pt x="1249349" y="247484"/>
                  </a:lnTo>
                  <a:lnTo>
                    <a:pt x="1219720" y="273558"/>
                  </a:lnTo>
                  <a:lnTo>
                    <a:pt x="1191971" y="280987"/>
                  </a:lnTo>
                  <a:lnTo>
                    <a:pt x="1171702" y="276072"/>
                  </a:lnTo>
                  <a:lnTo>
                    <a:pt x="1155649" y="262407"/>
                  </a:lnTo>
                  <a:lnTo>
                    <a:pt x="1145108" y="241592"/>
                  </a:lnTo>
                  <a:lnTo>
                    <a:pt x="1141310" y="215239"/>
                  </a:lnTo>
                  <a:lnTo>
                    <a:pt x="1145997" y="184327"/>
                  </a:lnTo>
                  <a:lnTo>
                    <a:pt x="1159319" y="160845"/>
                  </a:lnTo>
                  <a:lnTo>
                    <a:pt x="1180172" y="145923"/>
                  </a:lnTo>
                  <a:lnTo>
                    <a:pt x="1207477" y="140690"/>
                  </a:lnTo>
                  <a:lnTo>
                    <a:pt x="1220787" y="141706"/>
                  </a:lnTo>
                  <a:lnTo>
                    <a:pt x="1249235" y="172516"/>
                  </a:lnTo>
                  <a:lnTo>
                    <a:pt x="1249349" y="247484"/>
                  </a:lnTo>
                  <a:lnTo>
                    <a:pt x="1249349" y="123532"/>
                  </a:lnTo>
                  <a:lnTo>
                    <a:pt x="1239989" y="117614"/>
                  </a:lnTo>
                  <a:lnTo>
                    <a:pt x="1229728" y="113588"/>
                  </a:lnTo>
                  <a:lnTo>
                    <a:pt x="1217968" y="111277"/>
                  </a:lnTo>
                  <a:lnTo>
                    <a:pt x="1204125" y="110553"/>
                  </a:lnTo>
                  <a:lnTo>
                    <a:pt x="1165339" y="118376"/>
                  </a:lnTo>
                  <a:lnTo>
                    <a:pt x="1134719" y="140169"/>
                  </a:lnTo>
                  <a:lnTo>
                    <a:pt x="1114615" y="173443"/>
                  </a:lnTo>
                  <a:lnTo>
                    <a:pt x="1107389" y="215658"/>
                  </a:lnTo>
                  <a:lnTo>
                    <a:pt x="1113218" y="254177"/>
                  </a:lnTo>
                  <a:lnTo>
                    <a:pt x="1129538" y="284226"/>
                  </a:lnTo>
                  <a:lnTo>
                    <a:pt x="1154557" y="303758"/>
                  </a:lnTo>
                  <a:lnTo>
                    <a:pt x="1186535" y="310718"/>
                  </a:lnTo>
                  <a:lnTo>
                    <a:pt x="1204061" y="308787"/>
                  </a:lnTo>
                  <a:lnTo>
                    <a:pt x="1220609" y="303123"/>
                  </a:lnTo>
                  <a:lnTo>
                    <a:pt x="1235824" y="293928"/>
                  </a:lnTo>
                  <a:lnTo>
                    <a:pt x="1249349" y="281406"/>
                  </a:lnTo>
                  <a:lnTo>
                    <a:pt x="1249349" y="305269"/>
                  </a:lnTo>
                  <a:lnTo>
                    <a:pt x="1281176" y="305269"/>
                  </a:lnTo>
                  <a:lnTo>
                    <a:pt x="1281176" y="281406"/>
                  </a:lnTo>
                  <a:lnTo>
                    <a:pt x="1281176" y="280987"/>
                  </a:lnTo>
                  <a:lnTo>
                    <a:pt x="1281176" y="140690"/>
                  </a:lnTo>
                  <a:lnTo>
                    <a:pt x="1281176" y="123532"/>
                  </a:lnTo>
                  <a:lnTo>
                    <a:pt x="1281176" y="0"/>
                  </a:lnTo>
                  <a:close/>
                </a:path>
                <a:path w="3052445" h="412750">
                  <a:moveTo>
                    <a:pt x="1496047" y="189280"/>
                  </a:moveTo>
                  <a:lnTo>
                    <a:pt x="1480121" y="139014"/>
                  </a:lnTo>
                  <a:lnTo>
                    <a:pt x="1461693" y="122250"/>
                  </a:lnTo>
                  <a:lnTo>
                    <a:pt x="1461693" y="184251"/>
                  </a:lnTo>
                  <a:lnTo>
                    <a:pt x="1368742" y="184251"/>
                  </a:lnTo>
                  <a:lnTo>
                    <a:pt x="1376133" y="164820"/>
                  </a:lnTo>
                  <a:lnTo>
                    <a:pt x="1387475" y="150647"/>
                  </a:lnTo>
                  <a:lnTo>
                    <a:pt x="1402410" y="141960"/>
                  </a:lnTo>
                  <a:lnTo>
                    <a:pt x="1420660" y="139014"/>
                  </a:lnTo>
                  <a:lnTo>
                    <a:pt x="1437970" y="141960"/>
                  </a:lnTo>
                  <a:lnTo>
                    <a:pt x="1450759" y="150647"/>
                  </a:lnTo>
                  <a:lnTo>
                    <a:pt x="1458760" y="164820"/>
                  </a:lnTo>
                  <a:lnTo>
                    <a:pt x="1461693" y="184251"/>
                  </a:lnTo>
                  <a:lnTo>
                    <a:pt x="1461693" y="122250"/>
                  </a:lnTo>
                  <a:lnTo>
                    <a:pt x="1452930" y="116192"/>
                  </a:lnTo>
                  <a:lnTo>
                    <a:pt x="1422755" y="110553"/>
                  </a:lnTo>
                  <a:lnTo>
                    <a:pt x="1385963" y="117703"/>
                  </a:lnTo>
                  <a:lnTo>
                    <a:pt x="1357693" y="137972"/>
                  </a:lnTo>
                  <a:lnTo>
                    <a:pt x="1339545" y="169557"/>
                  </a:lnTo>
                  <a:lnTo>
                    <a:pt x="1333131" y="210629"/>
                  </a:lnTo>
                  <a:lnTo>
                    <a:pt x="1339519" y="251536"/>
                  </a:lnTo>
                  <a:lnTo>
                    <a:pt x="1357528" y="283133"/>
                  </a:lnTo>
                  <a:lnTo>
                    <a:pt x="1385430" y="303504"/>
                  </a:lnTo>
                  <a:lnTo>
                    <a:pt x="1421498" y="310718"/>
                  </a:lnTo>
                  <a:lnTo>
                    <a:pt x="1438706" y="309600"/>
                  </a:lnTo>
                  <a:lnTo>
                    <a:pt x="1454581" y="305803"/>
                  </a:lnTo>
                  <a:lnTo>
                    <a:pt x="1471079" y="298704"/>
                  </a:lnTo>
                  <a:lnTo>
                    <a:pt x="1490179" y="287680"/>
                  </a:lnTo>
                  <a:lnTo>
                    <a:pt x="1487195" y="281825"/>
                  </a:lnTo>
                  <a:lnTo>
                    <a:pt x="1477606" y="262978"/>
                  </a:lnTo>
                  <a:lnTo>
                    <a:pt x="1463586" y="271932"/>
                  </a:lnTo>
                  <a:lnTo>
                    <a:pt x="1451483" y="277736"/>
                  </a:lnTo>
                  <a:lnTo>
                    <a:pt x="1440103" y="280873"/>
                  </a:lnTo>
                  <a:lnTo>
                    <a:pt x="1428203" y="281825"/>
                  </a:lnTo>
                  <a:lnTo>
                    <a:pt x="1402257" y="276720"/>
                  </a:lnTo>
                  <a:lnTo>
                    <a:pt x="1382763" y="262039"/>
                  </a:lnTo>
                  <a:lnTo>
                    <a:pt x="1370482" y="238709"/>
                  </a:lnTo>
                  <a:lnTo>
                    <a:pt x="1366227" y="207695"/>
                  </a:lnTo>
                  <a:lnTo>
                    <a:pt x="1496047" y="207695"/>
                  </a:lnTo>
                  <a:lnTo>
                    <a:pt x="1496047" y="189280"/>
                  </a:lnTo>
                  <a:close/>
                </a:path>
                <a:path w="3052445" h="412750">
                  <a:moveTo>
                    <a:pt x="1816442" y="162052"/>
                  </a:moveTo>
                  <a:lnTo>
                    <a:pt x="1814385" y="146989"/>
                  </a:lnTo>
                  <a:lnTo>
                    <a:pt x="1813814" y="142798"/>
                  </a:lnTo>
                  <a:lnTo>
                    <a:pt x="1813140" y="137871"/>
                  </a:lnTo>
                  <a:lnTo>
                    <a:pt x="1803247" y="120599"/>
                  </a:lnTo>
                  <a:lnTo>
                    <a:pt x="1786763" y="110236"/>
                  </a:lnTo>
                  <a:lnTo>
                    <a:pt x="1763674" y="106781"/>
                  </a:lnTo>
                  <a:lnTo>
                    <a:pt x="1746021" y="108813"/>
                  </a:lnTo>
                  <a:lnTo>
                    <a:pt x="1729498" y="115201"/>
                  </a:lnTo>
                  <a:lnTo>
                    <a:pt x="1713204" y="126390"/>
                  </a:lnTo>
                  <a:lnTo>
                    <a:pt x="1696250" y="142798"/>
                  </a:lnTo>
                  <a:lnTo>
                    <a:pt x="1696250" y="0"/>
                  </a:lnTo>
                  <a:lnTo>
                    <a:pt x="1646008" y="0"/>
                  </a:lnTo>
                  <a:lnTo>
                    <a:pt x="1646008" y="305269"/>
                  </a:lnTo>
                  <a:lnTo>
                    <a:pt x="1696250" y="305269"/>
                  </a:lnTo>
                  <a:lnTo>
                    <a:pt x="1696250" y="188023"/>
                  </a:lnTo>
                  <a:lnTo>
                    <a:pt x="1702955" y="180898"/>
                  </a:lnTo>
                  <a:lnTo>
                    <a:pt x="1717992" y="165709"/>
                  </a:lnTo>
                  <a:lnTo>
                    <a:pt x="1730641" y="155143"/>
                  </a:lnTo>
                  <a:lnTo>
                    <a:pt x="1741170" y="148983"/>
                  </a:lnTo>
                  <a:lnTo>
                    <a:pt x="1749856" y="146989"/>
                  </a:lnTo>
                  <a:lnTo>
                    <a:pt x="1757527" y="148742"/>
                  </a:lnTo>
                  <a:lnTo>
                    <a:pt x="1762582" y="154419"/>
                  </a:lnTo>
                  <a:lnTo>
                    <a:pt x="1765350" y="164642"/>
                  </a:lnTo>
                  <a:lnTo>
                    <a:pt x="1766189" y="180060"/>
                  </a:lnTo>
                  <a:lnTo>
                    <a:pt x="1766189" y="305269"/>
                  </a:lnTo>
                  <a:lnTo>
                    <a:pt x="1816442" y="305269"/>
                  </a:lnTo>
                  <a:lnTo>
                    <a:pt x="1816442" y="162052"/>
                  </a:lnTo>
                  <a:close/>
                </a:path>
                <a:path w="3052445" h="412750">
                  <a:moveTo>
                    <a:pt x="2050567" y="207708"/>
                  </a:moveTo>
                  <a:lnTo>
                    <a:pt x="2043087" y="167106"/>
                  </a:lnTo>
                  <a:lnTo>
                    <a:pt x="2029002" y="144894"/>
                  </a:lnTo>
                  <a:lnTo>
                    <a:pt x="2022462" y="134569"/>
                  </a:lnTo>
                  <a:lnTo>
                    <a:pt x="1998649" y="118008"/>
                  </a:lnTo>
                  <a:lnTo>
                    <a:pt x="1998649" y="207708"/>
                  </a:lnTo>
                  <a:lnTo>
                    <a:pt x="1994979" y="232244"/>
                  </a:lnTo>
                  <a:lnTo>
                    <a:pt x="1985035" y="252349"/>
                  </a:lnTo>
                  <a:lnTo>
                    <a:pt x="1970366" y="265950"/>
                  </a:lnTo>
                  <a:lnTo>
                    <a:pt x="1952574" y="270941"/>
                  </a:lnTo>
                  <a:lnTo>
                    <a:pt x="1934781" y="265950"/>
                  </a:lnTo>
                  <a:lnTo>
                    <a:pt x="1920125" y="252349"/>
                  </a:lnTo>
                  <a:lnTo>
                    <a:pt x="1910168" y="232244"/>
                  </a:lnTo>
                  <a:lnTo>
                    <a:pt x="1906511" y="207708"/>
                  </a:lnTo>
                  <a:lnTo>
                    <a:pt x="1910168" y="183400"/>
                  </a:lnTo>
                  <a:lnTo>
                    <a:pt x="1920125" y="163423"/>
                  </a:lnTo>
                  <a:lnTo>
                    <a:pt x="1934781" y="149872"/>
                  </a:lnTo>
                  <a:lnTo>
                    <a:pt x="1952574" y="144894"/>
                  </a:lnTo>
                  <a:lnTo>
                    <a:pt x="1970366" y="149872"/>
                  </a:lnTo>
                  <a:lnTo>
                    <a:pt x="1985035" y="163423"/>
                  </a:lnTo>
                  <a:lnTo>
                    <a:pt x="1994979" y="183400"/>
                  </a:lnTo>
                  <a:lnTo>
                    <a:pt x="1998649" y="207708"/>
                  </a:lnTo>
                  <a:lnTo>
                    <a:pt x="1998649" y="118008"/>
                  </a:lnTo>
                  <a:lnTo>
                    <a:pt x="1991385" y="112941"/>
                  </a:lnTo>
                  <a:lnTo>
                    <a:pt x="1952574" y="105105"/>
                  </a:lnTo>
                  <a:lnTo>
                    <a:pt x="1913763" y="112941"/>
                  </a:lnTo>
                  <a:lnTo>
                    <a:pt x="1882698" y="134569"/>
                  </a:lnTo>
                  <a:lnTo>
                    <a:pt x="1862061" y="167106"/>
                  </a:lnTo>
                  <a:lnTo>
                    <a:pt x="1854581" y="207708"/>
                  </a:lnTo>
                  <a:lnTo>
                    <a:pt x="1862061" y="248539"/>
                  </a:lnTo>
                  <a:lnTo>
                    <a:pt x="1882698" y="281190"/>
                  </a:lnTo>
                  <a:lnTo>
                    <a:pt x="1913763" y="302869"/>
                  </a:lnTo>
                  <a:lnTo>
                    <a:pt x="1952574" y="310718"/>
                  </a:lnTo>
                  <a:lnTo>
                    <a:pt x="1991385" y="302869"/>
                  </a:lnTo>
                  <a:lnTo>
                    <a:pt x="2022462" y="281190"/>
                  </a:lnTo>
                  <a:lnTo>
                    <a:pt x="2028939" y="270941"/>
                  </a:lnTo>
                  <a:lnTo>
                    <a:pt x="2043087" y="248539"/>
                  </a:lnTo>
                  <a:lnTo>
                    <a:pt x="2050567" y="207708"/>
                  </a:lnTo>
                  <a:close/>
                </a:path>
                <a:path w="3052445" h="412750">
                  <a:moveTo>
                    <a:pt x="2259152" y="110540"/>
                  </a:moveTo>
                  <a:lnTo>
                    <a:pt x="2208885" y="110540"/>
                  </a:lnTo>
                  <a:lnTo>
                    <a:pt x="2208885" y="227799"/>
                  </a:lnTo>
                  <a:lnTo>
                    <a:pt x="2202192" y="234924"/>
                  </a:lnTo>
                  <a:lnTo>
                    <a:pt x="2187143" y="249936"/>
                  </a:lnTo>
                  <a:lnTo>
                    <a:pt x="2174456" y="260515"/>
                  </a:lnTo>
                  <a:lnTo>
                    <a:pt x="2163800" y="266788"/>
                  </a:lnTo>
                  <a:lnTo>
                    <a:pt x="2154872" y="268846"/>
                  </a:lnTo>
                  <a:lnTo>
                    <a:pt x="2147430" y="267030"/>
                  </a:lnTo>
                  <a:lnTo>
                    <a:pt x="2142515" y="261251"/>
                  </a:lnTo>
                  <a:lnTo>
                    <a:pt x="2139797" y="251002"/>
                  </a:lnTo>
                  <a:lnTo>
                    <a:pt x="2138959" y="235762"/>
                  </a:lnTo>
                  <a:lnTo>
                    <a:pt x="2138959" y="110540"/>
                  </a:lnTo>
                  <a:lnTo>
                    <a:pt x="2088705" y="110540"/>
                  </a:lnTo>
                  <a:lnTo>
                    <a:pt x="2088705" y="253771"/>
                  </a:lnTo>
                  <a:lnTo>
                    <a:pt x="2092007" y="277888"/>
                  </a:lnTo>
                  <a:lnTo>
                    <a:pt x="2101900" y="295008"/>
                  </a:lnTo>
                  <a:lnTo>
                    <a:pt x="2118385" y="305231"/>
                  </a:lnTo>
                  <a:lnTo>
                    <a:pt x="2141461" y="308622"/>
                  </a:lnTo>
                  <a:lnTo>
                    <a:pt x="2159127" y="306641"/>
                  </a:lnTo>
                  <a:lnTo>
                    <a:pt x="2175649" y="300355"/>
                  </a:lnTo>
                  <a:lnTo>
                    <a:pt x="2191943" y="289191"/>
                  </a:lnTo>
                  <a:lnTo>
                    <a:pt x="2208885" y="272605"/>
                  </a:lnTo>
                  <a:lnTo>
                    <a:pt x="2208885" y="305269"/>
                  </a:lnTo>
                  <a:lnTo>
                    <a:pt x="2259152" y="305269"/>
                  </a:lnTo>
                  <a:lnTo>
                    <a:pt x="2259152" y="272605"/>
                  </a:lnTo>
                  <a:lnTo>
                    <a:pt x="2259152" y="268846"/>
                  </a:lnTo>
                  <a:lnTo>
                    <a:pt x="2259152" y="110540"/>
                  </a:lnTo>
                  <a:close/>
                </a:path>
                <a:path w="3052445" h="412750">
                  <a:moveTo>
                    <a:pt x="2484907" y="0"/>
                  </a:moveTo>
                  <a:lnTo>
                    <a:pt x="2435060" y="0"/>
                  </a:lnTo>
                  <a:lnTo>
                    <a:pt x="2435060" y="118503"/>
                  </a:lnTo>
                  <a:lnTo>
                    <a:pt x="2435060" y="177965"/>
                  </a:lnTo>
                  <a:lnTo>
                    <a:pt x="2435060" y="240360"/>
                  </a:lnTo>
                  <a:lnTo>
                    <a:pt x="2425344" y="252933"/>
                  </a:lnTo>
                  <a:lnTo>
                    <a:pt x="2414752" y="262089"/>
                  </a:lnTo>
                  <a:lnTo>
                    <a:pt x="2403500" y="267754"/>
                  </a:lnTo>
                  <a:lnTo>
                    <a:pt x="2391930" y="269684"/>
                  </a:lnTo>
                  <a:lnTo>
                    <a:pt x="2375573" y="265277"/>
                  </a:lnTo>
                  <a:lnTo>
                    <a:pt x="2362873" y="252933"/>
                  </a:lnTo>
                  <a:lnTo>
                    <a:pt x="2354656" y="233997"/>
                  </a:lnTo>
                  <a:lnTo>
                    <a:pt x="2351735" y="209804"/>
                  </a:lnTo>
                  <a:lnTo>
                    <a:pt x="2355367" y="184238"/>
                  </a:lnTo>
                  <a:lnTo>
                    <a:pt x="2365438" y="163944"/>
                  </a:lnTo>
                  <a:lnTo>
                    <a:pt x="2380704" y="150558"/>
                  </a:lnTo>
                  <a:lnTo>
                    <a:pt x="2399893" y="145732"/>
                  </a:lnTo>
                  <a:lnTo>
                    <a:pt x="2411057" y="147066"/>
                  </a:lnTo>
                  <a:lnTo>
                    <a:pt x="2435060" y="177965"/>
                  </a:lnTo>
                  <a:lnTo>
                    <a:pt x="2435060" y="118503"/>
                  </a:lnTo>
                  <a:lnTo>
                    <a:pt x="2397379" y="104686"/>
                  </a:lnTo>
                  <a:lnTo>
                    <a:pt x="2391930" y="104686"/>
                  </a:lnTo>
                  <a:lnTo>
                    <a:pt x="2355672" y="113220"/>
                  </a:lnTo>
                  <a:lnTo>
                    <a:pt x="2326132" y="136512"/>
                  </a:lnTo>
                  <a:lnTo>
                    <a:pt x="2306256" y="171107"/>
                  </a:lnTo>
                  <a:lnTo>
                    <a:pt x="2298966" y="213563"/>
                  </a:lnTo>
                  <a:lnTo>
                    <a:pt x="2304986" y="252412"/>
                  </a:lnTo>
                  <a:lnTo>
                    <a:pt x="2321687" y="283184"/>
                  </a:lnTo>
                  <a:lnTo>
                    <a:pt x="2347023" y="303428"/>
                  </a:lnTo>
                  <a:lnTo>
                    <a:pt x="2378951" y="310718"/>
                  </a:lnTo>
                  <a:lnTo>
                    <a:pt x="2388527" y="310019"/>
                  </a:lnTo>
                  <a:lnTo>
                    <a:pt x="2426004" y="291401"/>
                  </a:lnTo>
                  <a:lnTo>
                    <a:pt x="2435060" y="278892"/>
                  </a:lnTo>
                  <a:lnTo>
                    <a:pt x="2435060" y="305269"/>
                  </a:lnTo>
                  <a:lnTo>
                    <a:pt x="2484907" y="305269"/>
                  </a:lnTo>
                  <a:lnTo>
                    <a:pt x="2484907" y="278892"/>
                  </a:lnTo>
                  <a:lnTo>
                    <a:pt x="2484907" y="269684"/>
                  </a:lnTo>
                  <a:lnTo>
                    <a:pt x="2484907" y="145732"/>
                  </a:lnTo>
                  <a:lnTo>
                    <a:pt x="2484907" y="118503"/>
                  </a:lnTo>
                  <a:lnTo>
                    <a:pt x="2484907" y="0"/>
                  </a:lnTo>
                  <a:close/>
                </a:path>
                <a:path w="3052445" h="412750">
                  <a:moveTo>
                    <a:pt x="2587942" y="110540"/>
                  </a:moveTo>
                  <a:lnTo>
                    <a:pt x="2538120" y="110540"/>
                  </a:lnTo>
                  <a:lnTo>
                    <a:pt x="2538120" y="305269"/>
                  </a:lnTo>
                  <a:lnTo>
                    <a:pt x="2587942" y="305269"/>
                  </a:lnTo>
                  <a:lnTo>
                    <a:pt x="2587942" y="110540"/>
                  </a:lnTo>
                  <a:close/>
                </a:path>
                <a:path w="3052445" h="412750">
                  <a:moveTo>
                    <a:pt x="2591295" y="40614"/>
                  </a:moveTo>
                  <a:lnTo>
                    <a:pt x="2589085" y="27368"/>
                  </a:lnTo>
                  <a:lnTo>
                    <a:pt x="2583078" y="16586"/>
                  </a:lnTo>
                  <a:lnTo>
                    <a:pt x="2574163" y="9347"/>
                  </a:lnTo>
                  <a:lnTo>
                    <a:pt x="2563241" y="6692"/>
                  </a:lnTo>
                  <a:lnTo>
                    <a:pt x="2552255" y="9347"/>
                  </a:lnTo>
                  <a:lnTo>
                    <a:pt x="2543187" y="16586"/>
                  </a:lnTo>
                  <a:lnTo>
                    <a:pt x="2537028" y="27368"/>
                  </a:lnTo>
                  <a:lnTo>
                    <a:pt x="2534767" y="40614"/>
                  </a:lnTo>
                  <a:lnTo>
                    <a:pt x="2537028" y="53860"/>
                  </a:lnTo>
                  <a:lnTo>
                    <a:pt x="2543187" y="64643"/>
                  </a:lnTo>
                  <a:lnTo>
                    <a:pt x="2552255" y="71882"/>
                  </a:lnTo>
                  <a:lnTo>
                    <a:pt x="2563241" y="74536"/>
                  </a:lnTo>
                  <a:lnTo>
                    <a:pt x="2574163" y="71882"/>
                  </a:lnTo>
                  <a:lnTo>
                    <a:pt x="2583078" y="64643"/>
                  </a:lnTo>
                  <a:lnTo>
                    <a:pt x="2589085" y="53860"/>
                  </a:lnTo>
                  <a:lnTo>
                    <a:pt x="2591295" y="40614"/>
                  </a:lnTo>
                  <a:close/>
                </a:path>
                <a:path w="3052445" h="412750">
                  <a:moveTo>
                    <a:pt x="2814929" y="162052"/>
                  </a:moveTo>
                  <a:lnTo>
                    <a:pt x="2812872" y="146989"/>
                  </a:lnTo>
                  <a:lnTo>
                    <a:pt x="2812300" y="142798"/>
                  </a:lnTo>
                  <a:lnTo>
                    <a:pt x="2811640" y="137871"/>
                  </a:lnTo>
                  <a:lnTo>
                    <a:pt x="2801747" y="120599"/>
                  </a:lnTo>
                  <a:lnTo>
                    <a:pt x="2785249" y="110236"/>
                  </a:lnTo>
                  <a:lnTo>
                    <a:pt x="2762173" y="106781"/>
                  </a:lnTo>
                  <a:lnTo>
                    <a:pt x="2744508" y="108813"/>
                  </a:lnTo>
                  <a:lnTo>
                    <a:pt x="2727985" y="115201"/>
                  </a:lnTo>
                  <a:lnTo>
                    <a:pt x="2711704" y="126390"/>
                  </a:lnTo>
                  <a:lnTo>
                    <a:pt x="2694749" y="142798"/>
                  </a:lnTo>
                  <a:lnTo>
                    <a:pt x="2694749" y="110540"/>
                  </a:lnTo>
                  <a:lnTo>
                    <a:pt x="2644495" y="110540"/>
                  </a:lnTo>
                  <a:lnTo>
                    <a:pt x="2644495" y="305269"/>
                  </a:lnTo>
                  <a:lnTo>
                    <a:pt x="2694749" y="305269"/>
                  </a:lnTo>
                  <a:lnTo>
                    <a:pt x="2694749" y="188023"/>
                  </a:lnTo>
                  <a:lnTo>
                    <a:pt x="2701455" y="180898"/>
                  </a:lnTo>
                  <a:lnTo>
                    <a:pt x="2716492" y="165709"/>
                  </a:lnTo>
                  <a:lnTo>
                    <a:pt x="2729141" y="155143"/>
                  </a:lnTo>
                  <a:lnTo>
                    <a:pt x="2739669" y="148983"/>
                  </a:lnTo>
                  <a:lnTo>
                    <a:pt x="2748343" y="146989"/>
                  </a:lnTo>
                  <a:lnTo>
                    <a:pt x="2756027" y="148742"/>
                  </a:lnTo>
                  <a:lnTo>
                    <a:pt x="2761069" y="154419"/>
                  </a:lnTo>
                  <a:lnTo>
                    <a:pt x="2763837" y="164642"/>
                  </a:lnTo>
                  <a:lnTo>
                    <a:pt x="2764688" y="180060"/>
                  </a:lnTo>
                  <a:lnTo>
                    <a:pt x="2764688" y="305269"/>
                  </a:lnTo>
                  <a:lnTo>
                    <a:pt x="2814929" y="305269"/>
                  </a:lnTo>
                  <a:lnTo>
                    <a:pt x="2814929" y="162052"/>
                  </a:lnTo>
                  <a:close/>
                </a:path>
                <a:path w="3052445" h="412750">
                  <a:moveTo>
                    <a:pt x="3052407" y="110540"/>
                  </a:moveTo>
                  <a:lnTo>
                    <a:pt x="3013037" y="113055"/>
                  </a:lnTo>
                  <a:lnTo>
                    <a:pt x="2984157" y="113055"/>
                  </a:lnTo>
                  <a:lnTo>
                    <a:pt x="2975699" y="110350"/>
                  </a:lnTo>
                  <a:lnTo>
                    <a:pt x="2975699" y="177126"/>
                  </a:lnTo>
                  <a:lnTo>
                    <a:pt x="2975699" y="177965"/>
                  </a:lnTo>
                  <a:lnTo>
                    <a:pt x="2973273" y="191655"/>
                  </a:lnTo>
                  <a:lnTo>
                    <a:pt x="2966402" y="203098"/>
                  </a:lnTo>
                  <a:lnTo>
                    <a:pt x="2956128" y="210769"/>
                  </a:lnTo>
                  <a:lnTo>
                    <a:pt x="2943529" y="213563"/>
                  </a:lnTo>
                  <a:lnTo>
                    <a:pt x="2930880" y="210756"/>
                  </a:lnTo>
                  <a:lnTo>
                    <a:pt x="2920657" y="203149"/>
                  </a:lnTo>
                  <a:lnTo>
                    <a:pt x="2913786" y="191833"/>
                  </a:lnTo>
                  <a:lnTo>
                    <a:pt x="2911284" y="177965"/>
                  </a:lnTo>
                  <a:lnTo>
                    <a:pt x="2913786" y="163728"/>
                  </a:lnTo>
                  <a:lnTo>
                    <a:pt x="2920606" y="152006"/>
                  </a:lnTo>
                  <a:lnTo>
                    <a:pt x="2930715" y="144056"/>
                  </a:lnTo>
                  <a:lnTo>
                    <a:pt x="2943110" y="141122"/>
                  </a:lnTo>
                  <a:lnTo>
                    <a:pt x="2955810" y="143979"/>
                  </a:lnTo>
                  <a:lnTo>
                    <a:pt x="2966199" y="151790"/>
                  </a:lnTo>
                  <a:lnTo>
                    <a:pt x="2973209" y="163372"/>
                  </a:lnTo>
                  <a:lnTo>
                    <a:pt x="2975699" y="177126"/>
                  </a:lnTo>
                  <a:lnTo>
                    <a:pt x="2975699" y="110350"/>
                  </a:lnTo>
                  <a:lnTo>
                    <a:pt x="2972028" y="109169"/>
                  </a:lnTo>
                  <a:lnTo>
                    <a:pt x="2962275" y="106718"/>
                  </a:lnTo>
                  <a:lnTo>
                    <a:pt x="2953296" y="105460"/>
                  </a:lnTo>
                  <a:lnTo>
                    <a:pt x="2943529" y="105105"/>
                  </a:lnTo>
                  <a:lnTo>
                    <a:pt x="2908782" y="110274"/>
                  </a:lnTo>
                  <a:lnTo>
                    <a:pt x="2882544" y="125145"/>
                  </a:lnTo>
                  <a:lnTo>
                    <a:pt x="2865971" y="148742"/>
                  </a:lnTo>
                  <a:lnTo>
                    <a:pt x="2860192" y="180060"/>
                  </a:lnTo>
                  <a:lnTo>
                    <a:pt x="2861297" y="193408"/>
                  </a:lnTo>
                  <a:lnTo>
                    <a:pt x="2881973" y="233248"/>
                  </a:lnTo>
                  <a:lnTo>
                    <a:pt x="2894533" y="242874"/>
                  </a:lnTo>
                  <a:lnTo>
                    <a:pt x="2883649" y="250418"/>
                  </a:lnTo>
                  <a:lnTo>
                    <a:pt x="2870974" y="259956"/>
                  </a:lnTo>
                  <a:lnTo>
                    <a:pt x="2862707" y="268325"/>
                  </a:lnTo>
                  <a:lnTo>
                    <a:pt x="2858211" y="276212"/>
                  </a:lnTo>
                  <a:lnTo>
                    <a:pt x="2856852" y="284327"/>
                  </a:lnTo>
                  <a:lnTo>
                    <a:pt x="2858389" y="292404"/>
                  </a:lnTo>
                  <a:lnTo>
                    <a:pt x="2863227" y="299250"/>
                  </a:lnTo>
                  <a:lnTo>
                    <a:pt x="2871686" y="305244"/>
                  </a:lnTo>
                  <a:lnTo>
                    <a:pt x="2884055" y="310718"/>
                  </a:lnTo>
                  <a:lnTo>
                    <a:pt x="2869679" y="324116"/>
                  </a:lnTo>
                  <a:lnTo>
                    <a:pt x="2860090" y="335953"/>
                  </a:lnTo>
                  <a:lnTo>
                    <a:pt x="2854744" y="346989"/>
                  </a:lnTo>
                  <a:lnTo>
                    <a:pt x="2853080" y="358038"/>
                  </a:lnTo>
                  <a:lnTo>
                    <a:pt x="2858859" y="378053"/>
                  </a:lnTo>
                  <a:lnTo>
                    <a:pt x="2875165" y="393522"/>
                  </a:lnTo>
                  <a:lnTo>
                    <a:pt x="2900426" y="403491"/>
                  </a:lnTo>
                  <a:lnTo>
                    <a:pt x="2933065" y="407035"/>
                  </a:lnTo>
                  <a:lnTo>
                    <a:pt x="2978162" y="400773"/>
                  </a:lnTo>
                  <a:lnTo>
                    <a:pt x="3013672" y="383374"/>
                  </a:lnTo>
                  <a:lnTo>
                    <a:pt x="3027464" y="367665"/>
                  </a:lnTo>
                  <a:lnTo>
                    <a:pt x="3036938" y="356857"/>
                  </a:lnTo>
                  <a:lnTo>
                    <a:pt x="3045295" y="323278"/>
                  </a:lnTo>
                  <a:lnTo>
                    <a:pt x="3044253" y="317004"/>
                  </a:lnTo>
                  <a:lnTo>
                    <a:pt x="3041878" y="302704"/>
                  </a:lnTo>
                  <a:lnTo>
                    <a:pt x="3031528" y="288048"/>
                  </a:lnTo>
                  <a:lnTo>
                    <a:pt x="3014027" y="279285"/>
                  </a:lnTo>
                  <a:lnTo>
                    <a:pt x="2998393" y="277456"/>
                  </a:lnTo>
                  <a:lnTo>
                    <a:pt x="2998393" y="329145"/>
                  </a:lnTo>
                  <a:lnTo>
                    <a:pt x="2997403" y="334987"/>
                  </a:lnTo>
                  <a:lnTo>
                    <a:pt x="2963418" y="363740"/>
                  </a:lnTo>
                  <a:lnTo>
                    <a:pt x="2940596" y="367665"/>
                  </a:lnTo>
                  <a:lnTo>
                    <a:pt x="2924467" y="365975"/>
                  </a:lnTo>
                  <a:lnTo>
                    <a:pt x="2911437" y="361340"/>
                  </a:lnTo>
                  <a:lnTo>
                    <a:pt x="2902737" y="354418"/>
                  </a:lnTo>
                  <a:lnTo>
                    <a:pt x="2899562" y="345884"/>
                  </a:lnTo>
                  <a:lnTo>
                    <a:pt x="2899562" y="340868"/>
                  </a:lnTo>
                  <a:lnTo>
                    <a:pt x="2903334" y="332498"/>
                  </a:lnTo>
                  <a:lnTo>
                    <a:pt x="2908770" y="323697"/>
                  </a:lnTo>
                  <a:lnTo>
                    <a:pt x="2912961" y="317004"/>
                  </a:lnTo>
                  <a:lnTo>
                    <a:pt x="2973679" y="317004"/>
                  </a:lnTo>
                  <a:lnTo>
                    <a:pt x="2984614" y="317779"/>
                  </a:lnTo>
                  <a:lnTo>
                    <a:pt x="2992323" y="320090"/>
                  </a:lnTo>
                  <a:lnTo>
                    <a:pt x="2996882" y="323888"/>
                  </a:lnTo>
                  <a:lnTo>
                    <a:pt x="2998393" y="329145"/>
                  </a:lnTo>
                  <a:lnTo>
                    <a:pt x="2998393" y="277456"/>
                  </a:lnTo>
                  <a:lnTo>
                    <a:pt x="2989173" y="276377"/>
                  </a:lnTo>
                  <a:lnTo>
                    <a:pt x="2911284" y="276377"/>
                  </a:lnTo>
                  <a:lnTo>
                    <a:pt x="2907931" y="275120"/>
                  </a:lnTo>
                  <a:lnTo>
                    <a:pt x="2907931" y="270941"/>
                  </a:lnTo>
                  <a:lnTo>
                    <a:pt x="2909125" y="266903"/>
                  </a:lnTo>
                  <a:lnTo>
                    <a:pt x="2912694" y="262191"/>
                  </a:lnTo>
                  <a:lnTo>
                    <a:pt x="2918714" y="256628"/>
                  </a:lnTo>
                  <a:lnTo>
                    <a:pt x="2927197" y="249999"/>
                  </a:lnTo>
                  <a:lnTo>
                    <a:pt x="2933484" y="251256"/>
                  </a:lnTo>
                  <a:lnTo>
                    <a:pt x="2941434" y="251256"/>
                  </a:lnTo>
                  <a:lnTo>
                    <a:pt x="3003308" y="230835"/>
                  </a:lnTo>
                  <a:lnTo>
                    <a:pt x="3026867" y="177126"/>
                  </a:lnTo>
                  <a:lnTo>
                    <a:pt x="3026435" y="168668"/>
                  </a:lnTo>
                  <a:lnTo>
                    <a:pt x="3024975" y="161582"/>
                  </a:lnTo>
                  <a:lnTo>
                    <a:pt x="3022269" y="155041"/>
                  </a:lnTo>
                  <a:lnTo>
                    <a:pt x="3018066" y="148247"/>
                  </a:lnTo>
                  <a:lnTo>
                    <a:pt x="3052407" y="148247"/>
                  </a:lnTo>
                  <a:lnTo>
                    <a:pt x="3052407" y="141122"/>
                  </a:lnTo>
                  <a:lnTo>
                    <a:pt x="3052407" y="113055"/>
                  </a:lnTo>
                  <a:lnTo>
                    <a:pt x="3052407" y="11054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82750" y="2619860"/>
              <a:ext cx="4674140" cy="41123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59859" y="3872606"/>
              <a:ext cx="6279065" cy="41624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85113" y="3873434"/>
              <a:ext cx="4587839" cy="41332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56"/>
              <a:ext cx="20104099" cy="11303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6051" y="10854175"/>
              <a:ext cx="13811250" cy="41910"/>
            </a:xfrm>
            <a:custGeom>
              <a:avLst/>
              <a:gdLst/>
              <a:ahLst/>
              <a:cxnLst/>
              <a:rect l="l" t="t" r="r" b="b"/>
              <a:pathLst>
                <a:path w="13811250" h="41909">
                  <a:moveTo>
                    <a:pt x="13769213" y="15709"/>
                  </a:moveTo>
                  <a:lnTo>
                    <a:pt x="41884" y="15709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41884"/>
                  </a:lnTo>
                  <a:lnTo>
                    <a:pt x="41884" y="41884"/>
                  </a:lnTo>
                  <a:lnTo>
                    <a:pt x="41884" y="26174"/>
                  </a:lnTo>
                  <a:lnTo>
                    <a:pt x="13769213" y="26174"/>
                  </a:lnTo>
                  <a:lnTo>
                    <a:pt x="13769213" y="15709"/>
                  </a:lnTo>
                  <a:close/>
                </a:path>
                <a:path w="13811250" h="41909">
                  <a:moveTo>
                    <a:pt x="13811098" y="0"/>
                  </a:moveTo>
                  <a:lnTo>
                    <a:pt x="13769226" y="0"/>
                  </a:lnTo>
                  <a:lnTo>
                    <a:pt x="13769226" y="41884"/>
                  </a:lnTo>
                  <a:lnTo>
                    <a:pt x="13811098" y="41884"/>
                  </a:lnTo>
                  <a:lnTo>
                    <a:pt x="13811098" y="0"/>
                  </a:lnTo>
                  <a:close/>
                </a:path>
              </a:pathLst>
            </a:custGeom>
            <a:solidFill>
              <a:srgbClr val="00B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549" y="10829566"/>
              <a:ext cx="3443968" cy="96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8041640" cy="1570990"/>
            </a:xfrm>
            <a:custGeom>
              <a:avLst/>
              <a:gdLst/>
              <a:ahLst/>
              <a:cxnLst/>
              <a:rect l="l" t="t" r="r" b="b"/>
              <a:pathLst>
                <a:path w="8041640" h="1570990">
                  <a:moveTo>
                    <a:pt x="8041639" y="0"/>
                  </a:moveTo>
                  <a:lnTo>
                    <a:pt x="0" y="0"/>
                  </a:lnTo>
                  <a:lnTo>
                    <a:pt x="0" y="1570632"/>
                  </a:lnTo>
                  <a:lnTo>
                    <a:pt x="7622804" y="1570632"/>
                  </a:lnTo>
                  <a:lnTo>
                    <a:pt x="8041639" y="1151797"/>
                  </a:lnTo>
                  <a:lnTo>
                    <a:pt x="8041639" y="0"/>
                  </a:lnTo>
                  <a:close/>
                </a:path>
              </a:pathLst>
            </a:custGeom>
            <a:solidFill>
              <a:srgbClr val="DD7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7757" y="518535"/>
              <a:ext cx="6198251" cy="61879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824755" y="3574519"/>
              <a:ext cx="6447790" cy="6456680"/>
            </a:xfrm>
            <a:custGeom>
              <a:avLst/>
              <a:gdLst/>
              <a:ahLst/>
              <a:cxnLst/>
              <a:rect l="l" t="t" r="r" b="b"/>
              <a:pathLst>
                <a:path w="6447790" h="6456680">
                  <a:moveTo>
                    <a:pt x="6447657" y="0"/>
                  </a:moveTo>
                  <a:lnTo>
                    <a:pt x="0" y="0"/>
                  </a:lnTo>
                  <a:lnTo>
                    <a:pt x="0" y="6456452"/>
                  </a:lnTo>
                  <a:lnTo>
                    <a:pt x="6447657" y="6456452"/>
                  </a:lnTo>
                  <a:lnTo>
                    <a:pt x="64476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44111" y="2540888"/>
              <a:ext cx="186622" cy="21896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00872" y="2547056"/>
              <a:ext cx="174361" cy="21477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45337" y="2540888"/>
              <a:ext cx="186633" cy="21896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802080" y="2546508"/>
              <a:ext cx="121920" cy="213360"/>
            </a:xfrm>
            <a:custGeom>
              <a:avLst/>
              <a:gdLst/>
              <a:ahLst/>
              <a:cxnLst/>
              <a:rect l="l" t="t" r="r" b="b"/>
              <a:pathLst>
                <a:path w="121920" h="213360">
                  <a:moveTo>
                    <a:pt x="121615" y="191770"/>
                  </a:moveTo>
                  <a:lnTo>
                    <a:pt x="26441" y="191770"/>
                  </a:lnTo>
                  <a:lnTo>
                    <a:pt x="26441" y="0"/>
                  </a:lnTo>
                  <a:lnTo>
                    <a:pt x="0" y="0"/>
                  </a:lnTo>
                  <a:lnTo>
                    <a:pt x="0" y="191770"/>
                  </a:lnTo>
                  <a:lnTo>
                    <a:pt x="0" y="213360"/>
                  </a:lnTo>
                  <a:lnTo>
                    <a:pt x="121615" y="213360"/>
                  </a:lnTo>
                  <a:lnTo>
                    <a:pt x="121615" y="191770"/>
                  </a:lnTo>
                  <a:close/>
                </a:path>
              </a:pathLst>
            </a:custGeom>
            <a:solidFill>
              <a:srgbClr val="4F50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948583" y="2547080"/>
              <a:ext cx="172193" cy="21275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65360" y="2543524"/>
              <a:ext cx="138561" cy="22050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388845" y="2546508"/>
              <a:ext cx="123189" cy="213360"/>
            </a:xfrm>
            <a:custGeom>
              <a:avLst/>
              <a:gdLst/>
              <a:ahLst/>
              <a:cxnLst/>
              <a:rect l="l" t="t" r="r" b="b"/>
              <a:pathLst>
                <a:path w="123190" h="213360">
                  <a:moveTo>
                    <a:pt x="122593" y="191770"/>
                  </a:moveTo>
                  <a:lnTo>
                    <a:pt x="26454" y="191770"/>
                  </a:lnTo>
                  <a:lnTo>
                    <a:pt x="26454" y="115570"/>
                  </a:lnTo>
                  <a:lnTo>
                    <a:pt x="103479" y="115570"/>
                  </a:lnTo>
                  <a:lnTo>
                    <a:pt x="103479" y="93980"/>
                  </a:lnTo>
                  <a:lnTo>
                    <a:pt x="26454" y="93980"/>
                  </a:lnTo>
                  <a:lnTo>
                    <a:pt x="26454" y="22860"/>
                  </a:lnTo>
                  <a:lnTo>
                    <a:pt x="119684" y="22860"/>
                  </a:lnTo>
                  <a:lnTo>
                    <a:pt x="119684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93980"/>
                  </a:lnTo>
                  <a:lnTo>
                    <a:pt x="0" y="115570"/>
                  </a:lnTo>
                  <a:lnTo>
                    <a:pt x="0" y="191770"/>
                  </a:lnTo>
                  <a:lnTo>
                    <a:pt x="0" y="213360"/>
                  </a:lnTo>
                  <a:lnTo>
                    <a:pt x="122593" y="213360"/>
                  </a:lnTo>
                  <a:lnTo>
                    <a:pt x="122593" y="191770"/>
                  </a:lnTo>
                  <a:close/>
                </a:path>
              </a:pathLst>
            </a:custGeom>
            <a:solidFill>
              <a:srgbClr val="4F50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95017" y="2547023"/>
              <a:ext cx="143890" cy="212831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8815730" y="2546508"/>
              <a:ext cx="123189" cy="213360"/>
            </a:xfrm>
            <a:custGeom>
              <a:avLst/>
              <a:gdLst/>
              <a:ahLst/>
              <a:cxnLst/>
              <a:rect l="l" t="t" r="r" b="b"/>
              <a:pathLst>
                <a:path w="123190" h="213360">
                  <a:moveTo>
                    <a:pt x="122593" y="191770"/>
                  </a:moveTo>
                  <a:lnTo>
                    <a:pt x="26454" y="191770"/>
                  </a:lnTo>
                  <a:lnTo>
                    <a:pt x="26454" y="115570"/>
                  </a:lnTo>
                  <a:lnTo>
                    <a:pt x="103479" y="115570"/>
                  </a:lnTo>
                  <a:lnTo>
                    <a:pt x="103479" y="93980"/>
                  </a:lnTo>
                  <a:lnTo>
                    <a:pt x="26454" y="93980"/>
                  </a:lnTo>
                  <a:lnTo>
                    <a:pt x="26454" y="22860"/>
                  </a:lnTo>
                  <a:lnTo>
                    <a:pt x="119532" y="22860"/>
                  </a:lnTo>
                  <a:lnTo>
                    <a:pt x="119532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93980"/>
                  </a:lnTo>
                  <a:lnTo>
                    <a:pt x="0" y="115570"/>
                  </a:lnTo>
                  <a:lnTo>
                    <a:pt x="0" y="191770"/>
                  </a:lnTo>
                  <a:lnTo>
                    <a:pt x="0" y="213360"/>
                  </a:lnTo>
                  <a:lnTo>
                    <a:pt x="122593" y="213360"/>
                  </a:lnTo>
                  <a:lnTo>
                    <a:pt x="122593" y="191770"/>
                  </a:lnTo>
                  <a:close/>
                </a:path>
              </a:pathLst>
            </a:custGeom>
            <a:solidFill>
              <a:srgbClr val="4F50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021953" y="2547056"/>
              <a:ext cx="174361" cy="21477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9390342" y="2674138"/>
              <a:ext cx="62230" cy="24765"/>
            </a:xfrm>
            <a:custGeom>
              <a:avLst/>
              <a:gdLst/>
              <a:ahLst/>
              <a:cxnLst/>
              <a:rect l="l" t="t" r="r" b="b"/>
              <a:pathLst>
                <a:path w="62229" h="24764">
                  <a:moveTo>
                    <a:pt x="61621" y="0"/>
                  </a:moveTo>
                  <a:lnTo>
                    <a:pt x="0" y="0"/>
                  </a:lnTo>
                  <a:lnTo>
                    <a:pt x="0" y="24512"/>
                  </a:lnTo>
                  <a:lnTo>
                    <a:pt x="61621" y="24512"/>
                  </a:lnTo>
                  <a:lnTo>
                    <a:pt x="61621" y="0"/>
                  </a:lnTo>
                  <a:close/>
                </a:path>
              </a:pathLst>
            </a:custGeom>
            <a:solidFill>
              <a:srgbClr val="4F50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646047" y="2547028"/>
              <a:ext cx="136383" cy="212841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9869081" y="2546508"/>
              <a:ext cx="123189" cy="213360"/>
            </a:xfrm>
            <a:custGeom>
              <a:avLst/>
              <a:gdLst/>
              <a:ahLst/>
              <a:cxnLst/>
              <a:rect l="l" t="t" r="r" b="b"/>
              <a:pathLst>
                <a:path w="123190" h="213360">
                  <a:moveTo>
                    <a:pt x="122593" y="191770"/>
                  </a:moveTo>
                  <a:lnTo>
                    <a:pt x="26441" y="191770"/>
                  </a:lnTo>
                  <a:lnTo>
                    <a:pt x="26441" y="115570"/>
                  </a:lnTo>
                  <a:lnTo>
                    <a:pt x="103466" y="115570"/>
                  </a:lnTo>
                  <a:lnTo>
                    <a:pt x="103466" y="93980"/>
                  </a:lnTo>
                  <a:lnTo>
                    <a:pt x="26441" y="93980"/>
                  </a:lnTo>
                  <a:lnTo>
                    <a:pt x="26441" y="22860"/>
                  </a:lnTo>
                  <a:lnTo>
                    <a:pt x="119519" y="22860"/>
                  </a:lnTo>
                  <a:lnTo>
                    <a:pt x="119519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93980"/>
                  </a:lnTo>
                  <a:lnTo>
                    <a:pt x="0" y="115570"/>
                  </a:lnTo>
                  <a:lnTo>
                    <a:pt x="0" y="191770"/>
                  </a:lnTo>
                  <a:lnTo>
                    <a:pt x="0" y="213360"/>
                  </a:lnTo>
                  <a:lnTo>
                    <a:pt x="122593" y="213360"/>
                  </a:lnTo>
                  <a:lnTo>
                    <a:pt x="122593" y="191770"/>
                  </a:lnTo>
                  <a:close/>
                </a:path>
              </a:pathLst>
            </a:custGeom>
            <a:solidFill>
              <a:srgbClr val="4F50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075087" y="2547023"/>
              <a:ext cx="143890" cy="212831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0295814" y="2546508"/>
              <a:ext cx="123189" cy="213360"/>
            </a:xfrm>
            <a:custGeom>
              <a:avLst/>
              <a:gdLst/>
              <a:ahLst/>
              <a:cxnLst/>
              <a:rect l="l" t="t" r="r" b="b"/>
              <a:pathLst>
                <a:path w="123190" h="213360">
                  <a:moveTo>
                    <a:pt x="122593" y="191770"/>
                  </a:moveTo>
                  <a:lnTo>
                    <a:pt x="26454" y="191770"/>
                  </a:lnTo>
                  <a:lnTo>
                    <a:pt x="26454" y="115570"/>
                  </a:lnTo>
                  <a:lnTo>
                    <a:pt x="103466" y="115570"/>
                  </a:lnTo>
                  <a:lnTo>
                    <a:pt x="103466" y="93980"/>
                  </a:lnTo>
                  <a:lnTo>
                    <a:pt x="26454" y="93980"/>
                  </a:lnTo>
                  <a:lnTo>
                    <a:pt x="26454" y="22860"/>
                  </a:lnTo>
                  <a:lnTo>
                    <a:pt x="119519" y="22860"/>
                  </a:lnTo>
                  <a:lnTo>
                    <a:pt x="119519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93980"/>
                  </a:lnTo>
                  <a:lnTo>
                    <a:pt x="0" y="115570"/>
                  </a:lnTo>
                  <a:lnTo>
                    <a:pt x="0" y="191770"/>
                  </a:lnTo>
                  <a:lnTo>
                    <a:pt x="0" y="213360"/>
                  </a:lnTo>
                  <a:lnTo>
                    <a:pt x="122593" y="213360"/>
                  </a:lnTo>
                  <a:lnTo>
                    <a:pt x="122593" y="191770"/>
                  </a:lnTo>
                  <a:close/>
                </a:path>
              </a:pathLst>
            </a:custGeom>
            <a:solidFill>
              <a:srgbClr val="4F50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502022" y="2547026"/>
              <a:ext cx="145985" cy="212841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0718444" y="2546508"/>
              <a:ext cx="123189" cy="213360"/>
            </a:xfrm>
            <a:custGeom>
              <a:avLst/>
              <a:gdLst/>
              <a:ahLst/>
              <a:cxnLst/>
              <a:rect l="l" t="t" r="r" b="b"/>
              <a:pathLst>
                <a:path w="123190" h="213360">
                  <a:moveTo>
                    <a:pt x="122593" y="191770"/>
                  </a:moveTo>
                  <a:lnTo>
                    <a:pt x="26441" y="191770"/>
                  </a:lnTo>
                  <a:lnTo>
                    <a:pt x="26441" y="115570"/>
                  </a:lnTo>
                  <a:lnTo>
                    <a:pt x="103466" y="115570"/>
                  </a:lnTo>
                  <a:lnTo>
                    <a:pt x="103466" y="93980"/>
                  </a:lnTo>
                  <a:lnTo>
                    <a:pt x="26441" y="93980"/>
                  </a:lnTo>
                  <a:lnTo>
                    <a:pt x="26441" y="22860"/>
                  </a:lnTo>
                  <a:lnTo>
                    <a:pt x="119519" y="22860"/>
                  </a:lnTo>
                  <a:lnTo>
                    <a:pt x="119519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93980"/>
                  </a:lnTo>
                  <a:lnTo>
                    <a:pt x="0" y="115570"/>
                  </a:lnTo>
                  <a:lnTo>
                    <a:pt x="0" y="191770"/>
                  </a:lnTo>
                  <a:lnTo>
                    <a:pt x="0" y="213360"/>
                  </a:lnTo>
                  <a:lnTo>
                    <a:pt x="122593" y="213360"/>
                  </a:lnTo>
                  <a:lnTo>
                    <a:pt x="122593" y="191770"/>
                  </a:lnTo>
                  <a:close/>
                </a:path>
              </a:pathLst>
            </a:custGeom>
            <a:solidFill>
              <a:srgbClr val="4F50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924506" y="2547056"/>
              <a:ext cx="174528" cy="214778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1201690" y="2547032"/>
              <a:ext cx="26670" cy="213360"/>
            </a:xfrm>
            <a:custGeom>
              <a:avLst/>
              <a:gdLst/>
              <a:ahLst/>
              <a:cxnLst/>
              <a:rect l="l" t="t" r="r" b="b"/>
              <a:pathLst>
                <a:path w="26670" h="213360">
                  <a:moveTo>
                    <a:pt x="26449" y="0"/>
                  </a:moveTo>
                  <a:lnTo>
                    <a:pt x="0" y="0"/>
                  </a:lnTo>
                  <a:lnTo>
                    <a:pt x="0" y="212841"/>
                  </a:lnTo>
                  <a:lnTo>
                    <a:pt x="26449" y="212841"/>
                  </a:lnTo>
                  <a:lnTo>
                    <a:pt x="26449" y="0"/>
                  </a:lnTo>
                  <a:close/>
                </a:path>
              </a:pathLst>
            </a:custGeom>
            <a:solidFill>
              <a:srgbClr val="4F50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330754" y="2547056"/>
              <a:ext cx="174361" cy="21477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588939" y="2543549"/>
              <a:ext cx="182350" cy="220506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1959897" y="2674138"/>
              <a:ext cx="62230" cy="24765"/>
            </a:xfrm>
            <a:custGeom>
              <a:avLst/>
              <a:gdLst/>
              <a:ahLst/>
              <a:cxnLst/>
              <a:rect l="l" t="t" r="r" b="b"/>
              <a:pathLst>
                <a:path w="62229" h="24764">
                  <a:moveTo>
                    <a:pt x="61621" y="0"/>
                  </a:moveTo>
                  <a:lnTo>
                    <a:pt x="0" y="0"/>
                  </a:lnTo>
                  <a:lnTo>
                    <a:pt x="0" y="24512"/>
                  </a:lnTo>
                  <a:lnTo>
                    <a:pt x="61621" y="24512"/>
                  </a:lnTo>
                  <a:lnTo>
                    <a:pt x="61621" y="0"/>
                  </a:lnTo>
                  <a:close/>
                </a:path>
              </a:pathLst>
            </a:custGeom>
            <a:solidFill>
              <a:srgbClr val="4F50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2215537" y="2547083"/>
              <a:ext cx="178005" cy="21275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444748" y="2540888"/>
              <a:ext cx="186622" cy="218967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2652807" y="2546495"/>
              <a:ext cx="168275" cy="213360"/>
            </a:xfrm>
            <a:custGeom>
              <a:avLst/>
              <a:gdLst/>
              <a:ahLst/>
              <a:cxnLst/>
              <a:rect l="l" t="t" r="r" b="b"/>
              <a:pathLst>
                <a:path w="168275" h="213360">
                  <a:moveTo>
                    <a:pt x="168236" y="0"/>
                  </a:moveTo>
                  <a:lnTo>
                    <a:pt x="0" y="0"/>
                  </a:lnTo>
                  <a:lnTo>
                    <a:pt x="0" y="22860"/>
                  </a:lnTo>
                  <a:lnTo>
                    <a:pt x="70904" y="22860"/>
                  </a:lnTo>
                  <a:lnTo>
                    <a:pt x="70904" y="213360"/>
                  </a:lnTo>
                  <a:lnTo>
                    <a:pt x="97345" y="213360"/>
                  </a:lnTo>
                  <a:lnTo>
                    <a:pt x="97345" y="22860"/>
                  </a:lnTo>
                  <a:lnTo>
                    <a:pt x="168236" y="22860"/>
                  </a:lnTo>
                  <a:lnTo>
                    <a:pt x="168236" y="0"/>
                  </a:lnTo>
                  <a:close/>
                </a:path>
              </a:pathLst>
            </a:custGeom>
            <a:solidFill>
              <a:srgbClr val="4F50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2842797" y="2540888"/>
              <a:ext cx="186633" cy="218967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8265183" y="2950287"/>
              <a:ext cx="26670" cy="213360"/>
            </a:xfrm>
            <a:custGeom>
              <a:avLst/>
              <a:gdLst/>
              <a:ahLst/>
              <a:cxnLst/>
              <a:rect l="l" t="t" r="r" b="b"/>
              <a:pathLst>
                <a:path w="26670" h="213360">
                  <a:moveTo>
                    <a:pt x="26449" y="0"/>
                  </a:moveTo>
                  <a:lnTo>
                    <a:pt x="0" y="0"/>
                  </a:lnTo>
                  <a:lnTo>
                    <a:pt x="0" y="212841"/>
                  </a:lnTo>
                  <a:lnTo>
                    <a:pt x="26449" y="212841"/>
                  </a:lnTo>
                  <a:lnTo>
                    <a:pt x="26449" y="0"/>
                  </a:lnTo>
                  <a:close/>
                </a:path>
              </a:pathLst>
            </a:custGeom>
            <a:solidFill>
              <a:srgbClr val="4F50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394227" y="2950322"/>
              <a:ext cx="174528" cy="214768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8638832" y="2949746"/>
              <a:ext cx="361315" cy="213995"/>
            </a:xfrm>
            <a:custGeom>
              <a:avLst/>
              <a:gdLst/>
              <a:ahLst/>
              <a:cxnLst/>
              <a:rect l="l" t="t" r="r" b="b"/>
              <a:pathLst>
                <a:path w="361315" h="213994">
                  <a:moveTo>
                    <a:pt x="168402" y="0"/>
                  </a:moveTo>
                  <a:lnTo>
                    <a:pt x="0" y="0"/>
                  </a:lnTo>
                  <a:lnTo>
                    <a:pt x="0" y="22860"/>
                  </a:lnTo>
                  <a:lnTo>
                    <a:pt x="70891" y="22860"/>
                  </a:lnTo>
                  <a:lnTo>
                    <a:pt x="70891" y="213360"/>
                  </a:lnTo>
                  <a:lnTo>
                    <a:pt x="97345" y="213360"/>
                  </a:lnTo>
                  <a:lnTo>
                    <a:pt x="97345" y="22860"/>
                  </a:lnTo>
                  <a:lnTo>
                    <a:pt x="168402" y="22860"/>
                  </a:lnTo>
                  <a:lnTo>
                    <a:pt x="168402" y="0"/>
                  </a:lnTo>
                  <a:close/>
                </a:path>
                <a:path w="361315" h="213994">
                  <a:moveTo>
                    <a:pt x="361238" y="191795"/>
                  </a:moveTo>
                  <a:lnTo>
                    <a:pt x="265099" y="191795"/>
                  </a:lnTo>
                  <a:lnTo>
                    <a:pt x="265099" y="115595"/>
                  </a:lnTo>
                  <a:lnTo>
                    <a:pt x="342125" y="115595"/>
                  </a:lnTo>
                  <a:lnTo>
                    <a:pt x="342125" y="94005"/>
                  </a:lnTo>
                  <a:lnTo>
                    <a:pt x="265099" y="94005"/>
                  </a:lnTo>
                  <a:lnTo>
                    <a:pt x="265099" y="22885"/>
                  </a:lnTo>
                  <a:lnTo>
                    <a:pt x="358330" y="22885"/>
                  </a:lnTo>
                  <a:lnTo>
                    <a:pt x="358330" y="25"/>
                  </a:lnTo>
                  <a:lnTo>
                    <a:pt x="238645" y="25"/>
                  </a:lnTo>
                  <a:lnTo>
                    <a:pt x="238645" y="22885"/>
                  </a:lnTo>
                  <a:lnTo>
                    <a:pt x="238645" y="94005"/>
                  </a:lnTo>
                  <a:lnTo>
                    <a:pt x="238645" y="115595"/>
                  </a:lnTo>
                  <a:lnTo>
                    <a:pt x="238645" y="191795"/>
                  </a:lnTo>
                  <a:lnTo>
                    <a:pt x="238645" y="213385"/>
                  </a:lnTo>
                  <a:lnTo>
                    <a:pt x="361238" y="213385"/>
                  </a:lnTo>
                  <a:lnTo>
                    <a:pt x="361238" y="191795"/>
                  </a:lnTo>
                  <a:close/>
                </a:path>
              </a:pathLst>
            </a:custGeom>
            <a:solidFill>
              <a:srgbClr val="4F50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083656" y="2950279"/>
              <a:ext cx="143880" cy="21283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267059" y="2950322"/>
              <a:ext cx="182360" cy="218317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9519869" y="2949771"/>
              <a:ext cx="799465" cy="217804"/>
            </a:xfrm>
            <a:custGeom>
              <a:avLst/>
              <a:gdLst/>
              <a:ahLst/>
              <a:cxnLst/>
              <a:rect l="l" t="t" r="r" b="b"/>
              <a:pathLst>
                <a:path w="799465" h="217805">
                  <a:moveTo>
                    <a:pt x="26454" y="520"/>
                  </a:moveTo>
                  <a:lnTo>
                    <a:pt x="0" y="520"/>
                  </a:lnTo>
                  <a:lnTo>
                    <a:pt x="0" y="213360"/>
                  </a:lnTo>
                  <a:lnTo>
                    <a:pt x="26454" y="213360"/>
                  </a:lnTo>
                  <a:lnTo>
                    <a:pt x="26454" y="520"/>
                  </a:lnTo>
                  <a:close/>
                </a:path>
                <a:path w="799465" h="217805">
                  <a:moveTo>
                    <a:pt x="251587" y="191770"/>
                  </a:moveTo>
                  <a:lnTo>
                    <a:pt x="155448" y="191770"/>
                  </a:lnTo>
                  <a:lnTo>
                    <a:pt x="155448" y="115570"/>
                  </a:lnTo>
                  <a:lnTo>
                    <a:pt x="232473" y="115570"/>
                  </a:lnTo>
                  <a:lnTo>
                    <a:pt x="232473" y="93980"/>
                  </a:lnTo>
                  <a:lnTo>
                    <a:pt x="155448" y="93980"/>
                  </a:lnTo>
                  <a:lnTo>
                    <a:pt x="155448" y="22860"/>
                  </a:lnTo>
                  <a:lnTo>
                    <a:pt x="248526" y="22860"/>
                  </a:lnTo>
                  <a:lnTo>
                    <a:pt x="248526" y="0"/>
                  </a:lnTo>
                  <a:lnTo>
                    <a:pt x="128993" y="0"/>
                  </a:lnTo>
                  <a:lnTo>
                    <a:pt x="128993" y="22860"/>
                  </a:lnTo>
                  <a:lnTo>
                    <a:pt x="128993" y="93980"/>
                  </a:lnTo>
                  <a:lnTo>
                    <a:pt x="128993" y="115570"/>
                  </a:lnTo>
                  <a:lnTo>
                    <a:pt x="128993" y="191770"/>
                  </a:lnTo>
                  <a:lnTo>
                    <a:pt x="128993" y="213360"/>
                  </a:lnTo>
                  <a:lnTo>
                    <a:pt x="251587" y="213360"/>
                  </a:lnTo>
                  <a:lnTo>
                    <a:pt x="251587" y="191770"/>
                  </a:lnTo>
                  <a:close/>
                </a:path>
                <a:path w="799465" h="217805">
                  <a:moveTo>
                    <a:pt x="576033" y="584"/>
                  </a:moveTo>
                  <a:lnTo>
                    <a:pt x="549910" y="584"/>
                  </a:lnTo>
                  <a:lnTo>
                    <a:pt x="487324" y="175920"/>
                  </a:lnTo>
                  <a:lnTo>
                    <a:pt x="452564" y="85026"/>
                  </a:lnTo>
                  <a:lnTo>
                    <a:pt x="485152" y="584"/>
                  </a:lnTo>
                  <a:lnTo>
                    <a:pt x="463130" y="584"/>
                  </a:lnTo>
                  <a:lnTo>
                    <a:pt x="441515" y="56311"/>
                  </a:lnTo>
                  <a:lnTo>
                    <a:pt x="420217" y="584"/>
                  </a:lnTo>
                  <a:lnTo>
                    <a:pt x="396189" y="584"/>
                  </a:lnTo>
                  <a:lnTo>
                    <a:pt x="429742" y="88900"/>
                  </a:lnTo>
                  <a:lnTo>
                    <a:pt x="396189" y="176237"/>
                  </a:lnTo>
                  <a:lnTo>
                    <a:pt x="330949" y="584"/>
                  </a:lnTo>
                  <a:lnTo>
                    <a:pt x="302552" y="584"/>
                  </a:lnTo>
                  <a:lnTo>
                    <a:pt x="387794" y="217538"/>
                  </a:lnTo>
                  <a:lnTo>
                    <a:pt x="401993" y="217538"/>
                  </a:lnTo>
                  <a:lnTo>
                    <a:pt x="440537" y="116967"/>
                  </a:lnTo>
                  <a:lnTo>
                    <a:pt x="479018" y="217538"/>
                  </a:lnTo>
                  <a:lnTo>
                    <a:pt x="495388" y="217538"/>
                  </a:lnTo>
                  <a:lnTo>
                    <a:pt x="576033" y="584"/>
                  </a:lnTo>
                  <a:close/>
                </a:path>
                <a:path w="799465" h="217805">
                  <a:moveTo>
                    <a:pt x="799096" y="127622"/>
                  </a:moveTo>
                  <a:lnTo>
                    <a:pt x="737476" y="127622"/>
                  </a:lnTo>
                  <a:lnTo>
                    <a:pt x="737476" y="152146"/>
                  </a:lnTo>
                  <a:lnTo>
                    <a:pt x="799096" y="152146"/>
                  </a:lnTo>
                  <a:lnTo>
                    <a:pt x="799096" y="127622"/>
                  </a:lnTo>
                  <a:close/>
                </a:path>
              </a:pathLst>
            </a:custGeom>
            <a:solidFill>
              <a:srgbClr val="4F50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470996" y="2950322"/>
              <a:ext cx="182360" cy="218317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0723777" y="2950279"/>
              <a:ext cx="143880" cy="212831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911895" y="2944143"/>
              <a:ext cx="186633" cy="218967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1148035" y="2946804"/>
              <a:ext cx="182518" cy="220506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11427765" y="2949771"/>
              <a:ext cx="123189" cy="213360"/>
            </a:xfrm>
            <a:custGeom>
              <a:avLst/>
              <a:gdLst/>
              <a:ahLst/>
              <a:cxnLst/>
              <a:rect l="l" t="t" r="r" b="b"/>
              <a:pathLst>
                <a:path w="123190" h="213360">
                  <a:moveTo>
                    <a:pt x="122593" y="191770"/>
                  </a:moveTo>
                  <a:lnTo>
                    <a:pt x="26441" y="191770"/>
                  </a:lnTo>
                  <a:lnTo>
                    <a:pt x="26441" y="115570"/>
                  </a:lnTo>
                  <a:lnTo>
                    <a:pt x="103466" y="115570"/>
                  </a:lnTo>
                  <a:lnTo>
                    <a:pt x="103466" y="93980"/>
                  </a:lnTo>
                  <a:lnTo>
                    <a:pt x="26441" y="93980"/>
                  </a:lnTo>
                  <a:lnTo>
                    <a:pt x="26441" y="22860"/>
                  </a:lnTo>
                  <a:lnTo>
                    <a:pt x="119519" y="22860"/>
                  </a:lnTo>
                  <a:lnTo>
                    <a:pt x="119519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93980"/>
                  </a:lnTo>
                  <a:lnTo>
                    <a:pt x="0" y="115570"/>
                  </a:lnTo>
                  <a:lnTo>
                    <a:pt x="0" y="191770"/>
                  </a:lnTo>
                  <a:lnTo>
                    <a:pt x="0" y="213360"/>
                  </a:lnTo>
                  <a:lnTo>
                    <a:pt x="122593" y="213360"/>
                  </a:lnTo>
                  <a:lnTo>
                    <a:pt x="122593" y="191770"/>
                  </a:lnTo>
                  <a:close/>
                </a:path>
              </a:pathLst>
            </a:custGeom>
            <a:solidFill>
              <a:srgbClr val="4F50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633824" y="2950322"/>
              <a:ext cx="174528" cy="214768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7989075" y="1742014"/>
              <a:ext cx="410845" cy="327660"/>
            </a:xfrm>
            <a:custGeom>
              <a:avLst/>
              <a:gdLst/>
              <a:ahLst/>
              <a:cxnLst/>
              <a:rect l="l" t="t" r="r" b="b"/>
              <a:pathLst>
                <a:path w="410845" h="327660">
                  <a:moveTo>
                    <a:pt x="273735" y="0"/>
                  </a:moveTo>
                  <a:lnTo>
                    <a:pt x="234061" y="0"/>
                  </a:lnTo>
                  <a:lnTo>
                    <a:pt x="141224" y="254457"/>
                  </a:lnTo>
                  <a:lnTo>
                    <a:pt x="140258" y="258737"/>
                  </a:lnTo>
                  <a:lnTo>
                    <a:pt x="140258" y="264617"/>
                  </a:lnTo>
                  <a:lnTo>
                    <a:pt x="139776" y="258330"/>
                  </a:lnTo>
                  <a:lnTo>
                    <a:pt x="136867" y="249135"/>
                  </a:lnTo>
                  <a:lnTo>
                    <a:pt x="42595" y="0"/>
                  </a:lnTo>
                  <a:lnTo>
                    <a:pt x="0" y="0"/>
                  </a:lnTo>
                  <a:lnTo>
                    <a:pt x="125742" y="327444"/>
                  </a:lnTo>
                  <a:lnTo>
                    <a:pt x="149936" y="327444"/>
                  </a:lnTo>
                  <a:lnTo>
                    <a:pt x="273735" y="0"/>
                  </a:lnTo>
                  <a:close/>
                </a:path>
                <a:path w="410845" h="327660">
                  <a:moveTo>
                    <a:pt x="404495" y="100139"/>
                  </a:moveTo>
                  <a:lnTo>
                    <a:pt x="368198" y="100139"/>
                  </a:lnTo>
                  <a:lnTo>
                    <a:pt x="368198" y="319265"/>
                  </a:lnTo>
                  <a:lnTo>
                    <a:pt x="404495" y="319265"/>
                  </a:lnTo>
                  <a:lnTo>
                    <a:pt x="404495" y="100139"/>
                  </a:lnTo>
                  <a:close/>
                </a:path>
                <a:path w="410845" h="327660">
                  <a:moveTo>
                    <a:pt x="410222" y="23749"/>
                  </a:moveTo>
                  <a:lnTo>
                    <a:pt x="408355" y="14541"/>
                  </a:lnTo>
                  <a:lnTo>
                    <a:pt x="403263" y="6997"/>
                  </a:lnTo>
                  <a:lnTo>
                    <a:pt x="395732" y="1905"/>
                  </a:lnTo>
                  <a:lnTo>
                    <a:pt x="386511" y="38"/>
                  </a:lnTo>
                  <a:lnTo>
                    <a:pt x="377342" y="1905"/>
                  </a:lnTo>
                  <a:lnTo>
                    <a:pt x="369836" y="6997"/>
                  </a:lnTo>
                  <a:lnTo>
                    <a:pt x="364756" y="14541"/>
                  </a:lnTo>
                  <a:lnTo>
                    <a:pt x="362889" y="23749"/>
                  </a:lnTo>
                  <a:lnTo>
                    <a:pt x="364756" y="32969"/>
                  </a:lnTo>
                  <a:lnTo>
                    <a:pt x="369836" y="40513"/>
                  </a:lnTo>
                  <a:lnTo>
                    <a:pt x="377342" y="45593"/>
                  </a:lnTo>
                  <a:lnTo>
                    <a:pt x="386511" y="47459"/>
                  </a:lnTo>
                  <a:lnTo>
                    <a:pt x="395732" y="45593"/>
                  </a:lnTo>
                  <a:lnTo>
                    <a:pt x="403263" y="40513"/>
                  </a:lnTo>
                  <a:lnTo>
                    <a:pt x="408355" y="32969"/>
                  </a:lnTo>
                  <a:lnTo>
                    <a:pt x="410222" y="23749"/>
                  </a:lnTo>
                  <a:close/>
                </a:path>
              </a:pathLst>
            </a:custGeom>
            <a:solidFill>
              <a:srgbClr val="4F50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525151" y="1836408"/>
              <a:ext cx="182350" cy="224851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8816530" y="1708613"/>
              <a:ext cx="679450" cy="359410"/>
            </a:xfrm>
            <a:custGeom>
              <a:avLst/>
              <a:gdLst/>
              <a:ahLst/>
              <a:cxnLst/>
              <a:rect l="l" t="t" r="r" b="b"/>
              <a:pathLst>
                <a:path w="679450" h="359410">
                  <a:moveTo>
                    <a:pt x="200660" y="0"/>
                  </a:moveTo>
                  <a:lnTo>
                    <a:pt x="163969" y="0"/>
                  </a:lnTo>
                  <a:lnTo>
                    <a:pt x="163969" y="142748"/>
                  </a:lnTo>
                  <a:lnTo>
                    <a:pt x="163969" y="285902"/>
                  </a:lnTo>
                  <a:lnTo>
                    <a:pt x="129717" y="315976"/>
                  </a:lnTo>
                  <a:lnTo>
                    <a:pt x="97675" y="324612"/>
                  </a:lnTo>
                  <a:lnTo>
                    <a:pt x="74269" y="318935"/>
                  </a:lnTo>
                  <a:lnTo>
                    <a:pt x="55727" y="303149"/>
                  </a:lnTo>
                  <a:lnTo>
                    <a:pt x="43522" y="279095"/>
                  </a:lnTo>
                  <a:lnTo>
                    <a:pt x="39116" y="248640"/>
                  </a:lnTo>
                  <a:lnTo>
                    <a:pt x="44538" y="212940"/>
                  </a:lnTo>
                  <a:lnTo>
                    <a:pt x="59931" y="185839"/>
                  </a:lnTo>
                  <a:lnTo>
                    <a:pt x="84035" y="168617"/>
                  </a:lnTo>
                  <a:lnTo>
                    <a:pt x="115582" y="162585"/>
                  </a:lnTo>
                  <a:lnTo>
                    <a:pt x="130962" y="163766"/>
                  </a:lnTo>
                  <a:lnTo>
                    <a:pt x="161886" y="186169"/>
                  </a:lnTo>
                  <a:lnTo>
                    <a:pt x="163969" y="285902"/>
                  </a:lnTo>
                  <a:lnTo>
                    <a:pt x="163969" y="142748"/>
                  </a:lnTo>
                  <a:lnTo>
                    <a:pt x="153149" y="135915"/>
                  </a:lnTo>
                  <a:lnTo>
                    <a:pt x="141287" y="131267"/>
                  </a:lnTo>
                  <a:lnTo>
                    <a:pt x="127736" y="128600"/>
                  </a:lnTo>
                  <a:lnTo>
                    <a:pt x="111785" y="127749"/>
                  </a:lnTo>
                  <a:lnTo>
                    <a:pt x="66967" y="136779"/>
                  </a:lnTo>
                  <a:lnTo>
                    <a:pt x="31572" y="161950"/>
                  </a:lnTo>
                  <a:lnTo>
                    <a:pt x="8343" y="200355"/>
                  </a:lnTo>
                  <a:lnTo>
                    <a:pt x="0" y="249135"/>
                  </a:lnTo>
                  <a:lnTo>
                    <a:pt x="6743" y="293649"/>
                  </a:lnTo>
                  <a:lnTo>
                    <a:pt x="25590" y="328371"/>
                  </a:lnTo>
                  <a:lnTo>
                    <a:pt x="54508" y="350926"/>
                  </a:lnTo>
                  <a:lnTo>
                    <a:pt x="91465" y="358965"/>
                  </a:lnTo>
                  <a:lnTo>
                    <a:pt x="111671" y="356730"/>
                  </a:lnTo>
                  <a:lnTo>
                    <a:pt x="130771" y="350177"/>
                  </a:lnTo>
                  <a:lnTo>
                    <a:pt x="148336" y="339547"/>
                  </a:lnTo>
                  <a:lnTo>
                    <a:pt x="163969" y="325094"/>
                  </a:lnTo>
                  <a:lnTo>
                    <a:pt x="163969" y="352691"/>
                  </a:lnTo>
                  <a:lnTo>
                    <a:pt x="200660" y="352691"/>
                  </a:lnTo>
                  <a:lnTo>
                    <a:pt x="200660" y="325094"/>
                  </a:lnTo>
                  <a:lnTo>
                    <a:pt x="200660" y="324612"/>
                  </a:lnTo>
                  <a:lnTo>
                    <a:pt x="200660" y="162585"/>
                  </a:lnTo>
                  <a:lnTo>
                    <a:pt x="200660" y="142748"/>
                  </a:lnTo>
                  <a:lnTo>
                    <a:pt x="200660" y="0"/>
                  </a:lnTo>
                  <a:close/>
                </a:path>
                <a:path w="679450" h="359410">
                  <a:moveTo>
                    <a:pt x="679221" y="0"/>
                  </a:moveTo>
                  <a:lnTo>
                    <a:pt x="642518" y="0"/>
                  </a:lnTo>
                  <a:lnTo>
                    <a:pt x="642518" y="142748"/>
                  </a:lnTo>
                  <a:lnTo>
                    <a:pt x="642518" y="285902"/>
                  </a:lnTo>
                  <a:lnTo>
                    <a:pt x="608266" y="315976"/>
                  </a:lnTo>
                  <a:lnTo>
                    <a:pt x="576224" y="324612"/>
                  </a:lnTo>
                  <a:lnTo>
                    <a:pt x="552818" y="318935"/>
                  </a:lnTo>
                  <a:lnTo>
                    <a:pt x="534276" y="303149"/>
                  </a:lnTo>
                  <a:lnTo>
                    <a:pt x="522071" y="279095"/>
                  </a:lnTo>
                  <a:lnTo>
                    <a:pt x="517677" y="248640"/>
                  </a:lnTo>
                  <a:lnTo>
                    <a:pt x="523087" y="212940"/>
                  </a:lnTo>
                  <a:lnTo>
                    <a:pt x="538480" y="185839"/>
                  </a:lnTo>
                  <a:lnTo>
                    <a:pt x="562584" y="168617"/>
                  </a:lnTo>
                  <a:lnTo>
                    <a:pt x="594131" y="162585"/>
                  </a:lnTo>
                  <a:lnTo>
                    <a:pt x="609511" y="163766"/>
                  </a:lnTo>
                  <a:lnTo>
                    <a:pt x="640435" y="186169"/>
                  </a:lnTo>
                  <a:lnTo>
                    <a:pt x="642518" y="285902"/>
                  </a:lnTo>
                  <a:lnTo>
                    <a:pt x="642518" y="142748"/>
                  </a:lnTo>
                  <a:lnTo>
                    <a:pt x="631698" y="135915"/>
                  </a:lnTo>
                  <a:lnTo>
                    <a:pt x="619848" y="131267"/>
                  </a:lnTo>
                  <a:lnTo>
                    <a:pt x="606272" y="128600"/>
                  </a:lnTo>
                  <a:lnTo>
                    <a:pt x="590334" y="127749"/>
                  </a:lnTo>
                  <a:lnTo>
                    <a:pt x="545515" y="136779"/>
                  </a:lnTo>
                  <a:lnTo>
                    <a:pt x="510133" y="161950"/>
                  </a:lnTo>
                  <a:lnTo>
                    <a:pt x="486905" y="200355"/>
                  </a:lnTo>
                  <a:lnTo>
                    <a:pt x="478548" y="249135"/>
                  </a:lnTo>
                  <a:lnTo>
                    <a:pt x="485292" y="293649"/>
                  </a:lnTo>
                  <a:lnTo>
                    <a:pt x="504139" y="328371"/>
                  </a:lnTo>
                  <a:lnTo>
                    <a:pt x="533057" y="350926"/>
                  </a:lnTo>
                  <a:lnTo>
                    <a:pt x="570001" y="358965"/>
                  </a:lnTo>
                  <a:lnTo>
                    <a:pt x="590219" y="356730"/>
                  </a:lnTo>
                  <a:lnTo>
                    <a:pt x="609320" y="350177"/>
                  </a:lnTo>
                  <a:lnTo>
                    <a:pt x="626884" y="339547"/>
                  </a:lnTo>
                  <a:lnTo>
                    <a:pt x="642518" y="325094"/>
                  </a:lnTo>
                  <a:lnTo>
                    <a:pt x="642518" y="352691"/>
                  </a:lnTo>
                  <a:lnTo>
                    <a:pt x="679221" y="352691"/>
                  </a:lnTo>
                  <a:lnTo>
                    <a:pt x="679221" y="325094"/>
                  </a:lnTo>
                  <a:lnTo>
                    <a:pt x="679221" y="324612"/>
                  </a:lnTo>
                  <a:lnTo>
                    <a:pt x="679221" y="162585"/>
                  </a:lnTo>
                  <a:lnTo>
                    <a:pt x="679221" y="142748"/>
                  </a:lnTo>
                  <a:lnTo>
                    <a:pt x="679221" y="0"/>
                  </a:lnTo>
                  <a:close/>
                </a:path>
              </a:pathLst>
            </a:custGeom>
            <a:solidFill>
              <a:srgbClr val="4F50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604284" y="1836410"/>
              <a:ext cx="188161" cy="231144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10032163" y="1842140"/>
              <a:ext cx="316230" cy="225425"/>
            </a:xfrm>
            <a:custGeom>
              <a:avLst/>
              <a:gdLst/>
              <a:ahLst/>
              <a:cxnLst/>
              <a:rect l="l" t="t" r="r" b="b"/>
              <a:pathLst>
                <a:path w="316229" h="225425">
                  <a:moveTo>
                    <a:pt x="316231" y="0"/>
                  </a:moveTo>
                  <a:lnTo>
                    <a:pt x="280022" y="0"/>
                  </a:lnTo>
                  <a:lnTo>
                    <a:pt x="225333" y="174120"/>
                  </a:lnTo>
                  <a:lnTo>
                    <a:pt x="224935" y="180895"/>
                  </a:lnTo>
                  <a:lnTo>
                    <a:pt x="224370" y="174120"/>
                  </a:lnTo>
                  <a:lnTo>
                    <a:pt x="166382" y="0"/>
                  </a:lnTo>
                  <a:lnTo>
                    <a:pt x="128069" y="0"/>
                  </a:lnTo>
                  <a:lnTo>
                    <a:pt x="142665" y="38229"/>
                  </a:lnTo>
                  <a:lnTo>
                    <a:pt x="93306" y="174612"/>
                  </a:lnTo>
                  <a:lnTo>
                    <a:pt x="92824" y="180895"/>
                  </a:lnTo>
                  <a:lnTo>
                    <a:pt x="92342" y="174612"/>
                  </a:lnTo>
                  <a:lnTo>
                    <a:pt x="39674" y="0"/>
                  </a:lnTo>
                  <a:lnTo>
                    <a:pt x="0" y="0"/>
                  </a:lnTo>
                  <a:lnTo>
                    <a:pt x="72982" y="225417"/>
                  </a:lnTo>
                  <a:lnTo>
                    <a:pt x="103473" y="225417"/>
                  </a:lnTo>
                  <a:lnTo>
                    <a:pt x="155168" y="88552"/>
                  </a:lnTo>
                  <a:lnTo>
                    <a:pt x="158068" y="76458"/>
                  </a:lnTo>
                  <a:lnTo>
                    <a:pt x="161461" y="88552"/>
                  </a:lnTo>
                  <a:lnTo>
                    <a:pt x="210820" y="225417"/>
                  </a:lnTo>
                  <a:lnTo>
                    <a:pt x="240338" y="225417"/>
                  </a:lnTo>
                  <a:lnTo>
                    <a:pt x="316231" y="0"/>
                  </a:lnTo>
                  <a:close/>
                </a:path>
              </a:pathLst>
            </a:custGeom>
            <a:solidFill>
              <a:srgbClr val="4F50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420634" y="1836423"/>
              <a:ext cx="216223" cy="231155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726932" y="1836423"/>
              <a:ext cx="216223" cy="231155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1054062" y="1836440"/>
              <a:ext cx="121378" cy="224851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11244744" y="1708605"/>
              <a:ext cx="200660" cy="359410"/>
            </a:xfrm>
            <a:custGeom>
              <a:avLst/>
              <a:gdLst/>
              <a:ahLst/>
              <a:cxnLst/>
              <a:rect l="l" t="t" r="r" b="b"/>
              <a:pathLst>
                <a:path w="200659" h="359410">
                  <a:moveTo>
                    <a:pt x="111776" y="127755"/>
                  </a:moveTo>
                  <a:lnTo>
                    <a:pt x="66959" y="136784"/>
                  </a:lnTo>
                  <a:lnTo>
                    <a:pt x="31574" y="161947"/>
                  </a:lnTo>
                  <a:lnTo>
                    <a:pt x="8347" y="200359"/>
                  </a:lnTo>
                  <a:lnTo>
                    <a:pt x="0" y="249133"/>
                  </a:lnTo>
                  <a:lnTo>
                    <a:pt x="6737" y="293648"/>
                  </a:lnTo>
                  <a:lnTo>
                    <a:pt x="25588" y="328366"/>
                  </a:lnTo>
                  <a:lnTo>
                    <a:pt x="54510" y="350928"/>
                  </a:lnTo>
                  <a:lnTo>
                    <a:pt x="91463" y="358973"/>
                  </a:lnTo>
                  <a:lnTo>
                    <a:pt x="111668" y="356731"/>
                  </a:lnTo>
                  <a:lnTo>
                    <a:pt x="130764" y="350172"/>
                  </a:lnTo>
                  <a:lnTo>
                    <a:pt x="148334" y="339545"/>
                  </a:lnTo>
                  <a:lnTo>
                    <a:pt x="163963" y="325100"/>
                  </a:lnTo>
                  <a:lnTo>
                    <a:pt x="200664" y="325100"/>
                  </a:lnTo>
                  <a:lnTo>
                    <a:pt x="200664" y="324618"/>
                  </a:lnTo>
                  <a:lnTo>
                    <a:pt x="97672" y="324618"/>
                  </a:lnTo>
                  <a:lnTo>
                    <a:pt x="74264" y="318940"/>
                  </a:lnTo>
                  <a:lnTo>
                    <a:pt x="55720" y="303145"/>
                  </a:lnTo>
                  <a:lnTo>
                    <a:pt x="43515" y="279092"/>
                  </a:lnTo>
                  <a:lnTo>
                    <a:pt x="39119" y="248641"/>
                  </a:lnTo>
                  <a:lnTo>
                    <a:pt x="44532" y="212945"/>
                  </a:lnTo>
                  <a:lnTo>
                    <a:pt x="59926" y="185838"/>
                  </a:lnTo>
                  <a:lnTo>
                    <a:pt x="84030" y="168620"/>
                  </a:lnTo>
                  <a:lnTo>
                    <a:pt x="115577" y="162591"/>
                  </a:lnTo>
                  <a:lnTo>
                    <a:pt x="200664" y="162591"/>
                  </a:lnTo>
                  <a:lnTo>
                    <a:pt x="200664" y="142749"/>
                  </a:lnTo>
                  <a:lnTo>
                    <a:pt x="163963" y="142749"/>
                  </a:lnTo>
                  <a:lnTo>
                    <a:pt x="153145" y="135918"/>
                  </a:lnTo>
                  <a:lnTo>
                    <a:pt x="141290" y="131263"/>
                  </a:lnTo>
                  <a:lnTo>
                    <a:pt x="127724" y="128602"/>
                  </a:lnTo>
                  <a:lnTo>
                    <a:pt x="111776" y="127755"/>
                  </a:lnTo>
                  <a:close/>
                </a:path>
                <a:path w="200659" h="359410">
                  <a:moveTo>
                    <a:pt x="200664" y="325100"/>
                  </a:moveTo>
                  <a:lnTo>
                    <a:pt x="163963" y="325100"/>
                  </a:lnTo>
                  <a:lnTo>
                    <a:pt x="163963" y="352690"/>
                  </a:lnTo>
                  <a:lnTo>
                    <a:pt x="200664" y="352690"/>
                  </a:lnTo>
                  <a:lnTo>
                    <a:pt x="200664" y="325100"/>
                  </a:lnTo>
                  <a:close/>
                </a:path>
                <a:path w="200659" h="359410">
                  <a:moveTo>
                    <a:pt x="200664" y="162591"/>
                  </a:moveTo>
                  <a:lnTo>
                    <a:pt x="115577" y="162591"/>
                  </a:lnTo>
                  <a:lnTo>
                    <a:pt x="130958" y="163764"/>
                  </a:lnTo>
                  <a:lnTo>
                    <a:pt x="143566" y="167250"/>
                  </a:lnTo>
                  <a:lnTo>
                    <a:pt x="163963" y="285907"/>
                  </a:lnTo>
                  <a:lnTo>
                    <a:pt x="157125" y="294104"/>
                  </a:lnTo>
                  <a:lnTo>
                    <a:pt x="118775" y="320707"/>
                  </a:lnTo>
                  <a:lnTo>
                    <a:pt x="97672" y="324618"/>
                  </a:lnTo>
                  <a:lnTo>
                    <a:pt x="200664" y="324618"/>
                  </a:lnTo>
                  <a:lnTo>
                    <a:pt x="200664" y="162591"/>
                  </a:lnTo>
                  <a:close/>
                </a:path>
                <a:path w="200659" h="359410">
                  <a:moveTo>
                    <a:pt x="200664" y="0"/>
                  </a:moveTo>
                  <a:lnTo>
                    <a:pt x="163963" y="0"/>
                  </a:lnTo>
                  <a:lnTo>
                    <a:pt x="163963" y="142749"/>
                  </a:lnTo>
                  <a:lnTo>
                    <a:pt x="200664" y="142749"/>
                  </a:lnTo>
                  <a:lnTo>
                    <a:pt x="200664" y="0"/>
                  </a:lnTo>
                  <a:close/>
                </a:path>
              </a:pathLst>
            </a:custGeom>
            <a:solidFill>
              <a:srgbClr val="4F50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1553938" y="1836410"/>
              <a:ext cx="188161" cy="231144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1850045" y="1836408"/>
              <a:ext cx="182350" cy="224851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6806844" y="3555205"/>
              <a:ext cx="6490970" cy="6489700"/>
            </a:xfrm>
            <a:custGeom>
              <a:avLst/>
              <a:gdLst/>
              <a:ahLst/>
              <a:cxnLst/>
              <a:rect l="l" t="t" r="r" b="b"/>
              <a:pathLst>
                <a:path w="6490969" h="6489700">
                  <a:moveTo>
                    <a:pt x="6490398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0" y="647700"/>
                  </a:lnTo>
                  <a:lnTo>
                    <a:pt x="0" y="6489700"/>
                  </a:lnTo>
                  <a:lnTo>
                    <a:pt x="6490398" y="6489700"/>
                  </a:lnTo>
                  <a:lnTo>
                    <a:pt x="6490398" y="6451867"/>
                  </a:lnTo>
                  <a:lnTo>
                    <a:pt x="6490398" y="6451600"/>
                  </a:lnTo>
                  <a:lnTo>
                    <a:pt x="6490398" y="5854966"/>
                  </a:lnTo>
                  <a:lnTo>
                    <a:pt x="6447663" y="5854966"/>
                  </a:lnTo>
                  <a:lnTo>
                    <a:pt x="6447663" y="6451600"/>
                  </a:lnTo>
                  <a:lnTo>
                    <a:pt x="5842774" y="6451600"/>
                  </a:lnTo>
                  <a:lnTo>
                    <a:pt x="5842774" y="5854966"/>
                  </a:lnTo>
                  <a:lnTo>
                    <a:pt x="5802439" y="5854966"/>
                  </a:lnTo>
                  <a:lnTo>
                    <a:pt x="5802439" y="6451600"/>
                  </a:lnTo>
                  <a:lnTo>
                    <a:pt x="5197564" y="6451600"/>
                  </a:lnTo>
                  <a:lnTo>
                    <a:pt x="5197564" y="5854966"/>
                  </a:lnTo>
                  <a:lnTo>
                    <a:pt x="5157241" y="5854966"/>
                  </a:lnTo>
                  <a:lnTo>
                    <a:pt x="5157241" y="6451600"/>
                  </a:lnTo>
                  <a:lnTo>
                    <a:pt x="4552353" y="6451600"/>
                  </a:lnTo>
                  <a:lnTo>
                    <a:pt x="4552353" y="5854966"/>
                  </a:lnTo>
                  <a:lnTo>
                    <a:pt x="4512030" y="5854966"/>
                  </a:lnTo>
                  <a:lnTo>
                    <a:pt x="4512030" y="6451600"/>
                  </a:lnTo>
                  <a:lnTo>
                    <a:pt x="3907142" y="6451600"/>
                  </a:lnTo>
                  <a:lnTo>
                    <a:pt x="3907142" y="5854966"/>
                  </a:lnTo>
                  <a:lnTo>
                    <a:pt x="3866819" y="5854966"/>
                  </a:lnTo>
                  <a:lnTo>
                    <a:pt x="3866819" y="6451600"/>
                  </a:lnTo>
                  <a:lnTo>
                    <a:pt x="3261931" y="6451600"/>
                  </a:lnTo>
                  <a:lnTo>
                    <a:pt x="3261931" y="5854966"/>
                  </a:lnTo>
                  <a:lnTo>
                    <a:pt x="3221609" y="5854966"/>
                  </a:lnTo>
                  <a:lnTo>
                    <a:pt x="3221609" y="6451600"/>
                  </a:lnTo>
                  <a:lnTo>
                    <a:pt x="2616720" y="6451600"/>
                  </a:lnTo>
                  <a:lnTo>
                    <a:pt x="2616720" y="5854966"/>
                  </a:lnTo>
                  <a:lnTo>
                    <a:pt x="2576398" y="5854966"/>
                  </a:lnTo>
                  <a:lnTo>
                    <a:pt x="2576398" y="6451600"/>
                  </a:lnTo>
                  <a:lnTo>
                    <a:pt x="1971509" y="6451600"/>
                  </a:lnTo>
                  <a:lnTo>
                    <a:pt x="1971509" y="5854966"/>
                  </a:lnTo>
                  <a:lnTo>
                    <a:pt x="1931187" y="5854966"/>
                  </a:lnTo>
                  <a:lnTo>
                    <a:pt x="1931187" y="6451600"/>
                  </a:lnTo>
                  <a:lnTo>
                    <a:pt x="1326299" y="6451600"/>
                  </a:lnTo>
                  <a:lnTo>
                    <a:pt x="1326299" y="5854966"/>
                  </a:lnTo>
                  <a:lnTo>
                    <a:pt x="1285976" y="5854966"/>
                  </a:lnTo>
                  <a:lnTo>
                    <a:pt x="1285976" y="6451600"/>
                  </a:lnTo>
                  <a:lnTo>
                    <a:pt x="681101" y="6451600"/>
                  </a:lnTo>
                  <a:lnTo>
                    <a:pt x="681101" y="5854966"/>
                  </a:lnTo>
                  <a:lnTo>
                    <a:pt x="640778" y="5854966"/>
                  </a:lnTo>
                  <a:lnTo>
                    <a:pt x="640778" y="6451600"/>
                  </a:lnTo>
                  <a:lnTo>
                    <a:pt x="40322" y="6451600"/>
                  </a:lnTo>
                  <a:lnTo>
                    <a:pt x="40322" y="5854700"/>
                  </a:lnTo>
                  <a:lnTo>
                    <a:pt x="6490398" y="5854700"/>
                  </a:lnTo>
                  <a:lnTo>
                    <a:pt x="6490398" y="5816866"/>
                  </a:lnTo>
                  <a:lnTo>
                    <a:pt x="6490398" y="5816600"/>
                  </a:lnTo>
                  <a:lnTo>
                    <a:pt x="6490398" y="5207266"/>
                  </a:lnTo>
                  <a:lnTo>
                    <a:pt x="6447663" y="5207266"/>
                  </a:lnTo>
                  <a:lnTo>
                    <a:pt x="6447663" y="5816600"/>
                  </a:lnTo>
                  <a:lnTo>
                    <a:pt x="5842774" y="5816600"/>
                  </a:lnTo>
                  <a:lnTo>
                    <a:pt x="5842774" y="5207266"/>
                  </a:lnTo>
                  <a:lnTo>
                    <a:pt x="5802439" y="5207266"/>
                  </a:lnTo>
                  <a:lnTo>
                    <a:pt x="5802439" y="5816600"/>
                  </a:lnTo>
                  <a:lnTo>
                    <a:pt x="5197564" y="5816600"/>
                  </a:lnTo>
                  <a:lnTo>
                    <a:pt x="5197564" y="5207266"/>
                  </a:lnTo>
                  <a:lnTo>
                    <a:pt x="5157241" y="5207266"/>
                  </a:lnTo>
                  <a:lnTo>
                    <a:pt x="5157241" y="5816600"/>
                  </a:lnTo>
                  <a:lnTo>
                    <a:pt x="4552353" y="5816600"/>
                  </a:lnTo>
                  <a:lnTo>
                    <a:pt x="4552353" y="5207266"/>
                  </a:lnTo>
                  <a:lnTo>
                    <a:pt x="4512030" y="5207266"/>
                  </a:lnTo>
                  <a:lnTo>
                    <a:pt x="4512030" y="5816600"/>
                  </a:lnTo>
                  <a:lnTo>
                    <a:pt x="3907142" y="5816600"/>
                  </a:lnTo>
                  <a:lnTo>
                    <a:pt x="3907142" y="5207266"/>
                  </a:lnTo>
                  <a:lnTo>
                    <a:pt x="3866819" y="5207266"/>
                  </a:lnTo>
                  <a:lnTo>
                    <a:pt x="3866819" y="5816600"/>
                  </a:lnTo>
                  <a:lnTo>
                    <a:pt x="3261931" y="5816600"/>
                  </a:lnTo>
                  <a:lnTo>
                    <a:pt x="3261931" y="5207266"/>
                  </a:lnTo>
                  <a:lnTo>
                    <a:pt x="3221609" y="5207266"/>
                  </a:lnTo>
                  <a:lnTo>
                    <a:pt x="3221609" y="5816600"/>
                  </a:lnTo>
                  <a:lnTo>
                    <a:pt x="2616720" y="5816600"/>
                  </a:lnTo>
                  <a:lnTo>
                    <a:pt x="2616720" y="5207266"/>
                  </a:lnTo>
                  <a:lnTo>
                    <a:pt x="2576398" y="5207266"/>
                  </a:lnTo>
                  <a:lnTo>
                    <a:pt x="2576398" y="5816600"/>
                  </a:lnTo>
                  <a:lnTo>
                    <a:pt x="1971509" y="5816600"/>
                  </a:lnTo>
                  <a:lnTo>
                    <a:pt x="1971509" y="5207266"/>
                  </a:lnTo>
                  <a:lnTo>
                    <a:pt x="1931187" y="5207266"/>
                  </a:lnTo>
                  <a:lnTo>
                    <a:pt x="1931187" y="5816600"/>
                  </a:lnTo>
                  <a:lnTo>
                    <a:pt x="1326299" y="5816600"/>
                  </a:lnTo>
                  <a:lnTo>
                    <a:pt x="1326299" y="5207266"/>
                  </a:lnTo>
                  <a:lnTo>
                    <a:pt x="1285976" y="5207266"/>
                  </a:lnTo>
                  <a:lnTo>
                    <a:pt x="1285976" y="5816600"/>
                  </a:lnTo>
                  <a:lnTo>
                    <a:pt x="681101" y="5816600"/>
                  </a:lnTo>
                  <a:lnTo>
                    <a:pt x="681101" y="5207266"/>
                  </a:lnTo>
                  <a:lnTo>
                    <a:pt x="640778" y="5207266"/>
                  </a:lnTo>
                  <a:lnTo>
                    <a:pt x="640778" y="5816600"/>
                  </a:lnTo>
                  <a:lnTo>
                    <a:pt x="40322" y="5816600"/>
                  </a:lnTo>
                  <a:lnTo>
                    <a:pt x="40322" y="5207000"/>
                  </a:lnTo>
                  <a:lnTo>
                    <a:pt x="6490398" y="5207000"/>
                  </a:lnTo>
                  <a:lnTo>
                    <a:pt x="6490398" y="5169166"/>
                  </a:lnTo>
                  <a:lnTo>
                    <a:pt x="6490398" y="5168900"/>
                  </a:lnTo>
                  <a:lnTo>
                    <a:pt x="6490398" y="4559566"/>
                  </a:lnTo>
                  <a:lnTo>
                    <a:pt x="6447663" y="4559566"/>
                  </a:lnTo>
                  <a:lnTo>
                    <a:pt x="6447663" y="5168900"/>
                  </a:lnTo>
                  <a:lnTo>
                    <a:pt x="5842774" y="5168900"/>
                  </a:lnTo>
                  <a:lnTo>
                    <a:pt x="5842774" y="4559566"/>
                  </a:lnTo>
                  <a:lnTo>
                    <a:pt x="5802439" y="4559566"/>
                  </a:lnTo>
                  <a:lnTo>
                    <a:pt x="5802439" y="5168900"/>
                  </a:lnTo>
                  <a:lnTo>
                    <a:pt x="5197564" y="5168900"/>
                  </a:lnTo>
                  <a:lnTo>
                    <a:pt x="5197564" y="4559566"/>
                  </a:lnTo>
                  <a:lnTo>
                    <a:pt x="5157241" y="4559566"/>
                  </a:lnTo>
                  <a:lnTo>
                    <a:pt x="5157241" y="5168900"/>
                  </a:lnTo>
                  <a:lnTo>
                    <a:pt x="4552353" y="5168900"/>
                  </a:lnTo>
                  <a:lnTo>
                    <a:pt x="4552353" y="4559566"/>
                  </a:lnTo>
                  <a:lnTo>
                    <a:pt x="4512030" y="4559566"/>
                  </a:lnTo>
                  <a:lnTo>
                    <a:pt x="4512030" y="5168900"/>
                  </a:lnTo>
                  <a:lnTo>
                    <a:pt x="3907142" y="5168900"/>
                  </a:lnTo>
                  <a:lnTo>
                    <a:pt x="3907142" y="4559566"/>
                  </a:lnTo>
                  <a:lnTo>
                    <a:pt x="3866819" y="4559566"/>
                  </a:lnTo>
                  <a:lnTo>
                    <a:pt x="3866819" y="5168900"/>
                  </a:lnTo>
                  <a:lnTo>
                    <a:pt x="3261931" y="5168900"/>
                  </a:lnTo>
                  <a:lnTo>
                    <a:pt x="3261931" y="4559566"/>
                  </a:lnTo>
                  <a:lnTo>
                    <a:pt x="3221609" y="4559566"/>
                  </a:lnTo>
                  <a:lnTo>
                    <a:pt x="3221609" y="5168900"/>
                  </a:lnTo>
                  <a:lnTo>
                    <a:pt x="2616720" y="5168900"/>
                  </a:lnTo>
                  <a:lnTo>
                    <a:pt x="2616720" y="4559566"/>
                  </a:lnTo>
                  <a:lnTo>
                    <a:pt x="2576398" y="4559566"/>
                  </a:lnTo>
                  <a:lnTo>
                    <a:pt x="2576398" y="5168900"/>
                  </a:lnTo>
                  <a:lnTo>
                    <a:pt x="1971522" y="5168900"/>
                  </a:lnTo>
                  <a:lnTo>
                    <a:pt x="1971522" y="4559566"/>
                  </a:lnTo>
                  <a:lnTo>
                    <a:pt x="1931187" y="4559566"/>
                  </a:lnTo>
                  <a:lnTo>
                    <a:pt x="1931187" y="5168900"/>
                  </a:lnTo>
                  <a:lnTo>
                    <a:pt x="1326299" y="5168900"/>
                  </a:lnTo>
                  <a:lnTo>
                    <a:pt x="1326299" y="4559566"/>
                  </a:lnTo>
                  <a:lnTo>
                    <a:pt x="1285976" y="4559566"/>
                  </a:lnTo>
                  <a:lnTo>
                    <a:pt x="1285976" y="5168900"/>
                  </a:lnTo>
                  <a:lnTo>
                    <a:pt x="681101" y="5168900"/>
                  </a:lnTo>
                  <a:lnTo>
                    <a:pt x="681101" y="4559566"/>
                  </a:lnTo>
                  <a:lnTo>
                    <a:pt x="640778" y="4559566"/>
                  </a:lnTo>
                  <a:lnTo>
                    <a:pt x="640778" y="5168900"/>
                  </a:lnTo>
                  <a:lnTo>
                    <a:pt x="40322" y="5168900"/>
                  </a:lnTo>
                  <a:lnTo>
                    <a:pt x="40322" y="4559300"/>
                  </a:lnTo>
                  <a:lnTo>
                    <a:pt x="6490398" y="4559300"/>
                  </a:lnTo>
                  <a:lnTo>
                    <a:pt x="6490398" y="4521466"/>
                  </a:lnTo>
                  <a:lnTo>
                    <a:pt x="6490398" y="4521200"/>
                  </a:lnTo>
                  <a:lnTo>
                    <a:pt x="6490398" y="3911866"/>
                  </a:lnTo>
                  <a:lnTo>
                    <a:pt x="6447663" y="3911866"/>
                  </a:lnTo>
                  <a:lnTo>
                    <a:pt x="6447663" y="4521200"/>
                  </a:lnTo>
                  <a:lnTo>
                    <a:pt x="5842774" y="4521200"/>
                  </a:lnTo>
                  <a:lnTo>
                    <a:pt x="5842774" y="3911866"/>
                  </a:lnTo>
                  <a:lnTo>
                    <a:pt x="5802439" y="3911866"/>
                  </a:lnTo>
                  <a:lnTo>
                    <a:pt x="5802439" y="4521200"/>
                  </a:lnTo>
                  <a:lnTo>
                    <a:pt x="5197564" y="4521200"/>
                  </a:lnTo>
                  <a:lnTo>
                    <a:pt x="5197564" y="3911866"/>
                  </a:lnTo>
                  <a:lnTo>
                    <a:pt x="5157241" y="3911866"/>
                  </a:lnTo>
                  <a:lnTo>
                    <a:pt x="5157241" y="4521200"/>
                  </a:lnTo>
                  <a:lnTo>
                    <a:pt x="4552353" y="4521200"/>
                  </a:lnTo>
                  <a:lnTo>
                    <a:pt x="4552353" y="3911866"/>
                  </a:lnTo>
                  <a:lnTo>
                    <a:pt x="4512030" y="3911866"/>
                  </a:lnTo>
                  <a:lnTo>
                    <a:pt x="4512030" y="4521200"/>
                  </a:lnTo>
                  <a:lnTo>
                    <a:pt x="3907142" y="4521200"/>
                  </a:lnTo>
                  <a:lnTo>
                    <a:pt x="3907142" y="3911866"/>
                  </a:lnTo>
                  <a:lnTo>
                    <a:pt x="3866819" y="3911866"/>
                  </a:lnTo>
                  <a:lnTo>
                    <a:pt x="3866819" y="4521200"/>
                  </a:lnTo>
                  <a:lnTo>
                    <a:pt x="3261931" y="4521200"/>
                  </a:lnTo>
                  <a:lnTo>
                    <a:pt x="3261931" y="3911866"/>
                  </a:lnTo>
                  <a:lnTo>
                    <a:pt x="3221609" y="3911866"/>
                  </a:lnTo>
                  <a:lnTo>
                    <a:pt x="3221609" y="4521200"/>
                  </a:lnTo>
                  <a:lnTo>
                    <a:pt x="2616720" y="4521200"/>
                  </a:lnTo>
                  <a:lnTo>
                    <a:pt x="2616720" y="3911866"/>
                  </a:lnTo>
                  <a:lnTo>
                    <a:pt x="2576398" y="3911866"/>
                  </a:lnTo>
                  <a:lnTo>
                    <a:pt x="2576398" y="4521200"/>
                  </a:lnTo>
                  <a:lnTo>
                    <a:pt x="1971522" y="4521200"/>
                  </a:lnTo>
                  <a:lnTo>
                    <a:pt x="1971522" y="3911866"/>
                  </a:lnTo>
                  <a:lnTo>
                    <a:pt x="1931187" y="3911866"/>
                  </a:lnTo>
                  <a:lnTo>
                    <a:pt x="1931187" y="4521200"/>
                  </a:lnTo>
                  <a:lnTo>
                    <a:pt x="1326299" y="4521200"/>
                  </a:lnTo>
                  <a:lnTo>
                    <a:pt x="1326299" y="3911866"/>
                  </a:lnTo>
                  <a:lnTo>
                    <a:pt x="1285976" y="3911866"/>
                  </a:lnTo>
                  <a:lnTo>
                    <a:pt x="1285976" y="4521200"/>
                  </a:lnTo>
                  <a:lnTo>
                    <a:pt x="681101" y="4521200"/>
                  </a:lnTo>
                  <a:lnTo>
                    <a:pt x="681101" y="3911866"/>
                  </a:lnTo>
                  <a:lnTo>
                    <a:pt x="640778" y="3911866"/>
                  </a:lnTo>
                  <a:lnTo>
                    <a:pt x="640778" y="4521200"/>
                  </a:lnTo>
                  <a:lnTo>
                    <a:pt x="40322" y="4521200"/>
                  </a:lnTo>
                  <a:lnTo>
                    <a:pt x="40322" y="3911600"/>
                  </a:lnTo>
                  <a:lnTo>
                    <a:pt x="6490398" y="3911600"/>
                  </a:lnTo>
                  <a:lnTo>
                    <a:pt x="6490398" y="3873766"/>
                  </a:lnTo>
                  <a:lnTo>
                    <a:pt x="6490398" y="3873500"/>
                  </a:lnTo>
                  <a:lnTo>
                    <a:pt x="6490398" y="3264166"/>
                  </a:lnTo>
                  <a:lnTo>
                    <a:pt x="6447663" y="3264166"/>
                  </a:lnTo>
                  <a:lnTo>
                    <a:pt x="6447663" y="3873500"/>
                  </a:lnTo>
                  <a:lnTo>
                    <a:pt x="5842774" y="3873500"/>
                  </a:lnTo>
                  <a:lnTo>
                    <a:pt x="5842774" y="3264166"/>
                  </a:lnTo>
                  <a:lnTo>
                    <a:pt x="5802439" y="3264166"/>
                  </a:lnTo>
                  <a:lnTo>
                    <a:pt x="5802439" y="3873500"/>
                  </a:lnTo>
                  <a:lnTo>
                    <a:pt x="5197564" y="3873500"/>
                  </a:lnTo>
                  <a:lnTo>
                    <a:pt x="5197564" y="3264166"/>
                  </a:lnTo>
                  <a:lnTo>
                    <a:pt x="5157241" y="3264166"/>
                  </a:lnTo>
                  <a:lnTo>
                    <a:pt x="5157241" y="3873500"/>
                  </a:lnTo>
                  <a:lnTo>
                    <a:pt x="4552353" y="3873500"/>
                  </a:lnTo>
                  <a:lnTo>
                    <a:pt x="4552353" y="3264166"/>
                  </a:lnTo>
                  <a:lnTo>
                    <a:pt x="4512030" y="3264166"/>
                  </a:lnTo>
                  <a:lnTo>
                    <a:pt x="4512030" y="3873500"/>
                  </a:lnTo>
                  <a:lnTo>
                    <a:pt x="3907142" y="3873500"/>
                  </a:lnTo>
                  <a:lnTo>
                    <a:pt x="3907142" y="3264166"/>
                  </a:lnTo>
                  <a:lnTo>
                    <a:pt x="3866819" y="3264166"/>
                  </a:lnTo>
                  <a:lnTo>
                    <a:pt x="3866819" y="3873500"/>
                  </a:lnTo>
                  <a:lnTo>
                    <a:pt x="3261931" y="3873500"/>
                  </a:lnTo>
                  <a:lnTo>
                    <a:pt x="3261931" y="3264166"/>
                  </a:lnTo>
                  <a:lnTo>
                    <a:pt x="3221609" y="3264166"/>
                  </a:lnTo>
                  <a:lnTo>
                    <a:pt x="3221609" y="3873500"/>
                  </a:lnTo>
                  <a:lnTo>
                    <a:pt x="2616720" y="3873500"/>
                  </a:lnTo>
                  <a:lnTo>
                    <a:pt x="2616720" y="3264166"/>
                  </a:lnTo>
                  <a:lnTo>
                    <a:pt x="2576398" y="3264166"/>
                  </a:lnTo>
                  <a:lnTo>
                    <a:pt x="2576398" y="3873500"/>
                  </a:lnTo>
                  <a:lnTo>
                    <a:pt x="1971522" y="3873500"/>
                  </a:lnTo>
                  <a:lnTo>
                    <a:pt x="1971522" y="3264166"/>
                  </a:lnTo>
                  <a:lnTo>
                    <a:pt x="1931187" y="3264166"/>
                  </a:lnTo>
                  <a:lnTo>
                    <a:pt x="1931187" y="3873500"/>
                  </a:lnTo>
                  <a:lnTo>
                    <a:pt x="1326299" y="3873500"/>
                  </a:lnTo>
                  <a:lnTo>
                    <a:pt x="1326299" y="3264166"/>
                  </a:lnTo>
                  <a:lnTo>
                    <a:pt x="1285976" y="3264166"/>
                  </a:lnTo>
                  <a:lnTo>
                    <a:pt x="1285976" y="3873500"/>
                  </a:lnTo>
                  <a:lnTo>
                    <a:pt x="681101" y="3873500"/>
                  </a:lnTo>
                  <a:lnTo>
                    <a:pt x="681101" y="3264166"/>
                  </a:lnTo>
                  <a:lnTo>
                    <a:pt x="640778" y="3264166"/>
                  </a:lnTo>
                  <a:lnTo>
                    <a:pt x="640778" y="3873500"/>
                  </a:lnTo>
                  <a:lnTo>
                    <a:pt x="40322" y="3873500"/>
                  </a:lnTo>
                  <a:lnTo>
                    <a:pt x="40322" y="3263900"/>
                  </a:lnTo>
                  <a:lnTo>
                    <a:pt x="6490398" y="3263900"/>
                  </a:lnTo>
                  <a:lnTo>
                    <a:pt x="6490398" y="3225800"/>
                  </a:lnTo>
                  <a:lnTo>
                    <a:pt x="40322" y="3225800"/>
                  </a:lnTo>
                  <a:lnTo>
                    <a:pt x="40322" y="2628900"/>
                  </a:lnTo>
                  <a:lnTo>
                    <a:pt x="6490398" y="2628900"/>
                  </a:lnTo>
                  <a:lnTo>
                    <a:pt x="6490398" y="2590800"/>
                  </a:lnTo>
                  <a:lnTo>
                    <a:pt x="40322" y="2590800"/>
                  </a:lnTo>
                  <a:lnTo>
                    <a:pt x="40322" y="1981200"/>
                  </a:lnTo>
                  <a:lnTo>
                    <a:pt x="6490398" y="1981200"/>
                  </a:lnTo>
                  <a:lnTo>
                    <a:pt x="6490398" y="1943100"/>
                  </a:lnTo>
                  <a:lnTo>
                    <a:pt x="40322" y="1943100"/>
                  </a:lnTo>
                  <a:lnTo>
                    <a:pt x="40322" y="1333500"/>
                  </a:lnTo>
                  <a:lnTo>
                    <a:pt x="6490398" y="1333500"/>
                  </a:lnTo>
                  <a:lnTo>
                    <a:pt x="6490398" y="1295400"/>
                  </a:lnTo>
                  <a:lnTo>
                    <a:pt x="40322" y="1295400"/>
                  </a:lnTo>
                  <a:lnTo>
                    <a:pt x="40322" y="685800"/>
                  </a:lnTo>
                  <a:lnTo>
                    <a:pt x="6490398" y="685800"/>
                  </a:lnTo>
                  <a:lnTo>
                    <a:pt x="6490398" y="647700"/>
                  </a:lnTo>
                  <a:lnTo>
                    <a:pt x="40322" y="647700"/>
                  </a:lnTo>
                  <a:lnTo>
                    <a:pt x="40322" y="38100"/>
                  </a:lnTo>
                  <a:lnTo>
                    <a:pt x="6490398" y="38100"/>
                  </a:lnTo>
                  <a:lnTo>
                    <a:pt x="6490398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7447622" y="3593572"/>
              <a:ext cx="5849620" cy="3835400"/>
            </a:xfrm>
            <a:custGeom>
              <a:avLst/>
              <a:gdLst/>
              <a:ahLst/>
              <a:cxnLst/>
              <a:rect l="l" t="t" r="r" b="b"/>
              <a:pathLst>
                <a:path w="5849619" h="3835400">
                  <a:moveTo>
                    <a:pt x="40322" y="2590800"/>
                  </a:moveTo>
                  <a:lnTo>
                    <a:pt x="0" y="2590800"/>
                  </a:lnTo>
                  <a:lnTo>
                    <a:pt x="0" y="3187700"/>
                  </a:lnTo>
                  <a:lnTo>
                    <a:pt x="40322" y="3187700"/>
                  </a:lnTo>
                  <a:lnTo>
                    <a:pt x="40322" y="2590800"/>
                  </a:lnTo>
                  <a:close/>
                </a:path>
                <a:path w="5849619" h="3835400">
                  <a:moveTo>
                    <a:pt x="40322" y="1943100"/>
                  </a:moveTo>
                  <a:lnTo>
                    <a:pt x="0" y="1943100"/>
                  </a:lnTo>
                  <a:lnTo>
                    <a:pt x="0" y="2552700"/>
                  </a:lnTo>
                  <a:lnTo>
                    <a:pt x="40322" y="2552700"/>
                  </a:lnTo>
                  <a:lnTo>
                    <a:pt x="40322" y="1943100"/>
                  </a:lnTo>
                  <a:close/>
                </a:path>
                <a:path w="5849619" h="3835400">
                  <a:moveTo>
                    <a:pt x="40322" y="1295400"/>
                  </a:moveTo>
                  <a:lnTo>
                    <a:pt x="0" y="1295400"/>
                  </a:lnTo>
                  <a:lnTo>
                    <a:pt x="0" y="1905000"/>
                  </a:lnTo>
                  <a:lnTo>
                    <a:pt x="40322" y="1905000"/>
                  </a:lnTo>
                  <a:lnTo>
                    <a:pt x="40322" y="1295400"/>
                  </a:lnTo>
                  <a:close/>
                </a:path>
                <a:path w="5849619" h="3835400">
                  <a:moveTo>
                    <a:pt x="40322" y="647700"/>
                  </a:moveTo>
                  <a:lnTo>
                    <a:pt x="0" y="647700"/>
                  </a:lnTo>
                  <a:lnTo>
                    <a:pt x="0" y="1257300"/>
                  </a:lnTo>
                  <a:lnTo>
                    <a:pt x="40322" y="1257300"/>
                  </a:lnTo>
                  <a:lnTo>
                    <a:pt x="40322" y="647700"/>
                  </a:lnTo>
                  <a:close/>
                </a:path>
                <a:path w="5849619" h="3835400">
                  <a:moveTo>
                    <a:pt x="40322" y="0"/>
                  </a:moveTo>
                  <a:lnTo>
                    <a:pt x="0" y="0"/>
                  </a:lnTo>
                  <a:lnTo>
                    <a:pt x="0" y="609600"/>
                  </a:lnTo>
                  <a:lnTo>
                    <a:pt x="40322" y="609600"/>
                  </a:lnTo>
                  <a:lnTo>
                    <a:pt x="40322" y="0"/>
                  </a:lnTo>
                  <a:close/>
                </a:path>
                <a:path w="5849619" h="3835400">
                  <a:moveTo>
                    <a:pt x="685520" y="2590800"/>
                  </a:moveTo>
                  <a:lnTo>
                    <a:pt x="645198" y="2590800"/>
                  </a:lnTo>
                  <a:lnTo>
                    <a:pt x="645198" y="3187700"/>
                  </a:lnTo>
                  <a:lnTo>
                    <a:pt x="685520" y="3187700"/>
                  </a:lnTo>
                  <a:lnTo>
                    <a:pt x="685520" y="2590800"/>
                  </a:lnTo>
                  <a:close/>
                </a:path>
                <a:path w="5849619" h="3835400">
                  <a:moveTo>
                    <a:pt x="685520" y="1943100"/>
                  </a:moveTo>
                  <a:lnTo>
                    <a:pt x="645198" y="1943100"/>
                  </a:lnTo>
                  <a:lnTo>
                    <a:pt x="645198" y="2552700"/>
                  </a:lnTo>
                  <a:lnTo>
                    <a:pt x="685520" y="2552700"/>
                  </a:lnTo>
                  <a:lnTo>
                    <a:pt x="685520" y="1943100"/>
                  </a:lnTo>
                  <a:close/>
                </a:path>
                <a:path w="5849619" h="3835400">
                  <a:moveTo>
                    <a:pt x="685520" y="1295400"/>
                  </a:moveTo>
                  <a:lnTo>
                    <a:pt x="645198" y="1295400"/>
                  </a:lnTo>
                  <a:lnTo>
                    <a:pt x="645198" y="1905000"/>
                  </a:lnTo>
                  <a:lnTo>
                    <a:pt x="685520" y="1905000"/>
                  </a:lnTo>
                  <a:lnTo>
                    <a:pt x="685520" y="1295400"/>
                  </a:lnTo>
                  <a:close/>
                </a:path>
                <a:path w="5849619" h="3835400">
                  <a:moveTo>
                    <a:pt x="685520" y="647700"/>
                  </a:moveTo>
                  <a:lnTo>
                    <a:pt x="645198" y="647700"/>
                  </a:lnTo>
                  <a:lnTo>
                    <a:pt x="645198" y="1257300"/>
                  </a:lnTo>
                  <a:lnTo>
                    <a:pt x="685520" y="1257300"/>
                  </a:lnTo>
                  <a:lnTo>
                    <a:pt x="685520" y="647700"/>
                  </a:lnTo>
                  <a:close/>
                </a:path>
                <a:path w="5849619" h="3835400">
                  <a:moveTo>
                    <a:pt x="685520" y="0"/>
                  </a:moveTo>
                  <a:lnTo>
                    <a:pt x="645198" y="0"/>
                  </a:lnTo>
                  <a:lnTo>
                    <a:pt x="645198" y="609600"/>
                  </a:lnTo>
                  <a:lnTo>
                    <a:pt x="685520" y="609600"/>
                  </a:lnTo>
                  <a:lnTo>
                    <a:pt x="685520" y="0"/>
                  </a:lnTo>
                  <a:close/>
                </a:path>
                <a:path w="5849619" h="3835400">
                  <a:moveTo>
                    <a:pt x="1330744" y="2590800"/>
                  </a:moveTo>
                  <a:lnTo>
                    <a:pt x="1290408" y="2590800"/>
                  </a:lnTo>
                  <a:lnTo>
                    <a:pt x="1290408" y="3187700"/>
                  </a:lnTo>
                  <a:lnTo>
                    <a:pt x="1330744" y="3187700"/>
                  </a:lnTo>
                  <a:lnTo>
                    <a:pt x="1330744" y="2590800"/>
                  </a:lnTo>
                  <a:close/>
                </a:path>
                <a:path w="5849619" h="3835400">
                  <a:moveTo>
                    <a:pt x="1330744" y="1943100"/>
                  </a:moveTo>
                  <a:lnTo>
                    <a:pt x="1290408" y="1943100"/>
                  </a:lnTo>
                  <a:lnTo>
                    <a:pt x="1290408" y="2552700"/>
                  </a:lnTo>
                  <a:lnTo>
                    <a:pt x="1330744" y="2552700"/>
                  </a:lnTo>
                  <a:lnTo>
                    <a:pt x="1330744" y="1943100"/>
                  </a:lnTo>
                  <a:close/>
                </a:path>
                <a:path w="5849619" h="3835400">
                  <a:moveTo>
                    <a:pt x="1330744" y="1295400"/>
                  </a:moveTo>
                  <a:lnTo>
                    <a:pt x="1290408" y="1295400"/>
                  </a:lnTo>
                  <a:lnTo>
                    <a:pt x="1290408" y="1905000"/>
                  </a:lnTo>
                  <a:lnTo>
                    <a:pt x="1330744" y="1905000"/>
                  </a:lnTo>
                  <a:lnTo>
                    <a:pt x="1330744" y="1295400"/>
                  </a:lnTo>
                  <a:close/>
                </a:path>
                <a:path w="5849619" h="3835400">
                  <a:moveTo>
                    <a:pt x="1330744" y="647700"/>
                  </a:moveTo>
                  <a:lnTo>
                    <a:pt x="1290408" y="647700"/>
                  </a:lnTo>
                  <a:lnTo>
                    <a:pt x="1290408" y="1257300"/>
                  </a:lnTo>
                  <a:lnTo>
                    <a:pt x="1330744" y="1257300"/>
                  </a:lnTo>
                  <a:lnTo>
                    <a:pt x="1330744" y="647700"/>
                  </a:lnTo>
                  <a:close/>
                </a:path>
                <a:path w="5849619" h="3835400">
                  <a:moveTo>
                    <a:pt x="1330744" y="0"/>
                  </a:moveTo>
                  <a:lnTo>
                    <a:pt x="1290408" y="0"/>
                  </a:lnTo>
                  <a:lnTo>
                    <a:pt x="1290408" y="609600"/>
                  </a:lnTo>
                  <a:lnTo>
                    <a:pt x="1330744" y="609600"/>
                  </a:lnTo>
                  <a:lnTo>
                    <a:pt x="1330744" y="0"/>
                  </a:lnTo>
                  <a:close/>
                </a:path>
                <a:path w="5849619" h="3835400">
                  <a:moveTo>
                    <a:pt x="1975942" y="2590800"/>
                  </a:moveTo>
                  <a:lnTo>
                    <a:pt x="1935619" y="2590800"/>
                  </a:lnTo>
                  <a:lnTo>
                    <a:pt x="1935619" y="3187700"/>
                  </a:lnTo>
                  <a:lnTo>
                    <a:pt x="1975942" y="3187700"/>
                  </a:lnTo>
                  <a:lnTo>
                    <a:pt x="1975942" y="2590800"/>
                  </a:lnTo>
                  <a:close/>
                </a:path>
                <a:path w="5849619" h="3835400">
                  <a:moveTo>
                    <a:pt x="1975942" y="1943100"/>
                  </a:moveTo>
                  <a:lnTo>
                    <a:pt x="1935619" y="1943100"/>
                  </a:lnTo>
                  <a:lnTo>
                    <a:pt x="1935619" y="2552700"/>
                  </a:lnTo>
                  <a:lnTo>
                    <a:pt x="1975942" y="2552700"/>
                  </a:lnTo>
                  <a:lnTo>
                    <a:pt x="1975942" y="1943100"/>
                  </a:lnTo>
                  <a:close/>
                </a:path>
                <a:path w="5849619" h="3835400">
                  <a:moveTo>
                    <a:pt x="1975942" y="1295400"/>
                  </a:moveTo>
                  <a:lnTo>
                    <a:pt x="1935619" y="1295400"/>
                  </a:lnTo>
                  <a:lnTo>
                    <a:pt x="1935619" y="1905000"/>
                  </a:lnTo>
                  <a:lnTo>
                    <a:pt x="1975942" y="1905000"/>
                  </a:lnTo>
                  <a:lnTo>
                    <a:pt x="1975942" y="1295400"/>
                  </a:lnTo>
                  <a:close/>
                </a:path>
                <a:path w="5849619" h="3835400">
                  <a:moveTo>
                    <a:pt x="1975942" y="647700"/>
                  </a:moveTo>
                  <a:lnTo>
                    <a:pt x="1935619" y="647700"/>
                  </a:lnTo>
                  <a:lnTo>
                    <a:pt x="1935619" y="1257300"/>
                  </a:lnTo>
                  <a:lnTo>
                    <a:pt x="1975942" y="1257300"/>
                  </a:lnTo>
                  <a:lnTo>
                    <a:pt x="1975942" y="647700"/>
                  </a:lnTo>
                  <a:close/>
                </a:path>
                <a:path w="5849619" h="3835400">
                  <a:moveTo>
                    <a:pt x="1975942" y="0"/>
                  </a:moveTo>
                  <a:lnTo>
                    <a:pt x="1935619" y="0"/>
                  </a:lnTo>
                  <a:lnTo>
                    <a:pt x="1935619" y="609600"/>
                  </a:lnTo>
                  <a:lnTo>
                    <a:pt x="1975942" y="609600"/>
                  </a:lnTo>
                  <a:lnTo>
                    <a:pt x="1975942" y="0"/>
                  </a:lnTo>
                  <a:close/>
                </a:path>
                <a:path w="5849619" h="3835400">
                  <a:moveTo>
                    <a:pt x="2621153" y="2590800"/>
                  </a:moveTo>
                  <a:lnTo>
                    <a:pt x="2580830" y="2590800"/>
                  </a:lnTo>
                  <a:lnTo>
                    <a:pt x="2580830" y="3187700"/>
                  </a:lnTo>
                  <a:lnTo>
                    <a:pt x="2621153" y="3187700"/>
                  </a:lnTo>
                  <a:lnTo>
                    <a:pt x="2621153" y="2590800"/>
                  </a:lnTo>
                  <a:close/>
                </a:path>
                <a:path w="5849619" h="3835400">
                  <a:moveTo>
                    <a:pt x="2621153" y="1943100"/>
                  </a:moveTo>
                  <a:lnTo>
                    <a:pt x="2580830" y="1943100"/>
                  </a:lnTo>
                  <a:lnTo>
                    <a:pt x="2580830" y="2552700"/>
                  </a:lnTo>
                  <a:lnTo>
                    <a:pt x="2621153" y="2552700"/>
                  </a:lnTo>
                  <a:lnTo>
                    <a:pt x="2621153" y="1943100"/>
                  </a:lnTo>
                  <a:close/>
                </a:path>
                <a:path w="5849619" h="3835400">
                  <a:moveTo>
                    <a:pt x="2621153" y="1295400"/>
                  </a:moveTo>
                  <a:lnTo>
                    <a:pt x="2580830" y="1295400"/>
                  </a:lnTo>
                  <a:lnTo>
                    <a:pt x="2580830" y="1905000"/>
                  </a:lnTo>
                  <a:lnTo>
                    <a:pt x="2621153" y="1905000"/>
                  </a:lnTo>
                  <a:lnTo>
                    <a:pt x="2621153" y="1295400"/>
                  </a:lnTo>
                  <a:close/>
                </a:path>
                <a:path w="5849619" h="3835400">
                  <a:moveTo>
                    <a:pt x="2621153" y="647700"/>
                  </a:moveTo>
                  <a:lnTo>
                    <a:pt x="2580830" y="647700"/>
                  </a:lnTo>
                  <a:lnTo>
                    <a:pt x="2580830" y="1257300"/>
                  </a:lnTo>
                  <a:lnTo>
                    <a:pt x="2621153" y="1257300"/>
                  </a:lnTo>
                  <a:lnTo>
                    <a:pt x="2621153" y="647700"/>
                  </a:lnTo>
                  <a:close/>
                </a:path>
                <a:path w="5849619" h="3835400">
                  <a:moveTo>
                    <a:pt x="2621153" y="0"/>
                  </a:moveTo>
                  <a:lnTo>
                    <a:pt x="2580830" y="0"/>
                  </a:lnTo>
                  <a:lnTo>
                    <a:pt x="2580830" y="609600"/>
                  </a:lnTo>
                  <a:lnTo>
                    <a:pt x="2621153" y="609600"/>
                  </a:lnTo>
                  <a:lnTo>
                    <a:pt x="2621153" y="0"/>
                  </a:lnTo>
                  <a:close/>
                </a:path>
                <a:path w="5849619" h="3835400">
                  <a:moveTo>
                    <a:pt x="3266363" y="2590800"/>
                  </a:moveTo>
                  <a:lnTo>
                    <a:pt x="3226041" y="2590800"/>
                  </a:lnTo>
                  <a:lnTo>
                    <a:pt x="3226041" y="3187700"/>
                  </a:lnTo>
                  <a:lnTo>
                    <a:pt x="3266363" y="3187700"/>
                  </a:lnTo>
                  <a:lnTo>
                    <a:pt x="3266363" y="2590800"/>
                  </a:lnTo>
                  <a:close/>
                </a:path>
                <a:path w="5849619" h="3835400">
                  <a:moveTo>
                    <a:pt x="3266363" y="1943100"/>
                  </a:moveTo>
                  <a:lnTo>
                    <a:pt x="3226041" y="1943100"/>
                  </a:lnTo>
                  <a:lnTo>
                    <a:pt x="3226041" y="2552700"/>
                  </a:lnTo>
                  <a:lnTo>
                    <a:pt x="3266363" y="2552700"/>
                  </a:lnTo>
                  <a:lnTo>
                    <a:pt x="3266363" y="1943100"/>
                  </a:lnTo>
                  <a:close/>
                </a:path>
                <a:path w="5849619" h="3835400">
                  <a:moveTo>
                    <a:pt x="3266363" y="1295400"/>
                  </a:moveTo>
                  <a:lnTo>
                    <a:pt x="3226041" y="1295400"/>
                  </a:lnTo>
                  <a:lnTo>
                    <a:pt x="3226041" y="1905000"/>
                  </a:lnTo>
                  <a:lnTo>
                    <a:pt x="3266363" y="1905000"/>
                  </a:lnTo>
                  <a:lnTo>
                    <a:pt x="3266363" y="1295400"/>
                  </a:lnTo>
                  <a:close/>
                </a:path>
                <a:path w="5849619" h="3835400">
                  <a:moveTo>
                    <a:pt x="3266363" y="647700"/>
                  </a:moveTo>
                  <a:lnTo>
                    <a:pt x="3226041" y="647700"/>
                  </a:lnTo>
                  <a:lnTo>
                    <a:pt x="3226041" y="1257300"/>
                  </a:lnTo>
                  <a:lnTo>
                    <a:pt x="3266363" y="1257300"/>
                  </a:lnTo>
                  <a:lnTo>
                    <a:pt x="3266363" y="647700"/>
                  </a:lnTo>
                  <a:close/>
                </a:path>
                <a:path w="5849619" h="3835400">
                  <a:moveTo>
                    <a:pt x="3266363" y="0"/>
                  </a:moveTo>
                  <a:lnTo>
                    <a:pt x="3226041" y="0"/>
                  </a:lnTo>
                  <a:lnTo>
                    <a:pt x="3226041" y="609600"/>
                  </a:lnTo>
                  <a:lnTo>
                    <a:pt x="3266363" y="609600"/>
                  </a:lnTo>
                  <a:lnTo>
                    <a:pt x="3266363" y="0"/>
                  </a:lnTo>
                  <a:close/>
                </a:path>
                <a:path w="5849619" h="3835400">
                  <a:moveTo>
                    <a:pt x="3911574" y="2590800"/>
                  </a:moveTo>
                  <a:lnTo>
                    <a:pt x="3871252" y="2590800"/>
                  </a:lnTo>
                  <a:lnTo>
                    <a:pt x="3871252" y="3187700"/>
                  </a:lnTo>
                  <a:lnTo>
                    <a:pt x="3911574" y="3187700"/>
                  </a:lnTo>
                  <a:lnTo>
                    <a:pt x="3911574" y="2590800"/>
                  </a:lnTo>
                  <a:close/>
                </a:path>
                <a:path w="5849619" h="3835400">
                  <a:moveTo>
                    <a:pt x="3911574" y="1943100"/>
                  </a:moveTo>
                  <a:lnTo>
                    <a:pt x="3871252" y="1943100"/>
                  </a:lnTo>
                  <a:lnTo>
                    <a:pt x="3871252" y="2552700"/>
                  </a:lnTo>
                  <a:lnTo>
                    <a:pt x="3911574" y="2552700"/>
                  </a:lnTo>
                  <a:lnTo>
                    <a:pt x="3911574" y="1943100"/>
                  </a:lnTo>
                  <a:close/>
                </a:path>
                <a:path w="5849619" h="3835400">
                  <a:moveTo>
                    <a:pt x="3911574" y="1295400"/>
                  </a:moveTo>
                  <a:lnTo>
                    <a:pt x="3871252" y="1295400"/>
                  </a:lnTo>
                  <a:lnTo>
                    <a:pt x="3871252" y="1905000"/>
                  </a:lnTo>
                  <a:lnTo>
                    <a:pt x="3911574" y="1905000"/>
                  </a:lnTo>
                  <a:lnTo>
                    <a:pt x="3911574" y="1295400"/>
                  </a:lnTo>
                  <a:close/>
                </a:path>
                <a:path w="5849619" h="3835400">
                  <a:moveTo>
                    <a:pt x="3911574" y="647700"/>
                  </a:moveTo>
                  <a:lnTo>
                    <a:pt x="3871252" y="647700"/>
                  </a:lnTo>
                  <a:lnTo>
                    <a:pt x="3871252" y="1257300"/>
                  </a:lnTo>
                  <a:lnTo>
                    <a:pt x="3911574" y="1257300"/>
                  </a:lnTo>
                  <a:lnTo>
                    <a:pt x="3911574" y="647700"/>
                  </a:lnTo>
                  <a:close/>
                </a:path>
                <a:path w="5849619" h="3835400">
                  <a:moveTo>
                    <a:pt x="3911574" y="0"/>
                  </a:moveTo>
                  <a:lnTo>
                    <a:pt x="3871252" y="0"/>
                  </a:lnTo>
                  <a:lnTo>
                    <a:pt x="3871252" y="609600"/>
                  </a:lnTo>
                  <a:lnTo>
                    <a:pt x="3911574" y="609600"/>
                  </a:lnTo>
                  <a:lnTo>
                    <a:pt x="3911574" y="0"/>
                  </a:lnTo>
                  <a:close/>
                </a:path>
                <a:path w="5849619" h="3835400">
                  <a:moveTo>
                    <a:pt x="4556785" y="2590800"/>
                  </a:moveTo>
                  <a:lnTo>
                    <a:pt x="4516463" y="2590800"/>
                  </a:lnTo>
                  <a:lnTo>
                    <a:pt x="4516463" y="3187700"/>
                  </a:lnTo>
                  <a:lnTo>
                    <a:pt x="4556785" y="3187700"/>
                  </a:lnTo>
                  <a:lnTo>
                    <a:pt x="4556785" y="2590800"/>
                  </a:lnTo>
                  <a:close/>
                </a:path>
                <a:path w="5849619" h="3835400">
                  <a:moveTo>
                    <a:pt x="4556785" y="1943100"/>
                  </a:moveTo>
                  <a:lnTo>
                    <a:pt x="4516463" y="1943100"/>
                  </a:lnTo>
                  <a:lnTo>
                    <a:pt x="4516463" y="2552700"/>
                  </a:lnTo>
                  <a:lnTo>
                    <a:pt x="4556785" y="2552700"/>
                  </a:lnTo>
                  <a:lnTo>
                    <a:pt x="4556785" y="1943100"/>
                  </a:lnTo>
                  <a:close/>
                </a:path>
                <a:path w="5849619" h="3835400">
                  <a:moveTo>
                    <a:pt x="4556785" y="1295400"/>
                  </a:moveTo>
                  <a:lnTo>
                    <a:pt x="4516463" y="1295400"/>
                  </a:lnTo>
                  <a:lnTo>
                    <a:pt x="4516463" y="1905000"/>
                  </a:lnTo>
                  <a:lnTo>
                    <a:pt x="4556785" y="1905000"/>
                  </a:lnTo>
                  <a:lnTo>
                    <a:pt x="4556785" y="1295400"/>
                  </a:lnTo>
                  <a:close/>
                </a:path>
                <a:path w="5849619" h="3835400">
                  <a:moveTo>
                    <a:pt x="4556785" y="647700"/>
                  </a:moveTo>
                  <a:lnTo>
                    <a:pt x="4516463" y="647700"/>
                  </a:lnTo>
                  <a:lnTo>
                    <a:pt x="4516463" y="1257300"/>
                  </a:lnTo>
                  <a:lnTo>
                    <a:pt x="4556785" y="1257300"/>
                  </a:lnTo>
                  <a:lnTo>
                    <a:pt x="4556785" y="647700"/>
                  </a:lnTo>
                  <a:close/>
                </a:path>
                <a:path w="5849619" h="3835400">
                  <a:moveTo>
                    <a:pt x="4556785" y="0"/>
                  </a:moveTo>
                  <a:lnTo>
                    <a:pt x="4516463" y="0"/>
                  </a:lnTo>
                  <a:lnTo>
                    <a:pt x="4516463" y="609600"/>
                  </a:lnTo>
                  <a:lnTo>
                    <a:pt x="4556785" y="609600"/>
                  </a:lnTo>
                  <a:lnTo>
                    <a:pt x="4556785" y="0"/>
                  </a:lnTo>
                  <a:close/>
                </a:path>
                <a:path w="5849619" h="3835400">
                  <a:moveTo>
                    <a:pt x="5201996" y="2590800"/>
                  </a:moveTo>
                  <a:lnTo>
                    <a:pt x="5161661" y="2590800"/>
                  </a:lnTo>
                  <a:lnTo>
                    <a:pt x="5161661" y="3187700"/>
                  </a:lnTo>
                  <a:lnTo>
                    <a:pt x="5201996" y="3187700"/>
                  </a:lnTo>
                  <a:lnTo>
                    <a:pt x="5201996" y="2590800"/>
                  </a:lnTo>
                  <a:close/>
                </a:path>
                <a:path w="5849619" h="3835400">
                  <a:moveTo>
                    <a:pt x="5201996" y="1943100"/>
                  </a:moveTo>
                  <a:lnTo>
                    <a:pt x="5161661" y="1943100"/>
                  </a:lnTo>
                  <a:lnTo>
                    <a:pt x="5161661" y="2552700"/>
                  </a:lnTo>
                  <a:lnTo>
                    <a:pt x="5201996" y="2552700"/>
                  </a:lnTo>
                  <a:lnTo>
                    <a:pt x="5201996" y="1943100"/>
                  </a:lnTo>
                  <a:close/>
                </a:path>
                <a:path w="5849619" h="3835400">
                  <a:moveTo>
                    <a:pt x="5201996" y="1295400"/>
                  </a:moveTo>
                  <a:lnTo>
                    <a:pt x="5161661" y="1295400"/>
                  </a:lnTo>
                  <a:lnTo>
                    <a:pt x="5161661" y="1905000"/>
                  </a:lnTo>
                  <a:lnTo>
                    <a:pt x="5201996" y="1905000"/>
                  </a:lnTo>
                  <a:lnTo>
                    <a:pt x="5201996" y="1295400"/>
                  </a:lnTo>
                  <a:close/>
                </a:path>
                <a:path w="5849619" h="3835400">
                  <a:moveTo>
                    <a:pt x="5201996" y="647700"/>
                  </a:moveTo>
                  <a:lnTo>
                    <a:pt x="5161673" y="647700"/>
                  </a:lnTo>
                  <a:lnTo>
                    <a:pt x="5161673" y="1257300"/>
                  </a:lnTo>
                  <a:lnTo>
                    <a:pt x="5201996" y="1257300"/>
                  </a:lnTo>
                  <a:lnTo>
                    <a:pt x="5201996" y="647700"/>
                  </a:lnTo>
                  <a:close/>
                </a:path>
                <a:path w="5849619" h="3835400">
                  <a:moveTo>
                    <a:pt x="5201996" y="0"/>
                  </a:moveTo>
                  <a:lnTo>
                    <a:pt x="5161673" y="0"/>
                  </a:lnTo>
                  <a:lnTo>
                    <a:pt x="5161673" y="609600"/>
                  </a:lnTo>
                  <a:lnTo>
                    <a:pt x="5201996" y="609600"/>
                  </a:lnTo>
                  <a:lnTo>
                    <a:pt x="5201996" y="0"/>
                  </a:lnTo>
                  <a:close/>
                </a:path>
                <a:path w="5849619" h="3835400">
                  <a:moveTo>
                    <a:pt x="5849620" y="3225800"/>
                  </a:moveTo>
                  <a:lnTo>
                    <a:pt x="5806884" y="3225800"/>
                  </a:lnTo>
                  <a:lnTo>
                    <a:pt x="5806884" y="3835400"/>
                  </a:lnTo>
                  <a:lnTo>
                    <a:pt x="5849620" y="3835400"/>
                  </a:lnTo>
                  <a:lnTo>
                    <a:pt x="5849620" y="3225800"/>
                  </a:lnTo>
                  <a:close/>
                </a:path>
                <a:path w="5849619" h="3835400">
                  <a:moveTo>
                    <a:pt x="5849620" y="2590800"/>
                  </a:moveTo>
                  <a:lnTo>
                    <a:pt x="5806884" y="2590800"/>
                  </a:lnTo>
                  <a:lnTo>
                    <a:pt x="5806884" y="3187700"/>
                  </a:lnTo>
                  <a:lnTo>
                    <a:pt x="5849620" y="3187700"/>
                  </a:lnTo>
                  <a:lnTo>
                    <a:pt x="5849620" y="2590800"/>
                  </a:lnTo>
                  <a:close/>
                </a:path>
                <a:path w="5849619" h="3835400">
                  <a:moveTo>
                    <a:pt x="5849620" y="1943100"/>
                  </a:moveTo>
                  <a:lnTo>
                    <a:pt x="5806884" y="1943100"/>
                  </a:lnTo>
                  <a:lnTo>
                    <a:pt x="5806884" y="2552700"/>
                  </a:lnTo>
                  <a:lnTo>
                    <a:pt x="5849620" y="2552700"/>
                  </a:lnTo>
                  <a:lnTo>
                    <a:pt x="5849620" y="1943100"/>
                  </a:lnTo>
                  <a:close/>
                </a:path>
                <a:path w="5849619" h="3835400">
                  <a:moveTo>
                    <a:pt x="5849620" y="1295400"/>
                  </a:moveTo>
                  <a:lnTo>
                    <a:pt x="5806884" y="1295400"/>
                  </a:lnTo>
                  <a:lnTo>
                    <a:pt x="5806884" y="1905000"/>
                  </a:lnTo>
                  <a:lnTo>
                    <a:pt x="5849620" y="1905000"/>
                  </a:lnTo>
                  <a:lnTo>
                    <a:pt x="5849620" y="1295400"/>
                  </a:lnTo>
                  <a:close/>
                </a:path>
                <a:path w="5849619" h="3835400">
                  <a:moveTo>
                    <a:pt x="5849620" y="647700"/>
                  </a:moveTo>
                  <a:lnTo>
                    <a:pt x="5806884" y="647700"/>
                  </a:lnTo>
                  <a:lnTo>
                    <a:pt x="5806884" y="1257300"/>
                  </a:lnTo>
                  <a:lnTo>
                    <a:pt x="5849620" y="1257300"/>
                  </a:lnTo>
                  <a:lnTo>
                    <a:pt x="5849620" y="647700"/>
                  </a:lnTo>
                  <a:close/>
                </a:path>
                <a:path w="5849619" h="3835400">
                  <a:moveTo>
                    <a:pt x="5849620" y="0"/>
                  </a:moveTo>
                  <a:lnTo>
                    <a:pt x="5806884" y="0"/>
                  </a:lnTo>
                  <a:lnTo>
                    <a:pt x="5806884" y="609600"/>
                  </a:lnTo>
                  <a:lnTo>
                    <a:pt x="5849620" y="609600"/>
                  </a:lnTo>
                  <a:lnTo>
                    <a:pt x="5849620" y="0"/>
                  </a:lnTo>
                  <a:close/>
                </a:path>
              </a:pathLst>
            </a:custGeom>
            <a:solidFill>
              <a:srgbClr val="DABC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7040892" y="3756272"/>
              <a:ext cx="6028055" cy="2876550"/>
            </a:xfrm>
            <a:custGeom>
              <a:avLst/>
              <a:gdLst/>
              <a:ahLst/>
              <a:cxnLst/>
              <a:rect l="l" t="t" r="r" b="b"/>
              <a:pathLst>
                <a:path w="6028055" h="2876550">
                  <a:moveTo>
                    <a:pt x="125577" y="650024"/>
                  </a:moveTo>
                  <a:lnTo>
                    <a:pt x="92506" y="650024"/>
                  </a:lnTo>
                  <a:lnTo>
                    <a:pt x="92506" y="916495"/>
                  </a:lnTo>
                  <a:lnTo>
                    <a:pt x="125577" y="916495"/>
                  </a:lnTo>
                  <a:lnTo>
                    <a:pt x="125577" y="650024"/>
                  </a:lnTo>
                  <a:close/>
                </a:path>
                <a:path w="6028055" h="2876550">
                  <a:moveTo>
                    <a:pt x="195021" y="1977529"/>
                  </a:moveTo>
                  <a:lnTo>
                    <a:pt x="152133" y="1958924"/>
                  </a:lnTo>
                  <a:lnTo>
                    <a:pt x="117919" y="1955342"/>
                  </a:lnTo>
                  <a:lnTo>
                    <a:pt x="81902" y="1960422"/>
                  </a:lnTo>
                  <a:lnTo>
                    <a:pt x="54152" y="1974761"/>
                  </a:lnTo>
                  <a:lnTo>
                    <a:pt x="36309" y="1997062"/>
                  </a:lnTo>
                  <a:lnTo>
                    <a:pt x="30010" y="2025992"/>
                  </a:lnTo>
                  <a:lnTo>
                    <a:pt x="33274" y="2045500"/>
                  </a:lnTo>
                  <a:lnTo>
                    <a:pt x="61175" y="2079752"/>
                  </a:lnTo>
                  <a:lnTo>
                    <a:pt x="103771" y="2104999"/>
                  </a:lnTo>
                  <a:lnTo>
                    <a:pt x="131229" y="2119630"/>
                  </a:lnTo>
                  <a:lnTo>
                    <a:pt x="138569" y="2124456"/>
                  </a:lnTo>
                  <a:lnTo>
                    <a:pt x="157924" y="2152700"/>
                  </a:lnTo>
                  <a:lnTo>
                    <a:pt x="157924" y="2160435"/>
                  </a:lnTo>
                  <a:lnTo>
                    <a:pt x="154470" y="2177427"/>
                  </a:lnTo>
                  <a:lnTo>
                    <a:pt x="144500" y="2190102"/>
                  </a:lnTo>
                  <a:lnTo>
                    <a:pt x="128625" y="2198027"/>
                  </a:lnTo>
                  <a:lnTo>
                    <a:pt x="107442" y="2200757"/>
                  </a:lnTo>
                  <a:lnTo>
                    <a:pt x="97345" y="2200300"/>
                  </a:lnTo>
                  <a:lnTo>
                    <a:pt x="55905" y="2187664"/>
                  </a:lnTo>
                  <a:lnTo>
                    <a:pt x="38392" y="2176576"/>
                  </a:lnTo>
                  <a:lnTo>
                    <a:pt x="21463" y="2202789"/>
                  </a:lnTo>
                  <a:lnTo>
                    <a:pt x="55816" y="2222538"/>
                  </a:lnTo>
                  <a:lnTo>
                    <a:pt x="105016" y="2231491"/>
                  </a:lnTo>
                  <a:lnTo>
                    <a:pt x="141363" y="2226297"/>
                  </a:lnTo>
                  <a:lnTo>
                    <a:pt x="168948" y="2211438"/>
                  </a:lnTo>
                  <a:lnTo>
                    <a:pt x="186461" y="2188045"/>
                  </a:lnTo>
                  <a:lnTo>
                    <a:pt x="192595" y="2157209"/>
                  </a:lnTo>
                  <a:lnTo>
                    <a:pt x="191198" y="2142972"/>
                  </a:lnTo>
                  <a:lnTo>
                    <a:pt x="172034" y="2108746"/>
                  </a:lnTo>
                  <a:lnTo>
                    <a:pt x="96977" y="2063216"/>
                  </a:lnTo>
                  <a:lnTo>
                    <a:pt x="76860" y="2049081"/>
                  </a:lnTo>
                  <a:lnTo>
                    <a:pt x="66890" y="2036622"/>
                  </a:lnTo>
                  <a:lnTo>
                    <a:pt x="64198" y="2023173"/>
                  </a:lnTo>
                  <a:lnTo>
                    <a:pt x="67906" y="2007743"/>
                  </a:lnTo>
                  <a:lnTo>
                    <a:pt x="78308" y="1995881"/>
                  </a:lnTo>
                  <a:lnTo>
                    <a:pt x="94386" y="1988273"/>
                  </a:lnTo>
                  <a:lnTo>
                    <a:pt x="115087" y="1985581"/>
                  </a:lnTo>
                  <a:lnTo>
                    <a:pt x="123863" y="1986013"/>
                  </a:lnTo>
                  <a:lnTo>
                    <a:pt x="163817" y="1996122"/>
                  </a:lnTo>
                  <a:lnTo>
                    <a:pt x="179692" y="2004949"/>
                  </a:lnTo>
                  <a:lnTo>
                    <a:pt x="195021" y="1977529"/>
                  </a:lnTo>
                  <a:close/>
                </a:path>
                <a:path w="6028055" h="2876550">
                  <a:moveTo>
                    <a:pt x="214223" y="2609456"/>
                  </a:moveTo>
                  <a:lnTo>
                    <a:pt x="3479" y="2609456"/>
                  </a:lnTo>
                  <a:lnTo>
                    <a:pt x="3479" y="2637396"/>
                  </a:lnTo>
                  <a:lnTo>
                    <a:pt x="92278" y="2637396"/>
                  </a:lnTo>
                  <a:lnTo>
                    <a:pt x="92278" y="2876156"/>
                  </a:lnTo>
                  <a:lnTo>
                    <a:pt x="125425" y="2876156"/>
                  </a:lnTo>
                  <a:lnTo>
                    <a:pt x="125425" y="2637396"/>
                  </a:lnTo>
                  <a:lnTo>
                    <a:pt x="214223" y="2637396"/>
                  </a:lnTo>
                  <a:lnTo>
                    <a:pt x="214223" y="2609456"/>
                  </a:lnTo>
                  <a:close/>
                </a:path>
                <a:path w="6028055" h="2876550">
                  <a:moveTo>
                    <a:pt x="218313" y="1293736"/>
                  </a:moveTo>
                  <a:lnTo>
                    <a:pt x="185178" y="1293736"/>
                  </a:lnTo>
                  <a:lnTo>
                    <a:pt x="185178" y="1519402"/>
                  </a:lnTo>
                  <a:lnTo>
                    <a:pt x="177990" y="1501241"/>
                  </a:lnTo>
                  <a:lnTo>
                    <a:pt x="176301" y="1498422"/>
                  </a:lnTo>
                  <a:lnTo>
                    <a:pt x="175094" y="1496809"/>
                  </a:lnTo>
                  <a:lnTo>
                    <a:pt x="43154" y="1293736"/>
                  </a:lnTo>
                  <a:lnTo>
                    <a:pt x="0" y="1293736"/>
                  </a:lnTo>
                  <a:lnTo>
                    <a:pt x="0" y="1560207"/>
                  </a:lnTo>
                  <a:lnTo>
                    <a:pt x="33070" y="1560207"/>
                  </a:lnTo>
                  <a:lnTo>
                    <a:pt x="33070" y="1329296"/>
                  </a:lnTo>
                  <a:lnTo>
                    <a:pt x="34594" y="1335354"/>
                  </a:lnTo>
                  <a:lnTo>
                    <a:pt x="40322" y="1345425"/>
                  </a:lnTo>
                  <a:lnTo>
                    <a:pt x="42341" y="1349463"/>
                  </a:lnTo>
                  <a:lnTo>
                    <a:pt x="44272" y="1352689"/>
                  </a:lnTo>
                  <a:lnTo>
                    <a:pt x="179933" y="1562620"/>
                  </a:lnTo>
                  <a:lnTo>
                    <a:pt x="218313" y="1562620"/>
                  </a:lnTo>
                  <a:lnTo>
                    <a:pt x="218313" y="1293736"/>
                  </a:lnTo>
                  <a:close/>
                </a:path>
                <a:path w="6028055" h="2876550">
                  <a:moveTo>
                    <a:pt x="218313" y="4813"/>
                  </a:moveTo>
                  <a:lnTo>
                    <a:pt x="185178" y="4813"/>
                  </a:lnTo>
                  <a:lnTo>
                    <a:pt x="185178" y="230479"/>
                  </a:lnTo>
                  <a:lnTo>
                    <a:pt x="177990" y="212318"/>
                  </a:lnTo>
                  <a:lnTo>
                    <a:pt x="176301" y="209511"/>
                  </a:lnTo>
                  <a:lnTo>
                    <a:pt x="175094" y="207899"/>
                  </a:lnTo>
                  <a:lnTo>
                    <a:pt x="43154" y="4813"/>
                  </a:lnTo>
                  <a:lnTo>
                    <a:pt x="0" y="4813"/>
                  </a:lnTo>
                  <a:lnTo>
                    <a:pt x="0" y="271284"/>
                  </a:lnTo>
                  <a:lnTo>
                    <a:pt x="33070" y="271284"/>
                  </a:lnTo>
                  <a:lnTo>
                    <a:pt x="33070" y="40386"/>
                  </a:lnTo>
                  <a:lnTo>
                    <a:pt x="34594" y="46431"/>
                  </a:lnTo>
                  <a:lnTo>
                    <a:pt x="40322" y="56502"/>
                  </a:lnTo>
                  <a:lnTo>
                    <a:pt x="42341" y="60553"/>
                  </a:lnTo>
                  <a:lnTo>
                    <a:pt x="44272" y="63779"/>
                  </a:lnTo>
                  <a:lnTo>
                    <a:pt x="179933" y="273710"/>
                  </a:lnTo>
                  <a:lnTo>
                    <a:pt x="218313" y="273710"/>
                  </a:lnTo>
                  <a:lnTo>
                    <a:pt x="218313" y="4813"/>
                  </a:lnTo>
                  <a:close/>
                </a:path>
                <a:path w="6028055" h="2876550">
                  <a:moveTo>
                    <a:pt x="714590" y="2609494"/>
                  </a:moveTo>
                  <a:lnTo>
                    <a:pt x="681532" y="2609494"/>
                  </a:lnTo>
                  <a:lnTo>
                    <a:pt x="681532" y="2875965"/>
                  </a:lnTo>
                  <a:lnTo>
                    <a:pt x="714590" y="2875965"/>
                  </a:lnTo>
                  <a:lnTo>
                    <a:pt x="714590" y="2609494"/>
                  </a:lnTo>
                  <a:close/>
                </a:path>
                <a:path w="6028055" h="2876550">
                  <a:moveTo>
                    <a:pt x="841336" y="1532242"/>
                  </a:moveTo>
                  <a:lnTo>
                    <a:pt x="721080" y="1532242"/>
                  </a:lnTo>
                  <a:lnTo>
                    <a:pt x="721080" y="1438262"/>
                  </a:lnTo>
                  <a:lnTo>
                    <a:pt x="817537" y="1438262"/>
                  </a:lnTo>
                  <a:lnTo>
                    <a:pt x="817537" y="1410322"/>
                  </a:lnTo>
                  <a:lnTo>
                    <a:pt x="721080" y="1410322"/>
                  </a:lnTo>
                  <a:lnTo>
                    <a:pt x="721080" y="1321422"/>
                  </a:lnTo>
                  <a:lnTo>
                    <a:pt x="837704" y="1321422"/>
                  </a:lnTo>
                  <a:lnTo>
                    <a:pt x="837704" y="1293482"/>
                  </a:lnTo>
                  <a:lnTo>
                    <a:pt x="688022" y="1293482"/>
                  </a:lnTo>
                  <a:lnTo>
                    <a:pt x="688022" y="1321422"/>
                  </a:lnTo>
                  <a:lnTo>
                    <a:pt x="688022" y="1410322"/>
                  </a:lnTo>
                  <a:lnTo>
                    <a:pt x="688022" y="1438262"/>
                  </a:lnTo>
                  <a:lnTo>
                    <a:pt x="688022" y="1532242"/>
                  </a:lnTo>
                  <a:lnTo>
                    <a:pt x="688022" y="1560182"/>
                  </a:lnTo>
                  <a:lnTo>
                    <a:pt x="841336" y="1560182"/>
                  </a:lnTo>
                  <a:lnTo>
                    <a:pt x="841336" y="1532242"/>
                  </a:lnTo>
                  <a:close/>
                </a:path>
                <a:path w="6028055" h="2876550">
                  <a:moveTo>
                    <a:pt x="841336" y="243319"/>
                  </a:moveTo>
                  <a:lnTo>
                    <a:pt x="721080" y="243319"/>
                  </a:lnTo>
                  <a:lnTo>
                    <a:pt x="721080" y="149339"/>
                  </a:lnTo>
                  <a:lnTo>
                    <a:pt x="817537" y="149339"/>
                  </a:lnTo>
                  <a:lnTo>
                    <a:pt x="817537" y="121399"/>
                  </a:lnTo>
                  <a:lnTo>
                    <a:pt x="721080" y="121399"/>
                  </a:lnTo>
                  <a:lnTo>
                    <a:pt x="721080" y="32499"/>
                  </a:lnTo>
                  <a:lnTo>
                    <a:pt x="837704" y="32499"/>
                  </a:lnTo>
                  <a:lnTo>
                    <a:pt x="837704" y="4559"/>
                  </a:lnTo>
                  <a:lnTo>
                    <a:pt x="688022" y="4559"/>
                  </a:lnTo>
                  <a:lnTo>
                    <a:pt x="688022" y="32499"/>
                  </a:lnTo>
                  <a:lnTo>
                    <a:pt x="688022" y="121399"/>
                  </a:lnTo>
                  <a:lnTo>
                    <a:pt x="688022" y="149339"/>
                  </a:lnTo>
                  <a:lnTo>
                    <a:pt x="688022" y="243319"/>
                  </a:lnTo>
                  <a:lnTo>
                    <a:pt x="688022" y="271259"/>
                  </a:lnTo>
                  <a:lnTo>
                    <a:pt x="841336" y="271259"/>
                  </a:lnTo>
                  <a:lnTo>
                    <a:pt x="841336" y="243319"/>
                  </a:lnTo>
                  <a:close/>
                </a:path>
                <a:path w="6028055" h="2876550">
                  <a:moveTo>
                    <a:pt x="856983" y="1959724"/>
                  </a:moveTo>
                  <a:lnTo>
                    <a:pt x="823912" y="1959724"/>
                  </a:lnTo>
                  <a:lnTo>
                    <a:pt x="823912" y="2124887"/>
                  </a:lnTo>
                  <a:lnTo>
                    <a:pt x="823315" y="2145677"/>
                  </a:lnTo>
                  <a:lnTo>
                    <a:pt x="808494" y="2181352"/>
                  </a:lnTo>
                  <a:lnTo>
                    <a:pt x="769378" y="2202853"/>
                  </a:lnTo>
                  <a:lnTo>
                    <a:pt x="752856" y="2204326"/>
                  </a:lnTo>
                  <a:lnTo>
                    <a:pt x="736320" y="2202853"/>
                  </a:lnTo>
                  <a:lnTo>
                    <a:pt x="697039" y="2181352"/>
                  </a:lnTo>
                  <a:lnTo>
                    <a:pt x="682371" y="2145677"/>
                  </a:lnTo>
                  <a:lnTo>
                    <a:pt x="681799" y="2124887"/>
                  </a:lnTo>
                  <a:lnTo>
                    <a:pt x="681799" y="1959724"/>
                  </a:lnTo>
                  <a:lnTo>
                    <a:pt x="648728" y="1959724"/>
                  </a:lnTo>
                  <a:lnTo>
                    <a:pt x="648728" y="2134971"/>
                  </a:lnTo>
                  <a:lnTo>
                    <a:pt x="650455" y="2158682"/>
                  </a:lnTo>
                  <a:lnTo>
                    <a:pt x="665530" y="2194839"/>
                  </a:lnTo>
                  <a:lnTo>
                    <a:pt x="695553" y="2219896"/>
                  </a:lnTo>
                  <a:lnTo>
                    <a:pt x="732434" y="2232279"/>
                  </a:lnTo>
                  <a:lnTo>
                    <a:pt x="753249" y="2233853"/>
                  </a:lnTo>
                  <a:lnTo>
                    <a:pt x="773963" y="2232279"/>
                  </a:lnTo>
                  <a:lnTo>
                    <a:pt x="810526" y="2219896"/>
                  </a:lnTo>
                  <a:lnTo>
                    <a:pt x="840409" y="2194953"/>
                  </a:lnTo>
                  <a:lnTo>
                    <a:pt x="855294" y="2159025"/>
                  </a:lnTo>
                  <a:lnTo>
                    <a:pt x="856983" y="2134971"/>
                  </a:lnTo>
                  <a:lnTo>
                    <a:pt x="856983" y="1959724"/>
                  </a:lnTo>
                  <a:close/>
                </a:path>
                <a:path w="6028055" h="2876550">
                  <a:moveTo>
                    <a:pt x="862025" y="650024"/>
                  </a:moveTo>
                  <a:lnTo>
                    <a:pt x="828890" y="650024"/>
                  </a:lnTo>
                  <a:lnTo>
                    <a:pt x="828890" y="875690"/>
                  </a:lnTo>
                  <a:lnTo>
                    <a:pt x="821702" y="857529"/>
                  </a:lnTo>
                  <a:lnTo>
                    <a:pt x="820000" y="854722"/>
                  </a:lnTo>
                  <a:lnTo>
                    <a:pt x="818807" y="853109"/>
                  </a:lnTo>
                  <a:lnTo>
                    <a:pt x="686854" y="650024"/>
                  </a:lnTo>
                  <a:lnTo>
                    <a:pt x="643712" y="650024"/>
                  </a:lnTo>
                  <a:lnTo>
                    <a:pt x="643712" y="916495"/>
                  </a:lnTo>
                  <a:lnTo>
                    <a:pt x="676770" y="916495"/>
                  </a:lnTo>
                  <a:lnTo>
                    <a:pt x="676770" y="685596"/>
                  </a:lnTo>
                  <a:lnTo>
                    <a:pt x="678307" y="691642"/>
                  </a:lnTo>
                  <a:lnTo>
                    <a:pt x="684034" y="701713"/>
                  </a:lnTo>
                  <a:lnTo>
                    <a:pt x="686054" y="705764"/>
                  </a:lnTo>
                  <a:lnTo>
                    <a:pt x="687984" y="708977"/>
                  </a:lnTo>
                  <a:lnTo>
                    <a:pt x="823645" y="918908"/>
                  </a:lnTo>
                  <a:lnTo>
                    <a:pt x="862025" y="918908"/>
                  </a:lnTo>
                  <a:lnTo>
                    <a:pt x="862025" y="650024"/>
                  </a:lnTo>
                  <a:close/>
                </a:path>
                <a:path w="6028055" h="2876550">
                  <a:moveTo>
                    <a:pt x="864374" y="2875965"/>
                  </a:moveTo>
                  <a:lnTo>
                    <a:pt x="754926" y="2739186"/>
                  </a:lnTo>
                  <a:lnTo>
                    <a:pt x="859129" y="2609494"/>
                  </a:lnTo>
                  <a:lnTo>
                    <a:pt x="821220" y="2609494"/>
                  </a:lnTo>
                  <a:lnTo>
                    <a:pt x="717105" y="2741511"/>
                  </a:lnTo>
                  <a:lnTo>
                    <a:pt x="823645" y="2875965"/>
                  </a:lnTo>
                  <a:lnTo>
                    <a:pt x="864374" y="2875965"/>
                  </a:lnTo>
                  <a:close/>
                </a:path>
                <a:path w="6028055" h="2876550">
                  <a:moveTo>
                    <a:pt x="1504950" y="649960"/>
                  </a:moveTo>
                  <a:lnTo>
                    <a:pt x="1294218" y="649960"/>
                  </a:lnTo>
                  <a:lnTo>
                    <a:pt x="1294218" y="677900"/>
                  </a:lnTo>
                  <a:lnTo>
                    <a:pt x="1383004" y="677900"/>
                  </a:lnTo>
                  <a:lnTo>
                    <a:pt x="1383004" y="916660"/>
                  </a:lnTo>
                  <a:lnTo>
                    <a:pt x="1416164" y="916660"/>
                  </a:lnTo>
                  <a:lnTo>
                    <a:pt x="1416164" y="677900"/>
                  </a:lnTo>
                  <a:lnTo>
                    <a:pt x="1504950" y="677900"/>
                  </a:lnTo>
                  <a:lnTo>
                    <a:pt x="1504950" y="649960"/>
                  </a:lnTo>
                  <a:close/>
                </a:path>
                <a:path w="6028055" h="2876550">
                  <a:moveTo>
                    <a:pt x="1505978" y="1560156"/>
                  </a:moveTo>
                  <a:lnTo>
                    <a:pt x="1430464" y="1445958"/>
                  </a:lnTo>
                  <a:lnTo>
                    <a:pt x="1427264" y="1441119"/>
                  </a:lnTo>
                  <a:lnTo>
                    <a:pt x="1440370" y="1437627"/>
                  </a:lnTo>
                  <a:lnTo>
                    <a:pt x="1450746" y="1433449"/>
                  </a:lnTo>
                  <a:lnTo>
                    <a:pt x="1459471" y="1428076"/>
                  </a:lnTo>
                  <a:lnTo>
                    <a:pt x="1467586" y="1420952"/>
                  </a:lnTo>
                  <a:lnTo>
                    <a:pt x="1470012" y="1418120"/>
                  </a:lnTo>
                  <a:lnTo>
                    <a:pt x="1477581" y="1409306"/>
                  </a:lnTo>
                  <a:lnTo>
                    <a:pt x="1484947" y="1395857"/>
                  </a:lnTo>
                  <a:lnTo>
                    <a:pt x="1489494" y="1381137"/>
                  </a:lnTo>
                  <a:lnTo>
                    <a:pt x="1491056" y="1365618"/>
                  </a:lnTo>
                  <a:lnTo>
                    <a:pt x="1489583" y="1350708"/>
                  </a:lnTo>
                  <a:lnTo>
                    <a:pt x="1485392" y="1336675"/>
                  </a:lnTo>
                  <a:lnTo>
                    <a:pt x="1478775" y="1324127"/>
                  </a:lnTo>
                  <a:lnTo>
                    <a:pt x="1476667" y="1321600"/>
                  </a:lnTo>
                  <a:lnTo>
                    <a:pt x="1469999" y="1313599"/>
                  </a:lnTo>
                  <a:lnTo>
                    <a:pt x="1458239" y="1304175"/>
                  </a:lnTo>
                  <a:lnTo>
                    <a:pt x="1455559" y="1302956"/>
                  </a:lnTo>
                  <a:lnTo>
                    <a:pt x="1455559" y="1366037"/>
                  </a:lnTo>
                  <a:lnTo>
                    <a:pt x="1452168" y="1388668"/>
                  </a:lnTo>
                  <a:lnTo>
                    <a:pt x="1442072" y="1404962"/>
                  </a:lnTo>
                  <a:lnTo>
                    <a:pt x="1425384" y="1414818"/>
                  </a:lnTo>
                  <a:lnTo>
                    <a:pt x="1402257" y="1418120"/>
                  </a:lnTo>
                  <a:lnTo>
                    <a:pt x="1359027" y="1418120"/>
                  </a:lnTo>
                  <a:lnTo>
                    <a:pt x="1359027" y="1321600"/>
                  </a:lnTo>
                  <a:lnTo>
                    <a:pt x="1402257" y="1321600"/>
                  </a:lnTo>
                  <a:lnTo>
                    <a:pt x="1440967" y="1329334"/>
                  </a:lnTo>
                  <a:lnTo>
                    <a:pt x="1455559" y="1366037"/>
                  </a:lnTo>
                  <a:lnTo>
                    <a:pt x="1455559" y="1302956"/>
                  </a:lnTo>
                  <a:lnTo>
                    <a:pt x="1444904" y="1298054"/>
                  </a:lnTo>
                  <a:lnTo>
                    <a:pt x="1428381" y="1294752"/>
                  </a:lnTo>
                  <a:lnTo>
                    <a:pt x="1407096" y="1293761"/>
                  </a:lnTo>
                  <a:lnTo>
                    <a:pt x="1325956" y="1293761"/>
                  </a:lnTo>
                  <a:lnTo>
                    <a:pt x="1325956" y="1560156"/>
                  </a:lnTo>
                  <a:lnTo>
                    <a:pt x="1359027" y="1560156"/>
                  </a:lnTo>
                  <a:lnTo>
                    <a:pt x="1359027" y="1445958"/>
                  </a:lnTo>
                  <a:lnTo>
                    <a:pt x="1394599" y="1445958"/>
                  </a:lnTo>
                  <a:lnTo>
                    <a:pt x="1468069" y="1560156"/>
                  </a:lnTo>
                  <a:lnTo>
                    <a:pt x="1505978" y="1560156"/>
                  </a:lnTo>
                  <a:close/>
                </a:path>
                <a:path w="6028055" h="2876550">
                  <a:moveTo>
                    <a:pt x="1533652" y="2093036"/>
                  </a:moveTo>
                  <a:lnTo>
                    <a:pt x="1527200" y="2047951"/>
                  </a:lnTo>
                  <a:lnTo>
                    <a:pt x="1508963" y="2009863"/>
                  </a:lnTo>
                  <a:lnTo>
                    <a:pt x="1497355" y="1997862"/>
                  </a:lnTo>
                  <a:lnTo>
                    <a:pt x="1497355" y="2093036"/>
                  </a:lnTo>
                  <a:lnTo>
                    <a:pt x="1489646" y="2135467"/>
                  </a:lnTo>
                  <a:lnTo>
                    <a:pt x="1468691" y="2170252"/>
                  </a:lnTo>
                  <a:lnTo>
                    <a:pt x="1437754" y="2193760"/>
                  </a:lnTo>
                  <a:lnTo>
                    <a:pt x="1400098" y="2202396"/>
                  </a:lnTo>
                  <a:lnTo>
                    <a:pt x="1362163" y="2193760"/>
                  </a:lnTo>
                  <a:lnTo>
                    <a:pt x="1331074" y="2170252"/>
                  </a:lnTo>
                  <a:lnTo>
                    <a:pt x="1310068" y="2135467"/>
                  </a:lnTo>
                  <a:lnTo>
                    <a:pt x="1302346" y="2093036"/>
                  </a:lnTo>
                  <a:lnTo>
                    <a:pt x="1310068" y="2050745"/>
                  </a:lnTo>
                  <a:lnTo>
                    <a:pt x="1331074" y="2016074"/>
                  </a:lnTo>
                  <a:lnTo>
                    <a:pt x="1362163" y="1992617"/>
                  </a:lnTo>
                  <a:lnTo>
                    <a:pt x="1400098" y="1983994"/>
                  </a:lnTo>
                  <a:lnTo>
                    <a:pt x="1437754" y="1992617"/>
                  </a:lnTo>
                  <a:lnTo>
                    <a:pt x="1468691" y="2016074"/>
                  </a:lnTo>
                  <a:lnTo>
                    <a:pt x="1489646" y="2050745"/>
                  </a:lnTo>
                  <a:lnTo>
                    <a:pt x="1497355" y="2093036"/>
                  </a:lnTo>
                  <a:lnTo>
                    <a:pt x="1497355" y="1997862"/>
                  </a:lnTo>
                  <a:lnTo>
                    <a:pt x="1483944" y="1983994"/>
                  </a:lnTo>
                  <a:lnTo>
                    <a:pt x="1480591" y="1980514"/>
                  </a:lnTo>
                  <a:lnTo>
                    <a:pt x="1443748" y="1961642"/>
                  </a:lnTo>
                  <a:lnTo>
                    <a:pt x="1400098" y="1954961"/>
                  </a:lnTo>
                  <a:lnTo>
                    <a:pt x="1356398" y="1961642"/>
                  </a:lnTo>
                  <a:lnTo>
                    <a:pt x="1319428" y="1980514"/>
                  </a:lnTo>
                  <a:lnTo>
                    <a:pt x="1290904" y="2009863"/>
                  </a:lnTo>
                  <a:lnTo>
                    <a:pt x="1272552" y="2047951"/>
                  </a:lnTo>
                  <a:lnTo>
                    <a:pt x="1266050" y="2093036"/>
                  </a:lnTo>
                  <a:lnTo>
                    <a:pt x="1272552" y="2138273"/>
                  </a:lnTo>
                  <a:lnTo>
                    <a:pt x="1290904" y="2176449"/>
                  </a:lnTo>
                  <a:lnTo>
                    <a:pt x="1319428" y="2205850"/>
                  </a:lnTo>
                  <a:lnTo>
                    <a:pt x="1356398" y="2224748"/>
                  </a:lnTo>
                  <a:lnTo>
                    <a:pt x="1400098" y="2231428"/>
                  </a:lnTo>
                  <a:lnTo>
                    <a:pt x="1443748" y="2224748"/>
                  </a:lnTo>
                  <a:lnTo>
                    <a:pt x="1480591" y="2205850"/>
                  </a:lnTo>
                  <a:lnTo>
                    <a:pt x="1483918" y="2202396"/>
                  </a:lnTo>
                  <a:lnTo>
                    <a:pt x="1508963" y="2176449"/>
                  </a:lnTo>
                  <a:lnTo>
                    <a:pt x="1527200" y="2138273"/>
                  </a:lnTo>
                  <a:lnTo>
                    <a:pt x="1533652" y="2093036"/>
                  </a:lnTo>
                  <a:close/>
                </a:path>
                <a:path w="6028055" h="2876550">
                  <a:moveTo>
                    <a:pt x="1571015" y="4826"/>
                  </a:moveTo>
                  <a:lnTo>
                    <a:pt x="1538338" y="4826"/>
                  </a:lnTo>
                  <a:lnTo>
                    <a:pt x="1460030" y="224434"/>
                  </a:lnTo>
                  <a:lnTo>
                    <a:pt x="1416405" y="110553"/>
                  </a:lnTo>
                  <a:lnTo>
                    <a:pt x="1457210" y="4826"/>
                  </a:lnTo>
                  <a:lnTo>
                    <a:pt x="1429715" y="4826"/>
                  </a:lnTo>
                  <a:lnTo>
                    <a:pt x="1402689" y="74663"/>
                  </a:lnTo>
                  <a:lnTo>
                    <a:pt x="1376083" y="4826"/>
                  </a:lnTo>
                  <a:lnTo>
                    <a:pt x="1345755" y="4826"/>
                  </a:lnTo>
                  <a:lnTo>
                    <a:pt x="1387767" y="115468"/>
                  </a:lnTo>
                  <a:lnTo>
                    <a:pt x="1345755" y="224840"/>
                  </a:lnTo>
                  <a:lnTo>
                    <a:pt x="1264221" y="4826"/>
                  </a:lnTo>
                  <a:lnTo>
                    <a:pt x="1228725" y="4826"/>
                  </a:lnTo>
                  <a:lnTo>
                    <a:pt x="1335278" y="276529"/>
                  </a:lnTo>
                  <a:lnTo>
                    <a:pt x="1353096" y="276529"/>
                  </a:lnTo>
                  <a:lnTo>
                    <a:pt x="1401406" y="150558"/>
                  </a:lnTo>
                  <a:lnTo>
                    <a:pt x="1449463" y="276529"/>
                  </a:lnTo>
                  <a:lnTo>
                    <a:pt x="1470113" y="276529"/>
                  </a:lnTo>
                  <a:lnTo>
                    <a:pt x="1571015" y="4826"/>
                  </a:lnTo>
                  <a:close/>
                </a:path>
                <a:path w="6028055" h="2876550">
                  <a:moveTo>
                    <a:pt x="2125294" y="1532242"/>
                  </a:moveTo>
                  <a:lnTo>
                    <a:pt x="2005050" y="1532242"/>
                  </a:lnTo>
                  <a:lnTo>
                    <a:pt x="2005050" y="1438262"/>
                  </a:lnTo>
                  <a:lnTo>
                    <a:pt x="2101507" y="1438262"/>
                  </a:lnTo>
                  <a:lnTo>
                    <a:pt x="2101507" y="1410322"/>
                  </a:lnTo>
                  <a:lnTo>
                    <a:pt x="2005050" y="1410322"/>
                  </a:lnTo>
                  <a:lnTo>
                    <a:pt x="2005050" y="1321422"/>
                  </a:lnTo>
                  <a:lnTo>
                    <a:pt x="2121674" y="1321422"/>
                  </a:lnTo>
                  <a:lnTo>
                    <a:pt x="2121674" y="1293482"/>
                  </a:lnTo>
                  <a:lnTo>
                    <a:pt x="1971979" y="1293482"/>
                  </a:lnTo>
                  <a:lnTo>
                    <a:pt x="1971979" y="1321422"/>
                  </a:lnTo>
                  <a:lnTo>
                    <a:pt x="1971979" y="1410322"/>
                  </a:lnTo>
                  <a:lnTo>
                    <a:pt x="1971979" y="1438262"/>
                  </a:lnTo>
                  <a:lnTo>
                    <a:pt x="1971979" y="1532242"/>
                  </a:lnTo>
                  <a:lnTo>
                    <a:pt x="1971979" y="1560182"/>
                  </a:lnTo>
                  <a:lnTo>
                    <a:pt x="2125294" y="1560182"/>
                  </a:lnTo>
                  <a:lnTo>
                    <a:pt x="2125294" y="1532242"/>
                  </a:lnTo>
                  <a:close/>
                </a:path>
                <a:path w="6028055" h="2876550">
                  <a:moveTo>
                    <a:pt x="2125294" y="888530"/>
                  </a:moveTo>
                  <a:lnTo>
                    <a:pt x="2005050" y="888530"/>
                  </a:lnTo>
                  <a:lnTo>
                    <a:pt x="2005050" y="794550"/>
                  </a:lnTo>
                  <a:lnTo>
                    <a:pt x="2101507" y="794550"/>
                  </a:lnTo>
                  <a:lnTo>
                    <a:pt x="2101507" y="766610"/>
                  </a:lnTo>
                  <a:lnTo>
                    <a:pt x="2005050" y="766610"/>
                  </a:lnTo>
                  <a:lnTo>
                    <a:pt x="2005050" y="677710"/>
                  </a:lnTo>
                  <a:lnTo>
                    <a:pt x="2121674" y="677710"/>
                  </a:lnTo>
                  <a:lnTo>
                    <a:pt x="2121674" y="649770"/>
                  </a:lnTo>
                  <a:lnTo>
                    <a:pt x="1971979" y="649770"/>
                  </a:lnTo>
                  <a:lnTo>
                    <a:pt x="1971979" y="677710"/>
                  </a:lnTo>
                  <a:lnTo>
                    <a:pt x="1971979" y="766610"/>
                  </a:lnTo>
                  <a:lnTo>
                    <a:pt x="1971979" y="794550"/>
                  </a:lnTo>
                  <a:lnTo>
                    <a:pt x="1971979" y="888530"/>
                  </a:lnTo>
                  <a:lnTo>
                    <a:pt x="1971979" y="916470"/>
                  </a:lnTo>
                  <a:lnTo>
                    <a:pt x="2125294" y="916470"/>
                  </a:lnTo>
                  <a:lnTo>
                    <a:pt x="2125294" y="888530"/>
                  </a:lnTo>
                  <a:close/>
                </a:path>
                <a:path w="6028055" h="2876550">
                  <a:moveTo>
                    <a:pt x="2144534" y="1959711"/>
                  </a:moveTo>
                  <a:lnTo>
                    <a:pt x="2109444" y="1959711"/>
                  </a:lnTo>
                  <a:lnTo>
                    <a:pt x="2035886" y="2073998"/>
                  </a:lnTo>
                  <a:lnTo>
                    <a:pt x="1964524" y="1959711"/>
                  </a:lnTo>
                  <a:lnTo>
                    <a:pt x="1928952" y="1959711"/>
                  </a:lnTo>
                  <a:lnTo>
                    <a:pt x="2017737" y="2104237"/>
                  </a:lnTo>
                  <a:lnTo>
                    <a:pt x="2017737" y="2226183"/>
                  </a:lnTo>
                  <a:lnTo>
                    <a:pt x="2050897" y="2226183"/>
                  </a:lnTo>
                  <a:lnTo>
                    <a:pt x="2050897" y="2101811"/>
                  </a:lnTo>
                  <a:lnTo>
                    <a:pt x="2144534" y="1959711"/>
                  </a:lnTo>
                  <a:close/>
                </a:path>
                <a:path w="6028055" h="2876550">
                  <a:moveTo>
                    <a:pt x="2149576" y="25412"/>
                  </a:moveTo>
                  <a:lnTo>
                    <a:pt x="2106841" y="5105"/>
                  </a:lnTo>
                  <a:lnTo>
                    <a:pt x="2068842" y="0"/>
                  </a:lnTo>
                  <a:lnTo>
                    <a:pt x="2025611" y="6756"/>
                  </a:lnTo>
                  <a:lnTo>
                    <a:pt x="1988705" y="25717"/>
                  </a:lnTo>
                  <a:lnTo>
                    <a:pt x="1960016" y="54991"/>
                  </a:lnTo>
                  <a:lnTo>
                    <a:pt x="1941423" y="92646"/>
                  </a:lnTo>
                  <a:lnTo>
                    <a:pt x="1934806" y="136791"/>
                  </a:lnTo>
                  <a:lnTo>
                    <a:pt x="1941372" y="182829"/>
                  </a:lnTo>
                  <a:lnTo>
                    <a:pt x="1959991" y="221424"/>
                  </a:lnTo>
                  <a:lnTo>
                    <a:pt x="1989048" y="250990"/>
                  </a:lnTo>
                  <a:lnTo>
                    <a:pt x="2026945" y="269900"/>
                  </a:lnTo>
                  <a:lnTo>
                    <a:pt x="2072068" y="276555"/>
                  </a:lnTo>
                  <a:lnTo>
                    <a:pt x="2081212" y="276313"/>
                  </a:lnTo>
                  <a:lnTo>
                    <a:pt x="2125675" y="267131"/>
                  </a:lnTo>
                  <a:lnTo>
                    <a:pt x="2119998" y="239026"/>
                  </a:lnTo>
                  <a:lnTo>
                    <a:pt x="2105215" y="242912"/>
                  </a:lnTo>
                  <a:lnTo>
                    <a:pt x="2090204" y="245122"/>
                  </a:lnTo>
                  <a:lnTo>
                    <a:pt x="2074087" y="245833"/>
                  </a:lnTo>
                  <a:lnTo>
                    <a:pt x="2031530" y="237909"/>
                  </a:lnTo>
                  <a:lnTo>
                    <a:pt x="1998916" y="215468"/>
                  </a:lnTo>
                  <a:lnTo>
                    <a:pt x="1978050" y="180467"/>
                  </a:lnTo>
                  <a:lnTo>
                    <a:pt x="1970697" y="134861"/>
                  </a:lnTo>
                  <a:lnTo>
                    <a:pt x="1977885" y="92786"/>
                  </a:lnTo>
                  <a:lnTo>
                    <a:pt x="1997951" y="59690"/>
                  </a:lnTo>
                  <a:lnTo>
                    <a:pt x="2028609" y="38023"/>
                  </a:lnTo>
                  <a:lnTo>
                    <a:pt x="2067560" y="30251"/>
                  </a:lnTo>
                  <a:lnTo>
                    <a:pt x="2085860" y="31419"/>
                  </a:lnTo>
                  <a:lnTo>
                    <a:pt x="2102421" y="35052"/>
                  </a:lnTo>
                  <a:lnTo>
                    <a:pt x="2117915" y="41338"/>
                  </a:lnTo>
                  <a:lnTo>
                    <a:pt x="2133041" y="50495"/>
                  </a:lnTo>
                  <a:lnTo>
                    <a:pt x="2149576" y="25412"/>
                  </a:lnTo>
                  <a:close/>
                </a:path>
                <a:path w="6028055" h="2876550">
                  <a:moveTo>
                    <a:pt x="2775229" y="1311516"/>
                  </a:moveTo>
                  <a:lnTo>
                    <a:pt x="2732328" y="1292923"/>
                  </a:lnTo>
                  <a:lnTo>
                    <a:pt x="2698115" y="1289342"/>
                  </a:lnTo>
                  <a:lnTo>
                    <a:pt x="2662097" y="1294422"/>
                  </a:lnTo>
                  <a:lnTo>
                    <a:pt x="2634348" y="1308760"/>
                  </a:lnTo>
                  <a:lnTo>
                    <a:pt x="2616517" y="1331061"/>
                  </a:lnTo>
                  <a:lnTo>
                    <a:pt x="2610205" y="1359992"/>
                  </a:lnTo>
                  <a:lnTo>
                    <a:pt x="2613482" y="1379499"/>
                  </a:lnTo>
                  <a:lnTo>
                    <a:pt x="2641371" y="1413751"/>
                  </a:lnTo>
                  <a:lnTo>
                    <a:pt x="2683967" y="1438998"/>
                  </a:lnTo>
                  <a:lnTo>
                    <a:pt x="2711424" y="1453629"/>
                  </a:lnTo>
                  <a:lnTo>
                    <a:pt x="2718765" y="1458455"/>
                  </a:lnTo>
                  <a:lnTo>
                    <a:pt x="2738120" y="1486700"/>
                  </a:lnTo>
                  <a:lnTo>
                    <a:pt x="2738120" y="1494434"/>
                  </a:lnTo>
                  <a:lnTo>
                    <a:pt x="2734665" y="1511427"/>
                  </a:lnTo>
                  <a:lnTo>
                    <a:pt x="2724696" y="1524101"/>
                  </a:lnTo>
                  <a:lnTo>
                    <a:pt x="2708821" y="1532026"/>
                  </a:lnTo>
                  <a:lnTo>
                    <a:pt x="2687637" y="1534769"/>
                  </a:lnTo>
                  <a:lnTo>
                    <a:pt x="2677541" y="1534312"/>
                  </a:lnTo>
                  <a:lnTo>
                    <a:pt x="2636101" y="1521663"/>
                  </a:lnTo>
                  <a:lnTo>
                    <a:pt x="2618587" y="1510576"/>
                  </a:lnTo>
                  <a:lnTo>
                    <a:pt x="2601658" y="1536776"/>
                  </a:lnTo>
                  <a:lnTo>
                    <a:pt x="2636012" y="1556537"/>
                  </a:lnTo>
                  <a:lnTo>
                    <a:pt x="2685224" y="1565490"/>
                  </a:lnTo>
                  <a:lnTo>
                    <a:pt x="2721559" y="1560296"/>
                  </a:lnTo>
                  <a:lnTo>
                    <a:pt x="2749143" y="1545437"/>
                  </a:lnTo>
                  <a:lnTo>
                    <a:pt x="2766669" y="1522044"/>
                  </a:lnTo>
                  <a:lnTo>
                    <a:pt x="2772803" y="1491208"/>
                  </a:lnTo>
                  <a:lnTo>
                    <a:pt x="2771394" y="1476971"/>
                  </a:lnTo>
                  <a:lnTo>
                    <a:pt x="2752229" y="1442745"/>
                  </a:lnTo>
                  <a:lnTo>
                    <a:pt x="2677172" y="1397215"/>
                  </a:lnTo>
                  <a:lnTo>
                    <a:pt x="2657056" y="1383080"/>
                  </a:lnTo>
                  <a:lnTo>
                    <a:pt x="2647086" y="1370622"/>
                  </a:lnTo>
                  <a:lnTo>
                    <a:pt x="2644406" y="1357172"/>
                  </a:lnTo>
                  <a:lnTo>
                    <a:pt x="2648102" y="1341742"/>
                  </a:lnTo>
                  <a:lnTo>
                    <a:pt x="2658503" y="1329880"/>
                  </a:lnTo>
                  <a:lnTo>
                    <a:pt x="2674582" y="1322273"/>
                  </a:lnTo>
                  <a:lnTo>
                    <a:pt x="2695295" y="1319580"/>
                  </a:lnTo>
                  <a:lnTo>
                    <a:pt x="2704071" y="1320012"/>
                  </a:lnTo>
                  <a:lnTo>
                    <a:pt x="2744025" y="1330121"/>
                  </a:lnTo>
                  <a:lnTo>
                    <a:pt x="2759900" y="1338948"/>
                  </a:lnTo>
                  <a:lnTo>
                    <a:pt x="2775229" y="1311516"/>
                  </a:lnTo>
                  <a:close/>
                </a:path>
                <a:path w="6028055" h="2876550">
                  <a:moveTo>
                    <a:pt x="2795447" y="916444"/>
                  </a:moveTo>
                  <a:lnTo>
                    <a:pt x="2719933" y="802246"/>
                  </a:lnTo>
                  <a:lnTo>
                    <a:pt x="2716733" y="797407"/>
                  </a:lnTo>
                  <a:lnTo>
                    <a:pt x="2729839" y="793915"/>
                  </a:lnTo>
                  <a:lnTo>
                    <a:pt x="2767050" y="765594"/>
                  </a:lnTo>
                  <a:lnTo>
                    <a:pt x="2780525" y="721918"/>
                  </a:lnTo>
                  <a:lnTo>
                    <a:pt x="2779064" y="706996"/>
                  </a:lnTo>
                  <a:lnTo>
                    <a:pt x="2774873" y="692975"/>
                  </a:lnTo>
                  <a:lnTo>
                    <a:pt x="2768244" y="680415"/>
                  </a:lnTo>
                  <a:lnTo>
                    <a:pt x="2766136" y="677887"/>
                  </a:lnTo>
                  <a:lnTo>
                    <a:pt x="2759481" y="669899"/>
                  </a:lnTo>
                  <a:lnTo>
                    <a:pt x="2747721" y="660463"/>
                  </a:lnTo>
                  <a:lnTo>
                    <a:pt x="2745041" y="659244"/>
                  </a:lnTo>
                  <a:lnTo>
                    <a:pt x="2745041" y="722325"/>
                  </a:lnTo>
                  <a:lnTo>
                    <a:pt x="2741638" y="744956"/>
                  </a:lnTo>
                  <a:lnTo>
                    <a:pt x="2731541" y="761250"/>
                  </a:lnTo>
                  <a:lnTo>
                    <a:pt x="2714866" y="771105"/>
                  </a:lnTo>
                  <a:lnTo>
                    <a:pt x="2691739" y="774420"/>
                  </a:lnTo>
                  <a:lnTo>
                    <a:pt x="2648496" y="774420"/>
                  </a:lnTo>
                  <a:lnTo>
                    <a:pt x="2648496" y="677887"/>
                  </a:lnTo>
                  <a:lnTo>
                    <a:pt x="2691739" y="677887"/>
                  </a:lnTo>
                  <a:lnTo>
                    <a:pt x="2730449" y="685622"/>
                  </a:lnTo>
                  <a:lnTo>
                    <a:pt x="2745041" y="722325"/>
                  </a:lnTo>
                  <a:lnTo>
                    <a:pt x="2745041" y="659244"/>
                  </a:lnTo>
                  <a:lnTo>
                    <a:pt x="2734373" y="654342"/>
                  </a:lnTo>
                  <a:lnTo>
                    <a:pt x="2717850" y="651040"/>
                  </a:lnTo>
                  <a:lnTo>
                    <a:pt x="2696565" y="650049"/>
                  </a:lnTo>
                  <a:lnTo>
                    <a:pt x="2615438" y="650049"/>
                  </a:lnTo>
                  <a:lnTo>
                    <a:pt x="2615438" y="916444"/>
                  </a:lnTo>
                  <a:lnTo>
                    <a:pt x="2648496" y="916444"/>
                  </a:lnTo>
                  <a:lnTo>
                    <a:pt x="2648496" y="802246"/>
                  </a:lnTo>
                  <a:lnTo>
                    <a:pt x="2684068" y="802246"/>
                  </a:lnTo>
                  <a:lnTo>
                    <a:pt x="2757538" y="916444"/>
                  </a:lnTo>
                  <a:lnTo>
                    <a:pt x="2795447" y="916444"/>
                  </a:lnTo>
                  <a:close/>
                </a:path>
                <a:path w="6028055" h="2876550">
                  <a:moveTo>
                    <a:pt x="2798521" y="4813"/>
                  </a:moveTo>
                  <a:lnTo>
                    <a:pt x="2765387" y="4813"/>
                  </a:lnTo>
                  <a:lnTo>
                    <a:pt x="2765387" y="230479"/>
                  </a:lnTo>
                  <a:lnTo>
                    <a:pt x="2758198" y="212318"/>
                  </a:lnTo>
                  <a:lnTo>
                    <a:pt x="2756509" y="209511"/>
                  </a:lnTo>
                  <a:lnTo>
                    <a:pt x="2755303" y="207899"/>
                  </a:lnTo>
                  <a:lnTo>
                    <a:pt x="2623362" y="4813"/>
                  </a:lnTo>
                  <a:lnTo>
                    <a:pt x="2580208" y="4813"/>
                  </a:lnTo>
                  <a:lnTo>
                    <a:pt x="2580208" y="271284"/>
                  </a:lnTo>
                  <a:lnTo>
                    <a:pt x="2613279" y="271284"/>
                  </a:lnTo>
                  <a:lnTo>
                    <a:pt x="2613279" y="40386"/>
                  </a:lnTo>
                  <a:lnTo>
                    <a:pt x="2614803" y="46431"/>
                  </a:lnTo>
                  <a:lnTo>
                    <a:pt x="2620530" y="56502"/>
                  </a:lnTo>
                  <a:lnTo>
                    <a:pt x="2622550" y="60553"/>
                  </a:lnTo>
                  <a:lnTo>
                    <a:pt x="2624493" y="63779"/>
                  </a:lnTo>
                  <a:lnTo>
                    <a:pt x="2760141" y="273710"/>
                  </a:lnTo>
                  <a:lnTo>
                    <a:pt x="2798521" y="273710"/>
                  </a:lnTo>
                  <a:lnTo>
                    <a:pt x="2798521" y="4813"/>
                  </a:lnTo>
                  <a:close/>
                </a:path>
                <a:path w="6028055" h="2876550">
                  <a:moveTo>
                    <a:pt x="2806115" y="2226157"/>
                  </a:moveTo>
                  <a:lnTo>
                    <a:pt x="2777769" y="2147532"/>
                  </a:lnTo>
                  <a:lnTo>
                    <a:pt x="2766834" y="2117191"/>
                  </a:lnTo>
                  <a:lnTo>
                    <a:pt x="2732722" y="2022602"/>
                  </a:lnTo>
                  <a:lnTo>
                    <a:pt x="2732722" y="2117191"/>
                  </a:lnTo>
                  <a:lnTo>
                    <a:pt x="2645943" y="2117191"/>
                  </a:lnTo>
                  <a:lnTo>
                    <a:pt x="2689491" y="1995335"/>
                  </a:lnTo>
                  <a:lnTo>
                    <a:pt x="2732722" y="2117191"/>
                  </a:lnTo>
                  <a:lnTo>
                    <a:pt x="2732722" y="2022602"/>
                  </a:lnTo>
                  <a:lnTo>
                    <a:pt x="2722892" y="1995335"/>
                  </a:lnTo>
                  <a:lnTo>
                    <a:pt x="2707309" y="1952104"/>
                  </a:lnTo>
                  <a:lnTo>
                    <a:pt x="2671737" y="1952104"/>
                  </a:lnTo>
                  <a:lnTo>
                    <a:pt x="2572461" y="2226157"/>
                  </a:lnTo>
                  <a:lnTo>
                    <a:pt x="2607957" y="2226157"/>
                  </a:lnTo>
                  <a:lnTo>
                    <a:pt x="2635453" y="2147532"/>
                  </a:lnTo>
                  <a:lnTo>
                    <a:pt x="2743200" y="2147532"/>
                  </a:lnTo>
                  <a:lnTo>
                    <a:pt x="2770632" y="2226157"/>
                  </a:lnTo>
                  <a:lnTo>
                    <a:pt x="2806115" y="2226157"/>
                  </a:lnTo>
                  <a:close/>
                </a:path>
                <a:path w="6028055" h="2876550">
                  <a:moveTo>
                    <a:pt x="3441052" y="2198243"/>
                  </a:moveTo>
                  <a:lnTo>
                    <a:pt x="3321926" y="2198243"/>
                  </a:lnTo>
                  <a:lnTo>
                    <a:pt x="3321926" y="1959483"/>
                  </a:lnTo>
                  <a:lnTo>
                    <a:pt x="3288868" y="1959483"/>
                  </a:lnTo>
                  <a:lnTo>
                    <a:pt x="3288868" y="2198243"/>
                  </a:lnTo>
                  <a:lnTo>
                    <a:pt x="3288868" y="2226183"/>
                  </a:lnTo>
                  <a:lnTo>
                    <a:pt x="3441052" y="2226183"/>
                  </a:lnTo>
                  <a:lnTo>
                    <a:pt x="3441052" y="2198243"/>
                  </a:lnTo>
                  <a:close/>
                </a:path>
                <a:path w="6028055" h="2876550">
                  <a:moveTo>
                    <a:pt x="3441052" y="243319"/>
                  </a:moveTo>
                  <a:lnTo>
                    <a:pt x="3321926" y="243319"/>
                  </a:lnTo>
                  <a:lnTo>
                    <a:pt x="3321926" y="4559"/>
                  </a:lnTo>
                  <a:lnTo>
                    <a:pt x="3288868" y="4559"/>
                  </a:lnTo>
                  <a:lnTo>
                    <a:pt x="3288868" y="243319"/>
                  </a:lnTo>
                  <a:lnTo>
                    <a:pt x="3288868" y="271259"/>
                  </a:lnTo>
                  <a:lnTo>
                    <a:pt x="3441052" y="271259"/>
                  </a:lnTo>
                  <a:lnTo>
                    <a:pt x="3441052" y="243319"/>
                  </a:lnTo>
                  <a:close/>
                </a:path>
                <a:path w="6028055" h="2876550">
                  <a:moveTo>
                    <a:pt x="3452520" y="1293710"/>
                  </a:moveTo>
                  <a:lnTo>
                    <a:pt x="3417430" y="1293710"/>
                  </a:lnTo>
                  <a:lnTo>
                    <a:pt x="3343872" y="1407998"/>
                  </a:lnTo>
                  <a:lnTo>
                    <a:pt x="3272498" y="1293710"/>
                  </a:lnTo>
                  <a:lnTo>
                    <a:pt x="3236938" y="1293710"/>
                  </a:lnTo>
                  <a:lnTo>
                    <a:pt x="3325723" y="1438236"/>
                  </a:lnTo>
                  <a:lnTo>
                    <a:pt x="3325723" y="1560182"/>
                  </a:lnTo>
                  <a:lnTo>
                    <a:pt x="3358883" y="1560182"/>
                  </a:lnTo>
                  <a:lnTo>
                    <a:pt x="3358883" y="1435811"/>
                  </a:lnTo>
                  <a:lnTo>
                    <a:pt x="3452520" y="1293710"/>
                  </a:lnTo>
                  <a:close/>
                </a:path>
                <a:path w="6028055" h="2876550">
                  <a:moveTo>
                    <a:pt x="3458807" y="649986"/>
                  </a:moveTo>
                  <a:lnTo>
                    <a:pt x="3425736" y="649986"/>
                  </a:lnTo>
                  <a:lnTo>
                    <a:pt x="3348240" y="862342"/>
                  </a:lnTo>
                  <a:lnTo>
                    <a:pt x="3347339" y="865974"/>
                  </a:lnTo>
                  <a:lnTo>
                    <a:pt x="3347339" y="870889"/>
                  </a:lnTo>
                  <a:lnTo>
                    <a:pt x="3347021" y="865568"/>
                  </a:lnTo>
                  <a:lnTo>
                    <a:pt x="3345815" y="861542"/>
                  </a:lnTo>
                  <a:lnTo>
                    <a:pt x="3265894" y="649986"/>
                  </a:lnTo>
                  <a:lnTo>
                    <a:pt x="3230321" y="649986"/>
                  </a:lnTo>
                  <a:lnTo>
                    <a:pt x="3335324" y="923315"/>
                  </a:lnTo>
                  <a:lnTo>
                    <a:pt x="3355492" y="923315"/>
                  </a:lnTo>
                  <a:lnTo>
                    <a:pt x="3458807" y="649986"/>
                  </a:lnTo>
                  <a:close/>
                </a:path>
                <a:path w="6028055" h="2876550">
                  <a:moveTo>
                    <a:pt x="3993121" y="650024"/>
                  </a:moveTo>
                  <a:lnTo>
                    <a:pt x="3960050" y="650024"/>
                  </a:lnTo>
                  <a:lnTo>
                    <a:pt x="3960050" y="916495"/>
                  </a:lnTo>
                  <a:lnTo>
                    <a:pt x="3993121" y="916495"/>
                  </a:lnTo>
                  <a:lnTo>
                    <a:pt x="3993121" y="650024"/>
                  </a:lnTo>
                  <a:close/>
                </a:path>
                <a:path w="6028055" h="2876550">
                  <a:moveTo>
                    <a:pt x="4072178" y="2155152"/>
                  </a:moveTo>
                  <a:lnTo>
                    <a:pt x="4068457" y="2129917"/>
                  </a:lnTo>
                  <a:lnTo>
                    <a:pt x="4057612" y="2109647"/>
                  </a:lnTo>
                  <a:lnTo>
                    <a:pt x="4051173" y="2104263"/>
                  </a:lnTo>
                  <a:lnTo>
                    <a:pt x="4040086" y="2094979"/>
                  </a:lnTo>
                  <a:lnTo>
                    <a:pt x="4037012" y="2093887"/>
                  </a:lnTo>
                  <a:lnTo>
                    <a:pt x="4037012" y="2152726"/>
                  </a:lnTo>
                  <a:lnTo>
                    <a:pt x="4035996" y="2163203"/>
                  </a:lnTo>
                  <a:lnTo>
                    <a:pt x="4007040" y="2196160"/>
                  </a:lnTo>
                  <a:lnTo>
                    <a:pt x="3980065" y="2198293"/>
                  </a:lnTo>
                  <a:lnTo>
                    <a:pt x="3934498" y="2198293"/>
                  </a:lnTo>
                  <a:lnTo>
                    <a:pt x="3934498" y="2104263"/>
                  </a:lnTo>
                  <a:lnTo>
                    <a:pt x="3980065" y="2104263"/>
                  </a:lnTo>
                  <a:lnTo>
                    <a:pt x="4004284" y="2107463"/>
                  </a:lnTo>
                  <a:lnTo>
                    <a:pt x="4022153" y="2116848"/>
                  </a:lnTo>
                  <a:lnTo>
                    <a:pt x="4033215" y="2132063"/>
                  </a:lnTo>
                  <a:lnTo>
                    <a:pt x="4037012" y="2152726"/>
                  </a:lnTo>
                  <a:lnTo>
                    <a:pt x="4037012" y="2093887"/>
                  </a:lnTo>
                  <a:lnTo>
                    <a:pt x="4016362" y="2086521"/>
                  </a:lnTo>
                  <a:lnTo>
                    <a:pt x="4035437" y="2076881"/>
                  </a:lnTo>
                  <a:lnTo>
                    <a:pt x="4038396" y="2074024"/>
                  </a:lnTo>
                  <a:lnTo>
                    <a:pt x="4049801" y="2062975"/>
                  </a:lnTo>
                  <a:lnTo>
                    <a:pt x="4058869" y="2045525"/>
                  </a:lnTo>
                  <a:lnTo>
                    <a:pt x="4062018" y="2025230"/>
                  </a:lnTo>
                  <a:lnTo>
                    <a:pt x="4060558" y="2011413"/>
                  </a:lnTo>
                  <a:lnTo>
                    <a:pt x="4041038" y="1976348"/>
                  </a:lnTo>
                  <a:lnTo>
                    <a:pt x="4026928" y="1966976"/>
                  </a:lnTo>
                  <a:lnTo>
                    <a:pt x="4026928" y="2028037"/>
                  </a:lnTo>
                  <a:lnTo>
                    <a:pt x="4026052" y="2038045"/>
                  </a:lnTo>
                  <a:lnTo>
                    <a:pt x="3999623" y="2071484"/>
                  </a:lnTo>
                  <a:lnTo>
                    <a:pt x="3977652" y="2074024"/>
                  </a:lnTo>
                  <a:lnTo>
                    <a:pt x="3934498" y="2074024"/>
                  </a:lnTo>
                  <a:lnTo>
                    <a:pt x="3934498" y="1987638"/>
                  </a:lnTo>
                  <a:lnTo>
                    <a:pt x="3980065" y="1987638"/>
                  </a:lnTo>
                  <a:lnTo>
                    <a:pt x="4020566" y="2003196"/>
                  </a:lnTo>
                  <a:lnTo>
                    <a:pt x="4026928" y="2028037"/>
                  </a:lnTo>
                  <a:lnTo>
                    <a:pt x="4026928" y="1966976"/>
                  </a:lnTo>
                  <a:lnTo>
                    <a:pt x="4019080" y="1963508"/>
                  </a:lnTo>
                  <a:lnTo>
                    <a:pt x="4005072" y="1960626"/>
                  </a:lnTo>
                  <a:lnTo>
                    <a:pt x="3987736" y="1959737"/>
                  </a:lnTo>
                  <a:lnTo>
                    <a:pt x="3901351" y="1959737"/>
                  </a:lnTo>
                  <a:lnTo>
                    <a:pt x="3901351" y="2226208"/>
                  </a:lnTo>
                  <a:lnTo>
                    <a:pt x="3999827" y="2226208"/>
                  </a:lnTo>
                  <a:lnTo>
                    <a:pt x="4029341" y="2221052"/>
                  </a:lnTo>
                  <a:lnTo>
                    <a:pt x="4052189" y="2206561"/>
                  </a:lnTo>
                  <a:lnTo>
                    <a:pt x="4057612" y="2198293"/>
                  </a:lnTo>
                  <a:lnTo>
                    <a:pt x="4066933" y="2184120"/>
                  </a:lnTo>
                  <a:lnTo>
                    <a:pt x="4072178" y="2155152"/>
                  </a:lnTo>
                  <a:close/>
                </a:path>
                <a:path w="6028055" h="2876550">
                  <a:moveTo>
                    <a:pt x="4072178" y="200228"/>
                  </a:moveTo>
                  <a:lnTo>
                    <a:pt x="4068457" y="174993"/>
                  </a:lnTo>
                  <a:lnTo>
                    <a:pt x="4057612" y="154724"/>
                  </a:lnTo>
                  <a:lnTo>
                    <a:pt x="4051173" y="149339"/>
                  </a:lnTo>
                  <a:lnTo>
                    <a:pt x="4040086" y="140055"/>
                  </a:lnTo>
                  <a:lnTo>
                    <a:pt x="4037012" y="138963"/>
                  </a:lnTo>
                  <a:lnTo>
                    <a:pt x="4037012" y="197815"/>
                  </a:lnTo>
                  <a:lnTo>
                    <a:pt x="4035996" y="208292"/>
                  </a:lnTo>
                  <a:lnTo>
                    <a:pt x="4007040" y="241249"/>
                  </a:lnTo>
                  <a:lnTo>
                    <a:pt x="3980065" y="243382"/>
                  </a:lnTo>
                  <a:lnTo>
                    <a:pt x="3934498" y="243382"/>
                  </a:lnTo>
                  <a:lnTo>
                    <a:pt x="3934498" y="149339"/>
                  </a:lnTo>
                  <a:lnTo>
                    <a:pt x="3980065" y="149339"/>
                  </a:lnTo>
                  <a:lnTo>
                    <a:pt x="4004284" y="152552"/>
                  </a:lnTo>
                  <a:lnTo>
                    <a:pt x="4022153" y="161937"/>
                  </a:lnTo>
                  <a:lnTo>
                    <a:pt x="4033215" y="177139"/>
                  </a:lnTo>
                  <a:lnTo>
                    <a:pt x="4037012" y="197815"/>
                  </a:lnTo>
                  <a:lnTo>
                    <a:pt x="4037012" y="138963"/>
                  </a:lnTo>
                  <a:lnTo>
                    <a:pt x="4016362" y="131597"/>
                  </a:lnTo>
                  <a:lnTo>
                    <a:pt x="4035437" y="121970"/>
                  </a:lnTo>
                  <a:lnTo>
                    <a:pt x="4038396" y="119100"/>
                  </a:lnTo>
                  <a:lnTo>
                    <a:pt x="4049801" y="108051"/>
                  </a:lnTo>
                  <a:lnTo>
                    <a:pt x="4058869" y="90601"/>
                  </a:lnTo>
                  <a:lnTo>
                    <a:pt x="4062018" y="70307"/>
                  </a:lnTo>
                  <a:lnTo>
                    <a:pt x="4060558" y="56502"/>
                  </a:lnTo>
                  <a:lnTo>
                    <a:pt x="4041038" y="21424"/>
                  </a:lnTo>
                  <a:lnTo>
                    <a:pt x="4026928" y="12052"/>
                  </a:lnTo>
                  <a:lnTo>
                    <a:pt x="4026928" y="73126"/>
                  </a:lnTo>
                  <a:lnTo>
                    <a:pt x="4026052" y="83134"/>
                  </a:lnTo>
                  <a:lnTo>
                    <a:pt x="3999623" y="116573"/>
                  </a:lnTo>
                  <a:lnTo>
                    <a:pt x="3977652" y="119100"/>
                  </a:lnTo>
                  <a:lnTo>
                    <a:pt x="3934498" y="119100"/>
                  </a:lnTo>
                  <a:lnTo>
                    <a:pt x="3934498" y="32715"/>
                  </a:lnTo>
                  <a:lnTo>
                    <a:pt x="3980065" y="32715"/>
                  </a:lnTo>
                  <a:lnTo>
                    <a:pt x="4020566" y="48272"/>
                  </a:lnTo>
                  <a:lnTo>
                    <a:pt x="4026928" y="73126"/>
                  </a:lnTo>
                  <a:lnTo>
                    <a:pt x="4026928" y="12052"/>
                  </a:lnTo>
                  <a:lnTo>
                    <a:pt x="4019080" y="8585"/>
                  </a:lnTo>
                  <a:lnTo>
                    <a:pt x="4005072" y="5702"/>
                  </a:lnTo>
                  <a:lnTo>
                    <a:pt x="3987736" y="4813"/>
                  </a:lnTo>
                  <a:lnTo>
                    <a:pt x="3901351" y="4813"/>
                  </a:lnTo>
                  <a:lnTo>
                    <a:pt x="3901351" y="271284"/>
                  </a:lnTo>
                  <a:lnTo>
                    <a:pt x="3999827" y="271284"/>
                  </a:lnTo>
                  <a:lnTo>
                    <a:pt x="4029341" y="266141"/>
                  </a:lnTo>
                  <a:lnTo>
                    <a:pt x="4052189" y="251637"/>
                  </a:lnTo>
                  <a:lnTo>
                    <a:pt x="4057612" y="243382"/>
                  </a:lnTo>
                  <a:lnTo>
                    <a:pt x="4066933" y="229196"/>
                  </a:lnTo>
                  <a:lnTo>
                    <a:pt x="4072178" y="200228"/>
                  </a:lnTo>
                  <a:close/>
                </a:path>
                <a:path w="6028055" h="2876550">
                  <a:moveTo>
                    <a:pt x="4072940" y="1532242"/>
                  </a:moveTo>
                  <a:lnTo>
                    <a:pt x="3953827" y="1532242"/>
                  </a:lnTo>
                  <a:lnTo>
                    <a:pt x="3953827" y="1293482"/>
                  </a:lnTo>
                  <a:lnTo>
                    <a:pt x="3920756" y="1293482"/>
                  </a:lnTo>
                  <a:lnTo>
                    <a:pt x="3920756" y="1532242"/>
                  </a:lnTo>
                  <a:lnTo>
                    <a:pt x="3920756" y="1560182"/>
                  </a:lnTo>
                  <a:lnTo>
                    <a:pt x="4072940" y="1560182"/>
                  </a:lnTo>
                  <a:lnTo>
                    <a:pt x="4072940" y="1532242"/>
                  </a:lnTo>
                  <a:close/>
                </a:path>
                <a:path w="6028055" h="2876550">
                  <a:moveTo>
                    <a:pt x="4702200" y="888530"/>
                  </a:moveTo>
                  <a:lnTo>
                    <a:pt x="4581868" y="888530"/>
                  </a:lnTo>
                  <a:lnTo>
                    <a:pt x="4581868" y="794550"/>
                  </a:lnTo>
                  <a:lnTo>
                    <a:pt x="4678413" y="794550"/>
                  </a:lnTo>
                  <a:lnTo>
                    <a:pt x="4678413" y="766610"/>
                  </a:lnTo>
                  <a:lnTo>
                    <a:pt x="4581868" y="766610"/>
                  </a:lnTo>
                  <a:lnTo>
                    <a:pt x="4581868" y="677710"/>
                  </a:lnTo>
                  <a:lnTo>
                    <a:pt x="4698568" y="677710"/>
                  </a:lnTo>
                  <a:lnTo>
                    <a:pt x="4698568" y="649770"/>
                  </a:lnTo>
                  <a:lnTo>
                    <a:pt x="4548797" y="649770"/>
                  </a:lnTo>
                  <a:lnTo>
                    <a:pt x="4548797" y="677710"/>
                  </a:lnTo>
                  <a:lnTo>
                    <a:pt x="4548797" y="766610"/>
                  </a:lnTo>
                  <a:lnTo>
                    <a:pt x="4548797" y="794550"/>
                  </a:lnTo>
                  <a:lnTo>
                    <a:pt x="4548797" y="888530"/>
                  </a:lnTo>
                  <a:lnTo>
                    <a:pt x="4548797" y="916470"/>
                  </a:lnTo>
                  <a:lnTo>
                    <a:pt x="4702200" y="916470"/>
                  </a:lnTo>
                  <a:lnTo>
                    <a:pt x="4702200" y="888530"/>
                  </a:lnTo>
                  <a:close/>
                </a:path>
                <a:path w="6028055" h="2876550">
                  <a:moveTo>
                    <a:pt x="4722901" y="4813"/>
                  </a:moveTo>
                  <a:lnTo>
                    <a:pt x="4689754" y="4813"/>
                  </a:lnTo>
                  <a:lnTo>
                    <a:pt x="4689754" y="230479"/>
                  </a:lnTo>
                  <a:lnTo>
                    <a:pt x="4682579" y="212318"/>
                  </a:lnTo>
                  <a:lnTo>
                    <a:pt x="4547717" y="4813"/>
                  </a:lnTo>
                  <a:lnTo>
                    <a:pt x="4504575" y="4813"/>
                  </a:lnTo>
                  <a:lnTo>
                    <a:pt x="4504575" y="271284"/>
                  </a:lnTo>
                  <a:lnTo>
                    <a:pt x="4537634" y="271284"/>
                  </a:lnTo>
                  <a:lnTo>
                    <a:pt x="4537634" y="40386"/>
                  </a:lnTo>
                  <a:lnTo>
                    <a:pt x="4539183" y="46431"/>
                  </a:lnTo>
                  <a:lnTo>
                    <a:pt x="4544911" y="56502"/>
                  </a:lnTo>
                  <a:lnTo>
                    <a:pt x="4546917" y="60553"/>
                  </a:lnTo>
                  <a:lnTo>
                    <a:pt x="4548771" y="63779"/>
                  </a:lnTo>
                  <a:lnTo>
                    <a:pt x="4684433" y="273710"/>
                  </a:lnTo>
                  <a:lnTo>
                    <a:pt x="4722901" y="273710"/>
                  </a:lnTo>
                  <a:lnTo>
                    <a:pt x="4722901" y="4813"/>
                  </a:lnTo>
                  <a:close/>
                </a:path>
                <a:path w="6028055" h="2876550">
                  <a:moveTo>
                    <a:pt x="4727727" y="1959711"/>
                  </a:moveTo>
                  <a:lnTo>
                    <a:pt x="4694656" y="1959711"/>
                  </a:lnTo>
                  <a:lnTo>
                    <a:pt x="4617148" y="2172068"/>
                  </a:lnTo>
                  <a:lnTo>
                    <a:pt x="4616183" y="2175700"/>
                  </a:lnTo>
                  <a:lnTo>
                    <a:pt x="4616183" y="2180602"/>
                  </a:lnTo>
                  <a:lnTo>
                    <a:pt x="4615942" y="2175294"/>
                  </a:lnTo>
                  <a:lnTo>
                    <a:pt x="4614646" y="2171255"/>
                  </a:lnTo>
                  <a:lnTo>
                    <a:pt x="4534814" y="1959711"/>
                  </a:lnTo>
                  <a:lnTo>
                    <a:pt x="4499153" y="1959711"/>
                  </a:lnTo>
                  <a:lnTo>
                    <a:pt x="4604245" y="2233041"/>
                  </a:lnTo>
                  <a:lnTo>
                    <a:pt x="4624413" y="2233041"/>
                  </a:lnTo>
                  <a:lnTo>
                    <a:pt x="4727727" y="1959711"/>
                  </a:lnTo>
                  <a:close/>
                </a:path>
                <a:path w="6028055" h="2876550">
                  <a:moveTo>
                    <a:pt x="4730407" y="1560156"/>
                  </a:moveTo>
                  <a:lnTo>
                    <a:pt x="4702073" y="1481518"/>
                  </a:lnTo>
                  <a:lnTo>
                    <a:pt x="4691151" y="1451190"/>
                  </a:lnTo>
                  <a:lnTo>
                    <a:pt x="4657014" y="1356448"/>
                  </a:lnTo>
                  <a:lnTo>
                    <a:pt x="4657014" y="1451190"/>
                  </a:lnTo>
                  <a:lnTo>
                    <a:pt x="4570222" y="1451190"/>
                  </a:lnTo>
                  <a:lnTo>
                    <a:pt x="4613859" y="1329334"/>
                  </a:lnTo>
                  <a:lnTo>
                    <a:pt x="4657014" y="1451190"/>
                  </a:lnTo>
                  <a:lnTo>
                    <a:pt x="4657014" y="1356448"/>
                  </a:lnTo>
                  <a:lnTo>
                    <a:pt x="4647247" y="1329334"/>
                  </a:lnTo>
                  <a:lnTo>
                    <a:pt x="4631677" y="1286103"/>
                  </a:lnTo>
                  <a:lnTo>
                    <a:pt x="4596041" y="1286103"/>
                  </a:lnTo>
                  <a:lnTo>
                    <a:pt x="4496841" y="1560156"/>
                  </a:lnTo>
                  <a:lnTo>
                    <a:pt x="4532236" y="1560156"/>
                  </a:lnTo>
                  <a:lnTo>
                    <a:pt x="4559820" y="1481518"/>
                  </a:lnTo>
                  <a:lnTo>
                    <a:pt x="4667580" y="1481518"/>
                  </a:lnTo>
                  <a:lnTo>
                    <a:pt x="4694999" y="1560156"/>
                  </a:lnTo>
                  <a:lnTo>
                    <a:pt x="4730407" y="1560156"/>
                  </a:lnTo>
                  <a:close/>
                </a:path>
                <a:path w="6028055" h="2876550">
                  <a:moveTo>
                    <a:pt x="5373382" y="22593"/>
                  </a:moveTo>
                  <a:lnTo>
                    <a:pt x="5330507" y="3987"/>
                  </a:lnTo>
                  <a:lnTo>
                    <a:pt x="5296293" y="419"/>
                  </a:lnTo>
                  <a:lnTo>
                    <a:pt x="5260264" y="5486"/>
                  </a:lnTo>
                  <a:lnTo>
                    <a:pt x="5232527" y="19837"/>
                  </a:lnTo>
                  <a:lnTo>
                    <a:pt x="5214683" y="42125"/>
                  </a:lnTo>
                  <a:lnTo>
                    <a:pt x="5208371" y="71069"/>
                  </a:lnTo>
                  <a:lnTo>
                    <a:pt x="5211648" y="90563"/>
                  </a:lnTo>
                  <a:lnTo>
                    <a:pt x="5239550" y="124815"/>
                  </a:lnTo>
                  <a:lnTo>
                    <a:pt x="5282133" y="150075"/>
                  </a:lnTo>
                  <a:lnTo>
                    <a:pt x="5309603" y="164706"/>
                  </a:lnTo>
                  <a:lnTo>
                    <a:pt x="5316944" y="169532"/>
                  </a:lnTo>
                  <a:lnTo>
                    <a:pt x="5336286" y="197777"/>
                  </a:lnTo>
                  <a:lnTo>
                    <a:pt x="5336286" y="205511"/>
                  </a:lnTo>
                  <a:lnTo>
                    <a:pt x="5332831" y="222504"/>
                  </a:lnTo>
                  <a:lnTo>
                    <a:pt x="5322875" y="235178"/>
                  </a:lnTo>
                  <a:lnTo>
                    <a:pt x="5307000" y="243103"/>
                  </a:lnTo>
                  <a:lnTo>
                    <a:pt x="5285803" y="245846"/>
                  </a:lnTo>
                  <a:lnTo>
                    <a:pt x="5275719" y="245389"/>
                  </a:lnTo>
                  <a:lnTo>
                    <a:pt x="5234279" y="232740"/>
                  </a:lnTo>
                  <a:lnTo>
                    <a:pt x="5216766" y="221640"/>
                  </a:lnTo>
                  <a:lnTo>
                    <a:pt x="5199837" y="247853"/>
                  </a:lnTo>
                  <a:lnTo>
                    <a:pt x="5234190" y="267614"/>
                  </a:lnTo>
                  <a:lnTo>
                    <a:pt x="5283390" y="276567"/>
                  </a:lnTo>
                  <a:lnTo>
                    <a:pt x="5319738" y="271373"/>
                  </a:lnTo>
                  <a:lnTo>
                    <a:pt x="5347322" y="256514"/>
                  </a:lnTo>
                  <a:lnTo>
                    <a:pt x="5364835" y="233121"/>
                  </a:lnTo>
                  <a:lnTo>
                    <a:pt x="5370969" y="202285"/>
                  </a:lnTo>
                  <a:lnTo>
                    <a:pt x="5369572" y="188048"/>
                  </a:lnTo>
                  <a:lnTo>
                    <a:pt x="5350408" y="153809"/>
                  </a:lnTo>
                  <a:lnTo>
                    <a:pt x="5275338" y="108280"/>
                  </a:lnTo>
                  <a:lnTo>
                    <a:pt x="5255234" y="94157"/>
                  </a:lnTo>
                  <a:lnTo>
                    <a:pt x="5245265" y="81699"/>
                  </a:lnTo>
                  <a:lnTo>
                    <a:pt x="5242572" y="68249"/>
                  </a:lnTo>
                  <a:lnTo>
                    <a:pt x="5246268" y="52806"/>
                  </a:lnTo>
                  <a:lnTo>
                    <a:pt x="5256682" y="40957"/>
                  </a:lnTo>
                  <a:lnTo>
                    <a:pt x="5272760" y="33337"/>
                  </a:lnTo>
                  <a:lnTo>
                    <a:pt x="5293461" y="30657"/>
                  </a:lnTo>
                  <a:lnTo>
                    <a:pt x="5302237" y="31089"/>
                  </a:lnTo>
                  <a:lnTo>
                    <a:pt x="5342191" y="41198"/>
                  </a:lnTo>
                  <a:lnTo>
                    <a:pt x="5358066" y="50012"/>
                  </a:lnTo>
                  <a:lnTo>
                    <a:pt x="5373382" y="22593"/>
                  </a:lnTo>
                  <a:close/>
                </a:path>
                <a:path w="6028055" h="2876550">
                  <a:moveTo>
                    <a:pt x="5396687" y="1293736"/>
                  </a:moveTo>
                  <a:lnTo>
                    <a:pt x="5363553" y="1293736"/>
                  </a:lnTo>
                  <a:lnTo>
                    <a:pt x="5363553" y="1519402"/>
                  </a:lnTo>
                  <a:lnTo>
                    <a:pt x="5356364" y="1501241"/>
                  </a:lnTo>
                  <a:lnTo>
                    <a:pt x="5354663" y="1498422"/>
                  </a:lnTo>
                  <a:lnTo>
                    <a:pt x="5353469" y="1496809"/>
                  </a:lnTo>
                  <a:lnTo>
                    <a:pt x="5221516" y="1293736"/>
                  </a:lnTo>
                  <a:lnTo>
                    <a:pt x="5178374" y="1293736"/>
                  </a:lnTo>
                  <a:lnTo>
                    <a:pt x="5178374" y="1560207"/>
                  </a:lnTo>
                  <a:lnTo>
                    <a:pt x="5211432" y="1560207"/>
                  </a:lnTo>
                  <a:lnTo>
                    <a:pt x="5211432" y="1329296"/>
                  </a:lnTo>
                  <a:lnTo>
                    <a:pt x="5212969" y="1335354"/>
                  </a:lnTo>
                  <a:lnTo>
                    <a:pt x="5218696" y="1345425"/>
                  </a:lnTo>
                  <a:lnTo>
                    <a:pt x="5220716" y="1349463"/>
                  </a:lnTo>
                  <a:lnTo>
                    <a:pt x="5222646" y="1352689"/>
                  </a:lnTo>
                  <a:lnTo>
                    <a:pt x="5358308" y="1562620"/>
                  </a:lnTo>
                  <a:lnTo>
                    <a:pt x="5396687" y="1562620"/>
                  </a:lnTo>
                  <a:lnTo>
                    <a:pt x="5396687" y="1293736"/>
                  </a:lnTo>
                  <a:close/>
                </a:path>
                <a:path w="6028055" h="2876550">
                  <a:moveTo>
                    <a:pt x="5400281" y="1980323"/>
                  </a:moveTo>
                  <a:lnTo>
                    <a:pt x="5357546" y="1960029"/>
                  </a:lnTo>
                  <a:lnTo>
                    <a:pt x="5319547" y="1954923"/>
                  </a:lnTo>
                  <a:lnTo>
                    <a:pt x="5276304" y="1961667"/>
                  </a:lnTo>
                  <a:lnTo>
                    <a:pt x="5239410" y="1980641"/>
                  </a:lnTo>
                  <a:lnTo>
                    <a:pt x="5210721" y="2009902"/>
                  </a:lnTo>
                  <a:lnTo>
                    <a:pt x="5192128" y="2047570"/>
                  </a:lnTo>
                  <a:lnTo>
                    <a:pt x="5185511" y="2091715"/>
                  </a:lnTo>
                  <a:lnTo>
                    <a:pt x="5192077" y="2137753"/>
                  </a:lnTo>
                  <a:lnTo>
                    <a:pt x="5210695" y="2176348"/>
                  </a:lnTo>
                  <a:lnTo>
                    <a:pt x="5239753" y="2205901"/>
                  </a:lnTo>
                  <a:lnTo>
                    <a:pt x="5277650" y="2224824"/>
                  </a:lnTo>
                  <a:lnTo>
                    <a:pt x="5322773" y="2231479"/>
                  </a:lnTo>
                  <a:lnTo>
                    <a:pt x="5331917" y="2231225"/>
                  </a:lnTo>
                  <a:lnTo>
                    <a:pt x="5376367" y="2222055"/>
                  </a:lnTo>
                  <a:lnTo>
                    <a:pt x="5370703" y="2193950"/>
                  </a:lnTo>
                  <a:lnTo>
                    <a:pt x="5355920" y="2197824"/>
                  </a:lnTo>
                  <a:lnTo>
                    <a:pt x="5340896" y="2200046"/>
                  </a:lnTo>
                  <a:lnTo>
                    <a:pt x="5324792" y="2200745"/>
                  </a:lnTo>
                  <a:lnTo>
                    <a:pt x="5282235" y="2192832"/>
                  </a:lnTo>
                  <a:lnTo>
                    <a:pt x="5249621" y="2170392"/>
                  </a:lnTo>
                  <a:lnTo>
                    <a:pt x="5228755" y="2135390"/>
                  </a:lnTo>
                  <a:lnTo>
                    <a:pt x="5221402" y="2089785"/>
                  </a:lnTo>
                  <a:lnTo>
                    <a:pt x="5228590" y="2047709"/>
                  </a:lnTo>
                  <a:lnTo>
                    <a:pt x="5248656" y="2014613"/>
                  </a:lnTo>
                  <a:lnTo>
                    <a:pt x="5279314" y="1992947"/>
                  </a:lnTo>
                  <a:lnTo>
                    <a:pt x="5318264" y="1985175"/>
                  </a:lnTo>
                  <a:lnTo>
                    <a:pt x="5336565" y="1986343"/>
                  </a:lnTo>
                  <a:lnTo>
                    <a:pt x="5353126" y="1989975"/>
                  </a:lnTo>
                  <a:lnTo>
                    <a:pt x="5368620" y="1996262"/>
                  </a:lnTo>
                  <a:lnTo>
                    <a:pt x="5383746" y="2005418"/>
                  </a:lnTo>
                  <a:lnTo>
                    <a:pt x="5400281" y="1980323"/>
                  </a:lnTo>
                  <a:close/>
                </a:path>
                <a:path w="6028055" h="2876550">
                  <a:moveTo>
                    <a:pt x="5458650" y="650036"/>
                  </a:moveTo>
                  <a:lnTo>
                    <a:pt x="5425986" y="650036"/>
                  </a:lnTo>
                  <a:lnTo>
                    <a:pt x="5347665" y="869645"/>
                  </a:lnTo>
                  <a:lnTo>
                    <a:pt x="5304040" y="755764"/>
                  </a:lnTo>
                  <a:lnTo>
                    <a:pt x="5344858" y="650036"/>
                  </a:lnTo>
                  <a:lnTo>
                    <a:pt x="5317350" y="650036"/>
                  </a:lnTo>
                  <a:lnTo>
                    <a:pt x="5290337" y="719874"/>
                  </a:lnTo>
                  <a:lnTo>
                    <a:pt x="5263718" y="650036"/>
                  </a:lnTo>
                  <a:lnTo>
                    <a:pt x="5233390" y="650036"/>
                  </a:lnTo>
                  <a:lnTo>
                    <a:pt x="5275415" y="760679"/>
                  </a:lnTo>
                  <a:lnTo>
                    <a:pt x="5233390" y="870051"/>
                  </a:lnTo>
                  <a:lnTo>
                    <a:pt x="5151856" y="650036"/>
                  </a:lnTo>
                  <a:lnTo>
                    <a:pt x="5116373" y="650036"/>
                  </a:lnTo>
                  <a:lnTo>
                    <a:pt x="5222913" y="921740"/>
                  </a:lnTo>
                  <a:lnTo>
                    <a:pt x="5240731" y="921740"/>
                  </a:lnTo>
                  <a:lnTo>
                    <a:pt x="5289042" y="795769"/>
                  </a:lnTo>
                  <a:lnTo>
                    <a:pt x="5337111" y="921740"/>
                  </a:lnTo>
                  <a:lnTo>
                    <a:pt x="5357749" y="921740"/>
                  </a:lnTo>
                  <a:lnTo>
                    <a:pt x="5458650" y="650036"/>
                  </a:lnTo>
                  <a:close/>
                </a:path>
                <a:path w="6028055" h="2876550">
                  <a:moveTo>
                    <a:pt x="5996940" y="1977529"/>
                  </a:moveTo>
                  <a:lnTo>
                    <a:pt x="5954052" y="1958924"/>
                  </a:lnTo>
                  <a:lnTo>
                    <a:pt x="5919838" y="1955342"/>
                  </a:lnTo>
                  <a:lnTo>
                    <a:pt x="5883821" y="1960422"/>
                  </a:lnTo>
                  <a:lnTo>
                    <a:pt x="5856071" y="1974761"/>
                  </a:lnTo>
                  <a:lnTo>
                    <a:pt x="5838228" y="1997062"/>
                  </a:lnTo>
                  <a:lnTo>
                    <a:pt x="5831929" y="2025992"/>
                  </a:lnTo>
                  <a:lnTo>
                    <a:pt x="5835193" y="2045500"/>
                  </a:lnTo>
                  <a:lnTo>
                    <a:pt x="5863094" y="2079752"/>
                  </a:lnTo>
                  <a:lnTo>
                    <a:pt x="5905690" y="2104999"/>
                  </a:lnTo>
                  <a:lnTo>
                    <a:pt x="5933148" y="2119630"/>
                  </a:lnTo>
                  <a:lnTo>
                    <a:pt x="5940488" y="2124456"/>
                  </a:lnTo>
                  <a:lnTo>
                    <a:pt x="5959830" y="2152700"/>
                  </a:lnTo>
                  <a:lnTo>
                    <a:pt x="5959830" y="2160435"/>
                  </a:lnTo>
                  <a:lnTo>
                    <a:pt x="5956376" y="2177427"/>
                  </a:lnTo>
                  <a:lnTo>
                    <a:pt x="5946419" y="2190102"/>
                  </a:lnTo>
                  <a:lnTo>
                    <a:pt x="5930544" y="2198027"/>
                  </a:lnTo>
                  <a:lnTo>
                    <a:pt x="5909361" y="2200757"/>
                  </a:lnTo>
                  <a:lnTo>
                    <a:pt x="5899264" y="2200300"/>
                  </a:lnTo>
                  <a:lnTo>
                    <a:pt x="5857824" y="2187664"/>
                  </a:lnTo>
                  <a:lnTo>
                    <a:pt x="5840311" y="2176576"/>
                  </a:lnTo>
                  <a:lnTo>
                    <a:pt x="5823382" y="2202789"/>
                  </a:lnTo>
                  <a:lnTo>
                    <a:pt x="5857735" y="2222538"/>
                  </a:lnTo>
                  <a:lnTo>
                    <a:pt x="5906922" y="2231491"/>
                  </a:lnTo>
                  <a:lnTo>
                    <a:pt x="5943270" y="2226297"/>
                  </a:lnTo>
                  <a:lnTo>
                    <a:pt x="5970867" y="2211438"/>
                  </a:lnTo>
                  <a:lnTo>
                    <a:pt x="5988380" y="2188045"/>
                  </a:lnTo>
                  <a:lnTo>
                    <a:pt x="5994514" y="2157209"/>
                  </a:lnTo>
                  <a:lnTo>
                    <a:pt x="5993117" y="2142972"/>
                  </a:lnTo>
                  <a:lnTo>
                    <a:pt x="5973953" y="2108746"/>
                  </a:lnTo>
                  <a:lnTo>
                    <a:pt x="5898896" y="2063216"/>
                  </a:lnTo>
                  <a:lnTo>
                    <a:pt x="5878779" y="2049081"/>
                  </a:lnTo>
                  <a:lnTo>
                    <a:pt x="5868809" y="2036622"/>
                  </a:lnTo>
                  <a:lnTo>
                    <a:pt x="5866117" y="2023173"/>
                  </a:lnTo>
                  <a:lnTo>
                    <a:pt x="5869825" y="2007743"/>
                  </a:lnTo>
                  <a:lnTo>
                    <a:pt x="5880227" y="1995881"/>
                  </a:lnTo>
                  <a:lnTo>
                    <a:pt x="5896305" y="1988273"/>
                  </a:lnTo>
                  <a:lnTo>
                    <a:pt x="5917006" y="1985581"/>
                  </a:lnTo>
                  <a:lnTo>
                    <a:pt x="5925782" y="1986013"/>
                  </a:lnTo>
                  <a:lnTo>
                    <a:pt x="5965736" y="1996122"/>
                  </a:lnTo>
                  <a:lnTo>
                    <a:pt x="5981611" y="2004949"/>
                  </a:lnTo>
                  <a:lnTo>
                    <a:pt x="5996940" y="1977529"/>
                  </a:lnTo>
                  <a:close/>
                </a:path>
                <a:path w="6028055" h="2876550">
                  <a:moveTo>
                    <a:pt x="5999543" y="243319"/>
                  </a:moveTo>
                  <a:lnTo>
                    <a:pt x="5879287" y="243319"/>
                  </a:lnTo>
                  <a:lnTo>
                    <a:pt x="5879287" y="149339"/>
                  </a:lnTo>
                  <a:lnTo>
                    <a:pt x="5975743" y="149339"/>
                  </a:lnTo>
                  <a:lnTo>
                    <a:pt x="5975743" y="121399"/>
                  </a:lnTo>
                  <a:lnTo>
                    <a:pt x="5879287" y="121399"/>
                  </a:lnTo>
                  <a:lnTo>
                    <a:pt x="5879287" y="32499"/>
                  </a:lnTo>
                  <a:lnTo>
                    <a:pt x="5995911" y="32499"/>
                  </a:lnTo>
                  <a:lnTo>
                    <a:pt x="5995911" y="4559"/>
                  </a:lnTo>
                  <a:lnTo>
                    <a:pt x="5846229" y="4559"/>
                  </a:lnTo>
                  <a:lnTo>
                    <a:pt x="5846229" y="32499"/>
                  </a:lnTo>
                  <a:lnTo>
                    <a:pt x="5846229" y="121399"/>
                  </a:lnTo>
                  <a:lnTo>
                    <a:pt x="5846229" y="149339"/>
                  </a:lnTo>
                  <a:lnTo>
                    <a:pt x="5846229" y="243319"/>
                  </a:lnTo>
                  <a:lnTo>
                    <a:pt x="5846229" y="271259"/>
                  </a:lnTo>
                  <a:lnTo>
                    <a:pt x="5999543" y="271259"/>
                  </a:lnTo>
                  <a:lnTo>
                    <a:pt x="5999543" y="243319"/>
                  </a:lnTo>
                  <a:close/>
                </a:path>
                <a:path w="6028055" h="2876550">
                  <a:moveTo>
                    <a:pt x="6020244" y="650024"/>
                  </a:moveTo>
                  <a:lnTo>
                    <a:pt x="5987097" y="650024"/>
                  </a:lnTo>
                  <a:lnTo>
                    <a:pt x="5987097" y="875690"/>
                  </a:lnTo>
                  <a:lnTo>
                    <a:pt x="5979922" y="857529"/>
                  </a:lnTo>
                  <a:lnTo>
                    <a:pt x="5978220" y="854722"/>
                  </a:lnTo>
                  <a:lnTo>
                    <a:pt x="5977013" y="853109"/>
                  </a:lnTo>
                  <a:lnTo>
                    <a:pt x="5845073" y="650024"/>
                  </a:lnTo>
                  <a:lnTo>
                    <a:pt x="5801931" y="650024"/>
                  </a:lnTo>
                  <a:lnTo>
                    <a:pt x="5801931" y="916495"/>
                  </a:lnTo>
                  <a:lnTo>
                    <a:pt x="5834989" y="916495"/>
                  </a:lnTo>
                  <a:lnTo>
                    <a:pt x="5834989" y="685596"/>
                  </a:lnTo>
                  <a:lnTo>
                    <a:pt x="5836526" y="691642"/>
                  </a:lnTo>
                  <a:lnTo>
                    <a:pt x="5842254" y="701713"/>
                  </a:lnTo>
                  <a:lnTo>
                    <a:pt x="5844273" y="705764"/>
                  </a:lnTo>
                  <a:lnTo>
                    <a:pt x="5846191" y="708977"/>
                  </a:lnTo>
                  <a:lnTo>
                    <a:pt x="5981852" y="918908"/>
                  </a:lnTo>
                  <a:lnTo>
                    <a:pt x="6020244" y="918908"/>
                  </a:lnTo>
                  <a:lnTo>
                    <a:pt x="6020244" y="650024"/>
                  </a:lnTo>
                  <a:close/>
                </a:path>
                <a:path w="6028055" h="2876550">
                  <a:moveTo>
                    <a:pt x="6027826" y="1560156"/>
                  </a:moveTo>
                  <a:lnTo>
                    <a:pt x="5999480" y="1481518"/>
                  </a:lnTo>
                  <a:lnTo>
                    <a:pt x="5988545" y="1451190"/>
                  </a:lnTo>
                  <a:lnTo>
                    <a:pt x="5954446" y="1356614"/>
                  </a:lnTo>
                  <a:lnTo>
                    <a:pt x="5954446" y="1451190"/>
                  </a:lnTo>
                  <a:lnTo>
                    <a:pt x="5867654" y="1451190"/>
                  </a:lnTo>
                  <a:lnTo>
                    <a:pt x="5911202" y="1329334"/>
                  </a:lnTo>
                  <a:lnTo>
                    <a:pt x="5954446" y="1451190"/>
                  </a:lnTo>
                  <a:lnTo>
                    <a:pt x="5954446" y="1356614"/>
                  </a:lnTo>
                  <a:lnTo>
                    <a:pt x="5944616" y="1329334"/>
                  </a:lnTo>
                  <a:lnTo>
                    <a:pt x="5929033" y="1286103"/>
                  </a:lnTo>
                  <a:lnTo>
                    <a:pt x="5893460" y="1286103"/>
                  </a:lnTo>
                  <a:lnTo>
                    <a:pt x="5794184" y="1560156"/>
                  </a:lnTo>
                  <a:lnTo>
                    <a:pt x="5829668" y="1560156"/>
                  </a:lnTo>
                  <a:lnTo>
                    <a:pt x="5857164" y="1481518"/>
                  </a:lnTo>
                  <a:lnTo>
                    <a:pt x="5964923" y="1481518"/>
                  </a:lnTo>
                  <a:lnTo>
                    <a:pt x="5992342" y="1560156"/>
                  </a:lnTo>
                  <a:lnTo>
                    <a:pt x="6027826" y="1560156"/>
                  </a:lnTo>
                  <a:close/>
                </a:path>
              </a:pathLst>
            </a:custGeom>
            <a:solidFill>
              <a:srgbClr val="4F50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7016216" y="6358159"/>
              <a:ext cx="6045200" cy="2830195"/>
            </a:xfrm>
            <a:custGeom>
              <a:avLst/>
              <a:gdLst/>
              <a:ahLst/>
              <a:cxnLst/>
              <a:rect l="l" t="t" r="r" b="b"/>
              <a:pathLst>
                <a:path w="6045200" h="2830195">
                  <a:moveTo>
                    <a:pt x="222148" y="2555481"/>
                  </a:moveTo>
                  <a:lnTo>
                    <a:pt x="72466" y="2555481"/>
                  </a:lnTo>
                  <a:lnTo>
                    <a:pt x="72466" y="2583421"/>
                  </a:lnTo>
                  <a:lnTo>
                    <a:pt x="72466" y="2674861"/>
                  </a:lnTo>
                  <a:lnTo>
                    <a:pt x="72466" y="2702801"/>
                  </a:lnTo>
                  <a:lnTo>
                    <a:pt x="72466" y="2822181"/>
                  </a:lnTo>
                  <a:lnTo>
                    <a:pt x="105524" y="2822181"/>
                  </a:lnTo>
                  <a:lnTo>
                    <a:pt x="105524" y="2702801"/>
                  </a:lnTo>
                  <a:lnTo>
                    <a:pt x="201980" y="2702801"/>
                  </a:lnTo>
                  <a:lnTo>
                    <a:pt x="201980" y="2674861"/>
                  </a:lnTo>
                  <a:lnTo>
                    <a:pt x="105524" y="2674861"/>
                  </a:lnTo>
                  <a:lnTo>
                    <a:pt x="105524" y="2583421"/>
                  </a:lnTo>
                  <a:lnTo>
                    <a:pt x="222148" y="2583421"/>
                  </a:lnTo>
                  <a:lnTo>
                    <a:pt x="222148" y="2555481"/>
                  </a:lnTo>
                  <a:close/>
                </a:path>
                <a:path w="6045200" h="2830195">
                  <a:moveTo>
                    <a:pt x="239560" y="1945500"/>
                  </a:moveTo>
                  <a:lnTo>
                    <a:pt x="195376" y="1928914"/>
                  </a:lnTo>
                  <a:lnTo>
                    <a:pt x="151968" y="1925332"/>
                  </a:lnTo>
                  <a:lnTo>
                    <a:pt x="106159" y="1932012"/>
                  </a:lnTo>
                  <a:lnTo>
                    <a:pt x="67322" y="1950847"/>
                  </a:lnTo>
                  <a:lnTo>
                    <a:pt x="37299" y="1980069"/>
                  </a:lnTo>
                  <a:lnTo>
                    <a:pt x="17932" y="2017915"/>
                  </a:lnTo>
                  <a:lnTo>
                    <a:pt x="11074" y="2062607"/>
                  </a:lnTo>
                  <a:lnTo>
                    <a:pt x="18135" y="2107234"/>
                  </a:lnTo>
                  <a:lnTo>
                    <a:pt x="37960" y="2145423"/>
                  </a:lnTo>
                  <a:lnTo>
                    <a:pt x="68453" y="2175192"/>
                  </a:lnTo>
                  <a:lnTo>
                    <a:pt x="107556" y="2194522"/>
                  </a:lnTo>
                  <a:lnTo>
                    <a:pt x="153174" y="2201405"/>
                  </a:lnTo>
                  <a:lnTo>
                    <a:pt x="170434" y="2200808"/>
                  </a:lnTo>
                  <a:lnTo>
                    <a:pt x="220192" y="2192528"/>
                  </a:lnTo>
                  <a:lnTo>
                    <a:pt x="239560" y="2186089"/>
                  </a:lnTo>
                  <a:lnTo>
                    <a:pt x="239560" y="2077034"/>
                  </a:lnTo>
                  <a:lnTo>
                    <a:pt x="206489" y="2077034"/>
                  </a:lnTo>
                  <a:lnTo>
                    <a:pt x="206489" y="2165921"/>
                  </a:lnTo>
                  <a:lnTo>
                    <a:pt x="192430" y="2168664"/>
                  </a:lnTo>
                  <a:lnTo>
                    <a:pt x="181419" y="2170366"/>
                  </a:lnTo>
                  <a:lnTo>
                    <a:pt x="171932" y="2171242"/>
                  </a:lnTo>
                  <a:lnTo>
                    <a:pt x="162445" y="2171484"/>
                  </a:lnTo>
                  <a:lnTo>
                    <a:pt x="116255" y="2163114"/>
                  </a:lnTo>
                  <a:lnTo>
                    <a:pt x="79565" y="2139873"/>
                  </a:lnTo>
                  <a:lnTo>
                    <a:pt x="55359" y="2104593"/>
                  </a:lnTo>
                  <a:lnTo>
                    <a:pt x="46634" y="2060105"/>
                  </a:lnTo>
                  <a:lnTo>
                    <a:pt x="48399" y="2040674"/>
                  </a:lnTo>
                  <a:lnTo>
                    <a:pt x="61785" y="2004695"/>
                  </a:lnTo>
                  <a:lnTo>
                    <a:pt x="89154" y="1973783"/>
                  </a:lnTo>
                  <a:lnTo>
                    <a:pt x="129413" y="1957133"/>
                  </a:lnTo>
                  <a:lnTo>
                    <a:pt x="155194" y="1955177"/>
                  </a:lnTo>
                  <a:lnTo>
                    <a:pt x="171107" y="1955914"/>
                  </a:lnTo>
                  <a:lnTo>
                    <a:pt x="212940" y="1965655"/>
                  </a:lnTo>
                  <a:lnTo>
                    <a:pt x="227050" y="1972919"/>
                  </a:lnTo>
                  <a:lnTo>
                    <a:pt x="239560" y="1945500"/>
                  </a:lnTo>
                  <a:close/>
                </a:path>
                <a:path w="6045200" h="2830195">
                  <a:moveTo>
                    <a:pt x="239560" y="1292898"/>
                  </a:moveTo>
                  <a:lnTo>
                    <a:pt x="195376" y="1276299"/>
                  </a:lnTo>
                  <a:lnTo>
                    <a:pt x="151968" y="1272730"/>
                  </a:lnTo>
                  <a:lnTo>
                    <a:pt x="106159" y="1279398"/>
                  </a:lnTo>
                  <a:lnTo>
                    <a:pt x="67322" y="1298232"/>
                  </a:lnTo>
                  <a:lnTo>
                    <a:pt x="37299" y="1327454"/>
                  </a:lnTo>
                  <a:lnTo>
                    <a:pt x="17932" y="1365300"/>
                  </a:lnTo>
                  <a:lnTo>
                    <a:pt x="11074" y="1409992"/>
                  </a:lnTo>
                  <a:lnTo>
                    <a:pt x="18135" y="1454619"/>
                  </a:lnTo>
                  <a:lnTo>
                    <a:pt x="37960" y="1492821"/>
                  </a:lnTo>
                  <a:lnTo>
                    <a:pt x="68453" y="1522577"/>
                  </a:lnTo>
                  <a:lnTo>
                    <a:pt x="107556" y="1541907"/>
                  </a:lnTo>
                  <a:lnTo>
                    <a:pt x="153174" y="1548790"/>
                  </a:lnTo>
                  <a:lnTo>
                    <a:pt x="170434" y="1548193"/>
                  </a:lnTo>
                  <a:lnTo>
                    <a:pt x="220192" y="1539925"/>
                  </a:lnTo>
                  <a:lnTo>
                    <a:pt x="239560" y="1533474"/>
                  </a:lnTo>
                  <a:lnTo>
                    <a:pt x="239560" y="1424432"/>
                  </a:lnTo>
                  <a:lnTo>
                    <a:pt x="206489" y="1424432"/>
                  </a:lnTo>
                  <a:lnTo>
                    <a:pt x="206489" y="1513306"/>
                  </a:lnTo>
                  <a:lnTo>
                    <a:pt x="192430" y="1516049"/>
                  </a:lnTo>
                  <a:lnTo>
                    <a:pt x="181419" y="1517751"/>
                  </a:lnTo>
                  <a:lnTo>
                    <a:pt x="171932" y="1518627"/>
                  </a:lnTo>
                  <a:lnTo>
                    <a:pt x="162445" y="1518869"/>
                  </a:lnTo>
                  <a:lnTo>
                    <a:pt x="116255" y="1510499"/>
                  </a:lnTo>
                  <a:lnTo>
                    <a:pt x="79565" y="1487258"/>
                  </a:lnTo>
                  <a:lnTo>
                    <a:pt x="55359" y="1451978"/>
                  </a:lnTo>
                  <a:lnTo>
                    <a:pt x="46634" y="1407490"/>
                  </a:lnTo>
                  <a:lnTo>
                    <a:pt x="48399" y="1388071"/>
                  </a:lnTo>
                  <a:lnTo>
                    <a:pt x="61785" y="1352080"/>
                  </a:lnTo>
                  <a:lnTo>
                    <a:pt x="89154" y="1321168"/>
                  </a:lnTo>
                  <a:lnTo>
                    <a:pt x="129413" y="1304531"/>
                  </a:lnTo>
                  <a:lnTo>
                    <a:pt x="155194" y="1302562"/>
                  </a:lnTo>
                  <a:lnTo>
                    <a:pt x="171107" y="1303299"/>
                  </a:lnTo>
                  <a:lnTo>
                    <a:pt x="212940" y="1313053"/>
                  </a:lnTo>
                  <a:lnTo>
                    <a:pt x="227050" y="1320304"/>
                  </a:lnTo>
                  <a:lnTo>
                    <a:pt x="239560" y="1292898"/>
                  </a:lnTo>
                  <a:close/>
                </a:path>
                <a:path w="6045200" h="2830195">
                  <a:moveTo>
                    <a:pt x="267589" y="775995"/>
                  </a:moveTo>
                  <a:lnTo>
                    <a:pt x="261150" y="730745"/>
                  </a:lnTo>
                  <a:lnTo>
                    <a:pt x="242900" y="692569"/>
                  </a:lnTo>
                  <a:lnTo>
                    <a:pt x="231711" y="680974"/>
                  </a:lnTo>
                  <a:lnTo>
                    <a:pt x="231711" y="775665"/>
                  </a:lnTo>
                  <a:lnTo>
                    <a:pt x="223989" y="818095"/>
                  </a:lnTo>
                  <a:lnTo>
                    <a:pt x="202984" y="852868"/>
                  </a:lnTo>
                  <a:lnTo>
                    <a:pt x="171919" y="876388"/>
                  </a:lnTo>
                  <a:lnTo>
                    <a:pt x="134035" y="885024"/>
                  </a:lnTo>
                  <a:lnTo>
                    <a:pt x="95872" y="876388"/>
                  </a:lnTo>
                  <a:lnTo>
                    <a:pt x="64668" y="852868"/>
                  </a:lnTo>
                  <a:lnTo>
                    <a:pt x="43611" y="818095"/>
                  </a:lnTo>
                  <a:lnTo>
                    <a:pt x="35877" y="775665"/>
                  </a:lnTo>
                  <a:lnTo>
                    <a:pt x="43662" y="733374"/>
                  </a:lnTo>
                  <a:lnTo>
                    <a:pt x="64820" y="698703"/>
                  </a:lnTo>
                  <a:lnTo>
                    <a:pt x="96037" y="675246"/>
                  </a:lnTo>
                  <a:lnTo>
                    <a:pt x="134035" y="666623"/>
                  </a:lnTo>
                  <a:lnTo>
                    <a:pt x="171919" y="675246"/>
                  </a:lnTo>
                  <a:lnTo>
                    <a:pt x="202984" y="698703"/>
                  </a:lnTo>
                  <a:lnTo>
                    <a:pt x="223989" y="733374"/>
                  </a:lnTo>
                  <a:lnTo>
                    <a:pt x="231711" y="775665"/>
                  </a:lnTo>
                  <a:lnTo>
                    <a:pt x="231711" y="680974"/>
                  </a:lnTo>
                  <a:lnTo>
                    <a:pt x="217868" y="666623"/>
                  </a:lnTo>
                  <a:lnTo>
                    <a:pt x="214528" y="663168"/>
                  </a:lnTo>
                  <a:lnTo>
                    <a:pt x="177673" y="644271"/>
                  </a:lnTo>
                  <a:lnTo>
                    <a:pt x="134035" y="637590"/>
                  </a:lnTo>
                  <a:lnTo>
                    <a:pt x="90170" y="644271"/>
                  </a:lnTo>
                  <a:lnTo>
                    <a:pt x="53174" y="663168"/>
                  </a:lnTo>
                  <a:lnTo>
                    <a:pt x="24739" y="692492"/>
                  </a:lnTo>
                  <a:lnTo>
                    <a:pt x="6464" y="730580"/>
                  </a:lnTo>
                  <a:lnTo>
                    <a:pt x="0" y="775665"/>
                  </a:lnTo>
                  <a:lnTo>
                    <a:pt x="6337" y="818946"/>
                  </a:lnTo>
                  <a:lnTo>
                    <a:pt x="24053" y="857300"/>
                  </a:lnTo>
                  <a:lnTo>
                    <a:pt x="51231" y="887691"/>
                  </a:lnTo>
                  <a:lnTo>
                    <a:pt x="85966" y="907122"/>
                  </a:lnTo>
                  <a:lnTo>
                    <a:pt x="116611" y="914057"/>
                  </a:lnTo>
                  <a:lnTo>
                    <a:pt x="122262" y="920915"/>
                  </a:lnTo>
                  <a:lnTo>
                    <a:pt x="154647" y="956500"/>
                  </a:lnTo>
                  <a:lnTo>
                    <a:pt x="189890" y="983195"/>
                  </a:lnTo>
                  <a:lnTo>
                    <a:pt x="219925" y="1000036"/>
                  </a:lnTo>
                  <a:lnTo>
                    <a:pt x="238556" y="974547"/>
                  </a:lnTo>
                  <a:lnTo>
                    <a:pt x="222961" y="967574"/>
                  </a:lnTo>
                  <a:lnTo>
                    <a:pt x="211175" y="961631"/>
                  </a:lnTo>
                  <a:lnTo>
                    <a:pt x="175196" y="934542"/>
                  </a:lnTo>
                  <a:lnTo>
                    <a:pt x="156210" y="913663"/>
                  </a:lnTo>
                  <a:lnTo>
                    <a:pt x="202031" y="896556"/>
                  </a:lnTo>
                  <a:lnTo>
                    <a:pt x="215430" y="885024"/>
                  </a:lnTo>
                  <a:lnTo>
                    <a:pt x="237159" y="866317"/>
                  </a:lnTo>
                  <a:lnTo>
                    <a:pt x="259664" y="825334"/>
                  </a:lnTo>
                  <a:lnTo>
                    <a:pt x="267589" y="775995"/>
                  </a:lnTo>
                  <a:close/>
                </a:path>
                <a:path w="6045200" h="2830195">
                  <a:moveTo>
                    <a:pt x="739267" y="7607"/>
                  </a:moveTo>
                  <a:lnTo>
                    <a:pt x="706208" y="7607"/>
                  </a:lnTo>
                  <a:lnTo>
                    <a:pt x="706208" y="274078"/>
                  </a:lnTo>
                  <a:lnTo>
                    <a:pt x="739267" y="274078"/>
                  </a:lnTo>
                  <a:lnTo>
                    <a:pt x="739267" y="7607"/>
                  </a:lnTo>
                  <a:close/>
                </a:path>
                <a:path w="6045200" h="2830195">
                  <a:moveTo>
                    <a:pt x="881659" y="1929688"/>
                  </a:moveTo>
                  <a:lnTo>
                    <a:pt x="848588" y="1929688"/>
                  </a:lnTo>
                  <a:lnTo>
                    <a:pt x="848588" y="2094852"/>
                  </a:lnTo>
                  <a:lnTo>
                    <a:pt x="847991" y="2115642"/>
                  </a:lnTo>
                  <a:lnTo>
                    <a:pt x="833170" y="2151316"/>
                  </a:lnTo>
                  <a:lnTo>
                    <a:pt x="794054" y="2172817"/>
                  </a:lnTo>
                  <a:lnTo>
                    <a:pt x="777532" y="2174303"/>
                  </a:lnTo>
                  <a:lnTo>
                    <a:pt x="760996" y="2172817"/>
                  </a:lnTo>
                  <a:lnTo>
                    <a:pt x="721715" y="2151316"/>
                  </a:lnTo>
                  <a:lnTo>
                    <a:pt x="707047" y="2115642"/>
                  </a:lnTo>
                  <a:lnTo>
                    <a:pt x="706475" y="2094852"/>
                  </a:lnTo>
                  <a:lnTo>
                    <a:pt x="706475" y="1929688"/>
                  </a:lnTo>
                  <a:lnTo>
                    <a:pt x="673404" y="1929688"/>
                  </a:lnTo>
                  <a:lnTo>
                    <a:pt x="673404" y="2104936"/>
                  </a:lnTo>
                  <a:lnTo>
                    <a:pt x="675132" y="2128647"/>
                  </a:lnTo>
                  <a:lnTo>
                    <a:pt x="690206" y="2164816"/>
                  </a:lnTo>
                  <a:lnTo>
                    <a:pt x="720229" y="2189861"/>
                  </a:lnTo>
                  <a:lnTo>
                    <a:pt x="757110" y="2202243"/>
                  </a:lnTo>
                  <a:lnTo>
                    <a:pt x="777925" y="2203818"/>
                  </a:lnTo>
                  <a:lnTo>
                    <a:pt x="798639" y="2202243"/>
                  </a:lnTo>
                  <a:lnTo>
                    <a:pt x="835202" y="2189861"/>
                  </a:lnTo>
                  <a:lnTo>
                    <a:pt x="865085" y="2164918"/>
                  </a:lnTo>
                  <a:lnTo>
                    <a:pt x="879970" y="2128990"/>
                  </a:lnTo>
                  <a:lnTo>
                    <a:pt x="881659" y="2104936"/>
                  </a:lnTo>
                  <a:lnTo>
                    <a:pt x="881659" y="1929688"/>
                  </a:lnTo>
                  <a:close/>
                </a:path>
                <a:path w="6045200" h="2830195">
                  <a:moveTo>
                    <a:pt x="883627" y="2821965"/>
                  </a:moveTo>
                  <a:lnTo>
                    <a:pt x="808126" y="2707767"/>
                  </a:lnTo>
                  <a:lnTo>
                    <a:pt x="804926" y="2702928"/>
                  </a:lnTo>
                  <a:lnTo>
                    <a:pt x="818032" y="2699435"/>
                  </a:lnTo>
                  <a:lnTo>
                    <a:pt x="855243" y="2671114"/>
                  </a:lnTo>
                  <a:lnTo>
                    <a:pt x="868718" y="2627439"/>
                  </a:lnTo>
                  <a:lnTo>
                    <a:pt x="867244" y="2612517"/>
                  </a:lnTo>
                  <a:lnTo>
                    <a:pt x="863053" y="2598496"/>
                  </a:lnTo>
                  <a:lnTo>
                    <a:pt x="856437" y="2585936"/>
                  </a:lnTo>
                  <a:lnTo>
                    <a:pt x="854316" y="2583408"/>
                  </a:lnTo>
                  <a:lnTo>
                    <a:pt x="847661" y="2575420"/>
                  </a:lnTo>
                  <a:lnTo>
                    <a:pt x="835901" y="2565984"/>
                  </a:lnTo>
                  <a:lnTo>
                    <a:pt x="833221" y="2564765"/>
                  </a:lnTo>
                  <a:lnTo>
                    <a:pt x="833221" y="2627846"/>
                  </a:lnTo>
                  <a:lnTo>
                    <a:pt x="829830" y="2650477"/>
                  </a:lnTo>
                  <a:lnTo>
                    <a:pt x="819721" y="2666771"/>
                  </a:lnTo>
                  <a:lnTo>
                    <a:pt x="803046" y="2676626"/>
                  </a:lnTo>
                  <a:lnTo>
                    <a:pt x="779919" y="2679941"/>
                  </a:lnTo>
                  <a:lnTo>
                    <a:pt x="736688" y="2679941"/>
                  </a:lnTo>
                  <a:lnTo>
                    <a:pt x="736688" y="2583408"/>
                  </a:lnTo>
                  <a:lnTo>
                    <a:pt x="779919" y="2583408"/>
                  </a:lnTo>
                  <a:lnTo>
                    <a:pt x="818629" y="2591143"/>
                  </a:lnTo>
                  <a:lnTo>
                    <a:pt x="833221" y="2627846"/>
                  </a:lnTo>
                  <a:lnTo>
                    <a:pt x="833221" y="2564765"/>
                  </a:lnTo>
                  <a:lnTo>
                    <a:pt x="822566" y="2559875"/>
                  </a:lnTo>
                  <a:lnTo>
                    <a:pt x="806043" y="2556560"/>
                  </a:lnTo>
                  <a:lnTo>
                    <a:pt x="784758" y="2555570"/>
                  </a:lnTo>
                  <a:lnTo>
                    <a:pt x="703618" y="2555570"/>
                  </a:lnTo>
                  <a:lnTo>
                    <a:pt x="703618" y="2821965"/>
                  </a:lnTo>
                  <a:lnTo>
                    <a:pt x="736688" y="2821965"/>
                  </a:lnTo>
                  <a:lnTo>
                    <a:pt x="736688" y="2707767"/>
                  </a:lnTo>
                  <a:lnTo>
                    <a:pt x="772248" y="2707767"/>
                  </a:lnTo>
                  <a:lnTo>
                    <a:pt x="845731" y="2821965"/>
                  </a:lnTo>
                  <a:lnTo>
                    <a:pt x="883627" y="2821965"/>
                  </a:lnTo>
                  <a:close/>
                </a:path>
                <a:path w="6045200" h="2830195">
                  <a:moveTo>
                    <a:pt x="886701" y="1277099"/>
                  </a:moveTo>
                  <a:lnTo>
                    <a:pt x="853567" y="1277099"/>
                  </a:lnTo>
                  <a:lnTo>
                    <a:pt x="853567" y="1502765"/>
                  </a:lnTo>
                  <a:lnTo>
                    <a:pt x="846378" y="1484604"/>
                  </a:lnTo>
                  <a:lnTo>
                    <a:pt x="844677" y="1481785"/>
                  </a:lnTo>
                  <a:lnTo>
                    <a:pt x="843483" y="1480172"/>
                  </a:lnTo>
                  <a:lnTo>
                    <a:pt x="711530" y="1277099"/>
                  </a:lnTo>
                  <a:lnTo>
                    <a:pt x="668388" y="1277099"/>
                  </a:lnTo>
                  <a:lnTo>
                    <a:pt x="668388" y="1543570"/>
                  </a:lnTo>
                  <a:lnTo>
                    <a:pt x="701446" y="1543570"/>
                  </a:lnTo>
                  <a:lnTo>
                    <a:pt x="701446" y="1312659"/>
                  </a:lnTo>
                  <a:lnTo>
                    <a:pt x="702983" y="1318717"/>
                  </a:lnTo>
                  <a:lnTo>
                    <a:pt x="708710" y="1328788"/>
                  </a:lnTo>
                  <a:lnTo>
                    <a:pt x="710730" y="1332826"/>
                  </a:lnTo>
                  <a:lnTo>
                    <a:pt x="712660" y="1336052"/>
                  </a:lnTo>
                  <a:lnTo>
                    <a:pt x="848321" y="1545983"/>
                  </a:lnTo>
                  <a:lnTo>
                    <a:pt x="886701" y="1545983"/>
                  </a:lnTo>
                  <a:lnTo>
                    <a:pt x="886701" y="1277099"/>
                  </a:lnTo>
                  <a:close/>
                </a:path>
                <a:path w="6045200" h="2830195">
                  <a:moveTo>
                    <a:pt x="889050" y="274078"/>
                  </a:moveTo>
                  <a:lnTo>
                    <a:pt x="779602" y="137299"/>
                  </a:lnTo>
                  <a:lnTo>
                    <a:pt x="883805" y="7607"/>
                  </a:lnTo>
                  <a:lnTo>
                    <a:pt x="845896" y="7607"/>
                  </a:lnTo>
                  <a:lnTo>
                    <a:pt x="741781" y="139623"/>
                  </a:lnTo>
                  <a:lnTo>
                    <a:pt x="848321" y="274078"/>
                  </a:lnTo>
                  <a:lnTo>
                    <a:pt x="889050" y="274078"/>
                  </a:lnTo>
                  <a:close/>
                </a:path>
                <a:path w="6045200" h="2830195">
                  <a:moveTo>
                    <a:pt x="900887" y="774369"/>
                  </a:moveTo>
                  <a:lnTo>
                    <a:pt x="894410" y="731215"/>
                  </a:lnTo>
                  <a:lnTo>
                    <a:pt x="876109" y="694791"/>
                  </a:lnTo>
                  <a:lnTo>
                    <a:pt x="866127" y="684974"/>
                  </a:lnTo>
                  <a:lnTo>
                    <a:pt x="866127" y="773963"/>
                  </a:lnTo>
                  <a:lnTo>
                    <a:pt x="863739" y="796251"/>
                  </a:lnTo>
                  <a:lnTo>
                    <a:pt x="846734" y="839216"/>
                  </a:lnTo>
                  <a:lnTo>
                    <a:pt x="819988" y="867841"/>
                  </a:lnTo>
                  <a:lnTo>
                    <a:pt x="761606" y="880910"/>
                  </a:lnTo>
                  <a:lnTo>
                    <a:pt x="711111" y="880910"/>
                  </a:lnTo>
                  <a:lnTo>
                    <a:pt x="711111" y="670242"/>
                  </a:lnTo>
                  <a:lnTo>
                    <a:pt x="761606" y="670242"/>
                  </a:lnTo>
                  <a:lnTo>
                    <a:pt x="803275" y="678116"/>
                  </a:lnTo>
                  <a:lnTo>
                    <a:pt x="836396" y="699871"/>
                  </a:lnTo>
                  <a:lnTo>
                    <a:pt x="858240" y="732739"/>
                  </a:lnTo>
                  <a:lnTo>
                    <a:pt x="866127" y="773963"/>
                  </a:lnTo>
                  <a:lnTo>
                    <a:pt x="866127" y="684974"/>
                  </a:lnTo>
                  <a:lnTo>
                    <a:pt x="851179" y="670242"/>
                  </a:lnTo>
                  <a:lnTo>
                    <a:pt x="847623" y="666750"/>
                  </a:lnTo>
                  <a:lnTo>
                    <a:pt x="810628" y="648716"/>
                  </a:lnTo>
                  <a:lnTo>
                    <a:pt x="766762" y="642340"/>
                  </a:lnTo>
                  <a:lnTo>
                    <a:pt x="678040" y="642340"/>
                  </a:lnTo>
                  <a:lnTo>
                    <a:pt x="678040" y="908812"/>
                  </a:lnTo>
                  <a:lnTo>
                    <a:pt x="766432" y="908812"/>
                  </a:lnTo>
                  <a:lnTo>
                    <a:pt x="823963" y="899883"/>
                  </a:lnTo>
                  <a:lnTo>
                    <a:pt x="864920" y="870102"/>
                  </a:lnTo>
                  <a:lnTo>
                    <a:pt x="891514" y="825411"/>
                  </a:lnTo>
                  <a:lnTo>
                    <a:pt x="898499" y="800290"/>
                  </a:lnTo>
                  <a:lnTo>
                    <a:pt x="900887" y="774369"/>
                  </a:lnTo>
                  <a:close/>
                </a:path>
                <a:path w="6045200" h="2830195">
                  <a:moveTo>
                    <a:pt x="1440980" y="1277073"/>
                  </a:moveTo>
                  <a:lnTo>
                    <a:pt x="1407922" y="1277073"/>
                  </a:lnTo>
                  <a:lnTo>
                    <a:pt x="1407922" y="1543558"/>
                  </a:lnTo>
                  <a:lnTo>
                    <a:pt x="1440980" y="1543558"/>
                  </a:lnTo>
                  <a:lnTo>
                    <a:pt x="1440980" y="1277073"/>
                  </a:lnTo>
                  <a:close/>
                </a:path>
                <a:path w="6045200" h="2830195">
                  <a:moveTo>
                    <a:pt x="1528064" y="246176"/>
                  </a:moveTo>
                  <a:lnTo>
                    <a:pt x="1366608" y="246176"/>
                  </a:lnTo>
                  <a:lnTo>
                    <a:pt x="1520812" y="25425"/>
                  </a:lnTo>
                  <a:lnTo>
                    <a:pt x="1520812" y="7607"/>
                  </a:lnTo>
                  <a:lnTo>
                    <a:pt x="1321358" y="7607"/>
                  </a:lnTo>
                  <a:lnTo>
                    <a:pt x="1321358" y="35509"/>
                  </a:lnTo>
                  <a:lnTo>
                    <a:pt x="1475562" y="35509"/>
                  </a:lnTo>
                  <a:lnTo>
                    <a:pt x="1321358" y="258762"/>
                  </a:lnTo>
                  <a:lnTo>
                    <a:pt x="1321358" y="274078"/>
                  </a:lnTo>
                  <a:lnTo>
                    <a:pt x="1528064" y="274078"/>
                  </a:lnTo>
                  <a:lnTo>
                    <a:pt x="1528064" y="246176"/>
                  </a:lnTo>
                  <a:close/>
                </a:path>
                <a:path w="6045200" h="2830195">
                  <a:moveTo>
                    <a:pt x="1528673" y="2555519"/>
                  </a:moveTo>
                  <a:lnTo>
                    <a:pt x="1495602" y="2555519"/>
                  </a:lnTo>
                  <a:lnTo>
                    <a:pt x="1495602" y="2720695"/>
                  </a:lnTo>
                  <a:lnTo>
                    <a:pt x="1495005" y="2741472"/>
                  </a:lnTo>
                  <a:lnTo>
                    <a:pt x="1480185" y="2777147"/>
                  </a:lnTo>
                  <a:lnTo>
                    <a:pt x="1441069" y="2798648"/>
                  </a:lnTo>
                  <a:lnTo>
                    <a:pt x="1424546" y="2800134"/>
                  </a:lnTo>
                  <a:lnTo>
                    <a:pt x="1408010" y="2798648"/>
                  </a:lnTo>
                  <a:lnTo>
                    <a:pt x="1368742" y="2777147"/>
                  </a:lnTo>
                  <a:lnTo>
                    <a:pt x="1354061" y="2741472"/>
                  </a:lnTo>
                  <a:lnTo>
                    <a:pt x="1353489" y="2720695"/>
                  </a:lnTo>
                  <a:lnTo>
                    <a:pt x="1353489" y="2555519"/>
                  </a:lnTo>
                  <a:lnTo>
                    <a:pt x="1320419" y="2555519"/>
                  </a:lnTo>
                  <a:lnTo>
                    <a:pt x="1320419" y="2730779"/>
                  </a:lnTo>
                  <a:lnTo>
                    <a:pt x="1322146" y="2754477"/>
                  </a:lnTo>
                  <a:lnTo>
                    <a:pt x="1337233" y="2790647"/>
                  </a:lnTo>
                  <a:lnTo>
                    <a:pt x="1367243" y="2815704"/>
                  </a:lnTo>
                  <a:lnTo>
                    <a:pt x="1404124" y="2828074"/>
                  </a:lnTo>
                  <a:lnTo>
                    <a:pt x="1424940" y="2829649"/>
                  </a:lnTo>
                  <a:lnTo>
                    <a:pt x="1445653" y="2828074"/>
                  </a:lnTo>
                  <a:lnTo>
                    <a:pt x="1482229" y="2815704"/>
                  </a:lnTo>
                  <a:lnTo>
                    <a:pt x="1512100" y="2790761"/>
                  </a:lnTo>
                  <a:lnTo>
                    <a:pt x="1526984" y="2754820"/>
                  </a:lnTo>
                  <a:lnTo>
                    <a:pt x="1528673" y="2730779"/>
                  </a:lnTo>
                  <a:lnTo>
                    <a:pt x="1528673" y="2555519"/>
                  </a:lnTo>
                  <a:close/>
                </a:path>
                <a:path w="6045200" h="2830195">
                  <a:moveTo>
                    <a:pt x="1541310" y="908786"/>
                  </a:moveTo>
                  <a:lnTo>
                    <a:pt x="1512963" y="830148"/>
                  </a:lnTo>
                  <a:lnTo>
                    <a:pt x="1502029" y="799820"/>
                  </a:lnTo>
                  <a:lnTo>
                    <a:pt x="1467916" y="705205"/>
                  </a:lnTo>
                  <a:lnTo>
                    <a:pt x="1467916" y="799820"/>
                  </a:lnTo>
                  <a:lnTo>
                    <a:pt x="1381137" y="799820"/>
                  </a:lnTo>
                  <a:lnTo>
                    <a:pt x="1424686" y="677964"/>
                  </a:lnTo>
                  <a:lnTo>
                    <a:pt x="1467916" y="799820"/>
                  </a:lnTo>
                  <a:lnTo>
                    <a:pt x="1467916" y="705205"/>
                  </a:lnTo>
                  <a:lnTo>
                    <a:pt x="1458099" y="677964"/>
                  </a:lnTo>
                  <a:lnTo>
                    <a:pt x="1442516" y="634733"/>
                  </a:lnTo>
                  <a:lnTo>
                    <a:pt x="1406944" y="634733"/>
                  </a:lnTo>
                  <a:lnTo>
                    <a:pt x="1307668" y="908786"/>
                  </a:lnTo>
                  <a:lnTo>
                    <a:pt x="1343152" y="908786"/>
                  </a:lnTo>
                  <a:lnTo>
                    <a:pt x="1370647" y="830148"/>
                  </a:lnTo>
                  <a:lnTo>
                    <a:pt x="1478407" y="830148"/>
                  </a:lnTo>
                  <a:lnTo>
                    <a:pt x="1505826" y="908786"/>
                  </a:lnTo>
                  <a:lnTo>
                    <a:pt x="1541310" y="908786"/>
                  </a:lnTo>
                  <a:close/>
                </a:path>
                <a:path w="6045200" h="2830195">
                  <a:moveTo>
                    <a:pt x="1558328" y="2063330"/>
                  </a:moveTo>
                  <a:lnTo>
                    <a:pt x="1551876" y="2018093"/>
                  </a:lnTo>
                  <a:lnTo>
                    <a:pt x="1533639" y="1979917"/>
                  </a:lnTo>
                  <a:lnTo>
                    <a:pt x="1522437" y="1968322"/>
                  </a:lnTo>
                  <a:lnTo>
                    <a:pt x="1522437" y="2063013"/>
                  </a:lnTo>
                  <a:lnTo>
                    <a:pt x="1514729" y="2105444"/>
                  </a:lnTo>
                  <a:lnTo>
                    <a:pt x="1493723" y="2140216"/>
                  </a:lnTo>
                  <a:lnTo>
                    <a:pt x="1462659" y="2163737"/>
                  </a:lnTo>
                  <a:lnTo>
                    <a:pt x="1424774" y="2172373"/>
                  </a:lnTo>
                  <a:lnTo>
                    <a:pt x="1386611" y="2163737"/>
                  </a:lnTo>
                  <a:lnTo>
                    <a:pt x="1355407" y="2140216"/>
                  </a:lnTo>
                  <a:lnTo>
                    <a:pt x="1334338" y="2105444"/>
                  </a:lnTo>
                  <a:lnTo>
                    <a:pt x="1326616" y="2063013"/>
                  </a:lnTo>
                  <a:lnTo>
                    <a:pt x="1334401" y="2020722"/>
                  </a:lnTo>
                  <a:lnTo>
                    <a:pt x="1355547" y="1986051"/>
                  </a:lnTo>
                  <a:lnTo>
                    <a:pt x="1386776" y="1962594"/>
                  </a:lnTo>
                  <a:lnTo>
                    <a:pt x="1424774" y="1953971"/>
                  </a:lnTo>
                  <a:lnTo>
                    <a:pt x="1462659" y="1962594"/>
                  </a:lnTo>
                  <a:lnTo>
                    <a:pt x="1493723" y="1986051"/>
                  </a:lnTo>
                  <a:lnTo>
                    <a:pt x="1514729" y="2020722"/>
                  </a:lnTo>
                  <a:lnTo>
                    <a:pt x="1522437" y="2063013"/>
                  </a:lnTo>
                  <a:lnTo>
                    <a:pt x="1522437" y="1968322"/>
                  </a:lnTo>
                  <a:lnTo>
                    <a:pt x="1508594" y="1953971"/>
                  </a:lnTo>
                  <a:lnTo>
                    <a:pt x="1505267" y="1950516"/>
                  </a:lnTo>
                  <a:lnTo>
                    <a:pt x="1468412" y="1931606"/>
                  </a:lnTo>
                  <a:lnTo>
                    <a:pt x="1424774" y="1924939"/>
                  </a:lnTo>
                  <a:lnTo>
                    <a:pt x="1380909" y="1931619"/>
                  </a:lnTo>
                  <a:lnTo>
                    <a:pt x="1343901" y="1950516"/>
                  </a:lnTo>
                  <a:lnTo>
                    <a:pt x="1315466" y="1979841"/>
                  </a:lnTo>
                  <a:lnTo>
                    <a:pt x="1297190" y="2017928"/>
                  </a:lnTo>
                  <a:lnTo>
                    <a:pt x="1290726" y="2063013"/>
                  </a:lnTo>
                  <a:lnTo>
                    <a:pt x="1297063" y="2106295"/>
                  </a:lnTo>
                  <a:lnTo>
                    <a:pt x="1314780" y="2144649"/>
                  </a:lnTo>
                  <a:lnTo>
                    <a:pt x="1341970" y="2175040"/>
                  </a:lnTo>
                  <a:lnTo>
                    <a:pt x="1376705" y="2194471"/>
                  </a:lnTo>
                  <a:lnTo>
                    <a:pt x="1407350" y="2201405"/>
                  </a:lnTo>
                  <a:lnTo>
                    <a:pt x="1412989" y="2208263"/>
                  </a:lnTo>
                  <a:lnTo>
                    <a:pt x="1445387" y="2243848"/>
                  </a:lnTo>
                  <a:lnTo>
                    <a:pt x="1480616" y="2270544"/>
                  </a:lnTo>
                  <a:lnTo>
                    <a:pt x="1510665" y="2287384"/>
                  </a:lnTo>
                  <a:lnTo>
                    <a:pt x="1529295" y="2261895"/>
                  </a:lnTo>
                  <a:lnTo>
                    <a:pt x="1513700" y="2254923"/>
                  </a:lnTo>
                  <a:lnTo>
                    <a:pt x="1501914" y="2248966"/>
                  </a:lnTo>
                  <a:lnTo>
                    <a:pt x="1465935" y="2221890"/>
                  </a:lnTo>
                  <a:lnTo>
                    <a:pt x="1446949" y="2201011"/>
                  </a:lnTo>
                  <a:lnTo>
                    <a:pt x="1492770" y="2183904"/>
                  </a:lnTo>
                  <a:lnTo>
                    <a:pt x="1506169" y="2172373"/>
                  </a:lnTo>
                  <a:lnTo>
                    <a:pt x="1527898" y="2153666"/>
                  </a:lnTo>
                  <a:lnTo>
                    <a:pt x="1550390" y="2112683"/>
                  </a:lnTo>
                  <a:lnTo>
                    <a:pt x="1558328" y="2063330"/>
                  </a:lnTo>
                  <a:close/>
                </a:path>
                <a:path w="6045200" h="2830195">
                  <a:moveTo>
                    <a:pt x="2023237" y="1929676"/>
                  </a:moveTo>
                  <a:lnTo>
                    <a:pt x="1990178" y="1929676"/>
                  </a:lnTo>
                  <a:lnTo>
                    <a:pt x="1990178" y="2196160"/>
                  </a:lnTo>
                  <a:lnTo>
                    <a:pt x="2023237" y="2196160"/>
                  </a:lnTo>
                  <a:lnTo>
                    <a:pt x="2023237" y="1929676"/>
                  </a:lnTo>
                  <a:close/>
                </a:path>
                <a:path w="6045200" h="2830195">
                  <a:moveTo>
                    <a:pt x="2157742" y="2794050"/>
                  </a:moveTo>
                  <a:lnTo>
                    <a:pt x="2038629" y="2794050"/>
                  </a:lnTo>
                  <a:lnTo>
                    <a:pt x="2038629" y="2555290"/>
                  </a:lnTo>
                  <a:lnTo>
                    <a:pt x="2005558" y="2555290"/>
                  </a:lnTo>
                  <a:lnTo>
                    <a:pt x="2005558" y="2794050"/>
                  </a:lnTo>
                  <a:lnTo>
                    <a:pt x="2005558" y="2821990"/>
                  </a:lnTo>
                  <a:lnTo>
                    <a:pt x="2157742" y="2821990"/>
                  </a:lnTo>
                  <a:lnTo>
                    <a:pt x="2157742" y="2794050"/>
                  </a:lnTo>
                  <a:close/>
                </a:path>
                <a:path w="6045200" h="2830195">
                  <a:moveTo>
                    <a:pt x="2166569" y="642302"/>
                  </a:moveTo>
                  <a:lnTo>
                    <a:pt x="1955838" y="642302"/>
                  </a:lnTo>
                  <a:lnTo>
                    <a:pt x="1955838" y="670242"/>
                  </a:lnTo>
                  <a:lnTo>
                    <a:pt x="2044623" y="670242"/>
                  </a:lnTo>
                  <a:lnTo>
                    <a:pt x="2044623" y="909002"/>
                  </a:lnTo>
                  <a:lnTo>
                    <a:pt x="2077783" y="909002"/>
                  </a:lnTo>
                  <a:lnTo>
                    <a:pt x="2077783" y="670242"/>
                  </a:lnTo>
                  <a:lnTo>
                    <a:pt x="2166569" y="670242"/>
                  </a:lnTo>
                  <a:lnTo>
                    <a:pt x="2166569" y="642302"/>
                  </a:lnTo>
                  <a:close/>
                </a:path>
                <a:path w="6045200" h="2830195">
                  <a:moveTo>
                    <a:pt x="2170671" y="1277099"/>
                  </a:moveTo>
                  <a:lnTo>
                    <a:pt x="2137524" y="1277099"/>
                  </a:lnTo>
                  <a:lnTo>
                    <a:pt x="2137524" y="1502765"/>
                  </a:lnTo>
                  <a:lnTo>
                    <a:pt x="2130348" y="1484604"/>
                  </a:lnTo>
                  <a:lnTo>
                    <a:pt x="2128647" y="1481785"/>
                  </a:lnTo>
                  <a:lnTo>
                    <a:pt x="2127440" y="1480172"/>
                  </a:lnTo>
                  <a:lnTo>
                    <a:pt x="1995500" y="1277099"/>
                  </a:lnTo>
                  <a:lnTo>
                    <a:pt x="1952358" y="1277099"/>
                  </a:lnTo>
                  <a:lnTo>
                    <a:pt x="1952358" y="1543570"/>
                  </a:lnTo>
                  <a:lnTo>
                    <a:pt x="1985416" y="1543570"/>
                  </a:lnTo>
                  <a:lnTo>
                    <a:pt x="1985416" y="1312659"/>
                  </a:lnTo>
                  <a:lnTo>
                    <a:pt x="1986953" y="1318717"/>
                  </a:lnTo>
                  <a:lnTo>
                    <a:pt x="1992680" y="1328788"/>
                  </a:lnTo>
                  <a:lnTo>
                    <a:pt x="1994700" y="1332826"/>
                  </a:lnTo>
                  <a:lnTo>
                    <a:pt x="1996630" y="1336052"/>
                  </a:lnTo>
                  <a:lnTo>
                    <a:pt x="2132279" y="1545983"/>
                  </a:lnTo>
                  <a:lnTo>
                    <a:pt x="2170671" y="1545983"/>
                  </a:lnTo>
                  <a:lnTo>
                    <a:pt x="2170671" y="1277099"/>
                  </a:lnTo>
                  <a:close/>
                </a:path>
                <a:path w="6045200" h="2830195">
                  <a:moveTo>
                    <a:pt x="2173020" y="2196160"/>
                  </a:moveTo>
                  <a:lnTo>
                    <a:pt x="2063572" y="2059368"/>
                  </a:lnTo>
                  <a:lnTo>
                    <a:pt x="2167775" y="1929676"/>
                  </a:lnTo>
                  <a:lnTo>
                    <a:pt x="2129866" y="1929676"/>
                  </a:lnTo>
                  <a:lnTo>
                    <a:pt x="2025738" y="2061705"/>
                  </a:lnTo>
                  <a:lnTo>
                    <a:pt x="2132279" y="2196160"/>
                  </a:lnTo>
                  <a:lnTo>
                    <a:pt x="2173020" y="2196160"/>
                  </a:lnTo>
                  <a:close/>
                </a:path>
                <a:path w="6045200" h="2830195">
                  <a:moveTo>
                    <a:pt x="2195271" y="141236"/>
                  </a:moveTo>
                  <a:lnTo>
                    <a:pt x="2188819" y="95999"/>
                  </a:lnTo>
                  <a:lnTo>
                    <a:pt x="2170582" y="57823"/>
                  </a:lnTo>
                  <a:lnTo>
                    <a:pt x="2159381" y="46228"/>
                  </a:lnTo>
                  <a:lnTo>
                    <a:pt x="2159381" y="140919"/>
                  </a:lnTo>
                  <a:lnTo>
                    <a:pt x="2151672" y="183362"/>
                  </a:lnTo>
                  <a:lnTo>
                    <a:pt x="2130666" y="218135"/>
                  </a:lnTo>
                  <a:lnTo>
                    <a:pt x="2099602" y="241642"/>
                  </a:lnTo>
                  <a:lnTo>
                    <a:pt x="2061718" y="250278"/>
                  </a:lnTo>
                  <a:lnTo>
                    <a:pt x="2023554" y="241642"/>
                  </a:lnTo>
                  <a:lnTo>
                    <a:pt x="1992350" y="218135"/>
                  </a:lnTo>
                  <a:lnTo>
                    <a:pt x="1971281" y="183362"/>
                  </a:lnTo>
                  <a:lnTo>
                    <a:pt x="1963559" y="140919"/>
                  </a:lnTo>
                  <a:lnTo>
                    <a:pt x="1971344" y="98640"/>
                  </a:lnTo>
                  <a:lnTo>
                    <a:pt x="1992490" y="63957"/>
                  </a:lnTo>
                  <a:lnTo>
                    <a:pt x="2023719" y="40500"/>
                  </a:lnTo>
                  <a:lnTo>
                    <a:pt x="2061718" y="31877"/>
                  </a:lnTo>
                  <a:lnTo>
                    <a:pt x="2099602" y="40500"/>
                  </a:lnTo>
                  <a:lnTo>
                    <a:pt x="2130666" y="63957"/>
                  </a:lnTo>
                  <a:lnTo>
                    <a:pt x="2151672" y="98640"/>
                  </a:lnTo>
                  <a:lnTo>
                    <a:pt x="2159381" y="140919"/>
                  </a:lnTo>
                  <a:lnTo>
                    <a:pt x="2159381" y="46228"/>
                  </a:lnTo>
                  <a:lnTo>
                    <a:pt x="2145538" y="31877"/>
                  </a:lnTo>
                  <a:lnTo>
                    <a:pt x="2142210" y="28422"/>
                  </a:lnTo>
                  <a:lnTo>
                    <a:pt x="2105355" y="9525"/>
                  </a:lnTo>
                  <a:lnTo>
                    <a:pt x="2061718" y="2844"/>
                  </a:lnTo>
                  <a:lnTo>
                    <a:pt x="2017852" y="9525"/>
                  </a:lnTo>
                  <a:lnTo>
                    <a:pt x="1980857" y="28422"/>
                  </a:lnTo>
                  <a:lnTo>
                    <a:pt x="1952421" y="57759"/>
                  </a:lnTo>
                  <a:lnTo>
                    <a:pt x="1934133" y="95846"/>
                  </a:lnTo>
                  <a:lnTo>
                    <a:pt x="1927682" y="140919"/>
                  </a:lnTo>
                  <a:lnTo>
                    <a:pt x="1934006" y="184213"/>
                  </a:lnTo>
                  <a:lnTo>
                    <a:pt x="1951723" y="222554"/>
                  </a:lnTo>
                  <a:lnTo>
                    <a:pt x="1978914" y="252958"/>
                  </a:lnTo>
                  <a:lnTo>
                    <a:pt x="2013648" y="272389"/>
                  </a:lnTo>
                  <a:lnTo>
                    <a:pt x="2044293" y="279323"/>
                  </a:lnTo>
                  <a:lnTo>
                    <a:pt x="2049932" y="286181"/>
                  </a:lnTo>
                  <a:lnTo>
                    <a:pt x="2082330" y="321767"/>
                  </a:lnTo>
                  <a:lnTo>
                    <a:pt x="2117560" y="348449"/>
                  </a:lnTo>
                  <a:lnTo>
                    <a:pt x="2147608" y="365290"/>
                  </a:lnTo>
                  <a:lnTo>
                    <a:pt x="2166239" y="339813"/>
                  </a:lnTo>
                  <a:lnTo>
                    <a:pt x="2150643" y="332828"/>
                  </a:lnTo>
                  <a:lnTo>
                    <a:pt x="2138857" y="326885"/>
                  </a:lnTo>
                  <a:lnTo>
                    <a:pt x="2102866" y="299808"/>
                  </a:lnTo>
                  <a:lnTo>
                    <a:pt x="2083892" y="278917"/>
                  </a:lnTo>
                  <a:lnTo>
                    <a:pt x="2129701" y="261810"/>
                  </a:lnTo>
                  <a:lnTo>
                    <a:pt x="2143112" y="250278"/>
                  </a:lnTo>
                  <a:lnTo>
                    <a:pt x="2164842" y="231584"/>
                  </a:lnTo>
                  <a:lnTo>
                    <a:pt x="2187333" y="190601"/>
                  </a:lnTo>
                  <a:lnTo>
                    <a:pt x="2195271" y="141236"/>
                  </a:lnTo>
                  <a:close/>
                </a:path>
                <a:path w="6045200" h="2830195">
                  <a:moveTo>
                    <a:pt x="2802496" y="1515605"/>
                  </a:moveTo>
                  <a:lnTo>
                    <a:pt x="2682252" y="1515605"/>
                  </a:lnTo>
                  <a:lnTo>
                    <a:pt x="2682252" y="1421625"/>
                  </a:lnTo>
                  <a:lnTo>
                    <a:pt x="2778709" y="1421625"/>
                  </a:lnTo>
                  <a:lnTo>
                    <a:pt x="2778709" y="1393685"/>
                  </a:lnTo>
                  <a:lnTo>
                    <a:pt x="2682252" y="1393685"/>
                  </a:lnTo>
                  <a:lnTo>
                    <a:pt x="2682252" y="1304785"/>
                  </a:lnTo>
                  <a:lnTo>
                    <a:pt x="2798876" y="1304785"/>
                  </a:lnTo>
                  <a:lnTo>
                    <a:pt x="2798876" y="1276845"/>
                  </a:lnTo>
                  <a:lnTo>
                    <a:pt x="2649182" y="1276845"/>
                  </a:lnTo>
                  <a:lnTo>
                    <a:pt x="2649182" y="1304785"/>
                  </a:lnTo>
                  <a:lnTo>
                    <a:pt x="2649182" y="1393685"/>
                  </a:lnTo>
                  <a:lnTo>
                    <a:pt x="2649182" y="1421625"/>
                  </a:lnTo>
                  <a:lnTo>
                    <a:pt x="2649182" y="1515605"/>
                  </a:lnTo>
                  <a:lnTo>
                    <a:pt x="2649182" y="1543545"/>
                  </a:lnTo>
                  <a:lnTo>
                    <a:pt x="2802496" y="1543545"/>
                  </a:lnTo>
                  <a:lnTo>
                    <a:pt x="2802496" y="1515605"/>
                  </a:lnTo>
                  <a:close/>
                </a:path>
                <a:path w="6045200" h="2830195">
                  <a:moveTo>
                    <a:pt x="2825788" y="2821990"/>
                  </a:moveTo>
                  <a:lnTo>
                    <a:pt x="2732963" y="2686342"/>
                  </a:lnTo>
                  <a:lnTo>
                    <a:pt x="2822156" y="2555519"/>
                  </a:lnTo>
                  <a:lnTo>
                    <a:pt x="2784665" y="2555519"/>
                  </a:lnTo>
                  <a:lnTo>
                    <a:pt x="2714828" y="2658110"/>
                  </a:lnTo>
                  <a:lnTo>
                    <a:pt x="2644165" y="2555519"/>
                  </a:lnTo>
                  <a:lnTo>
                    <a:pt x="2606179" y="2555519"/>
                  </a:lnTo>
                  <a:lnTo>
                    <a:pt x="2695054" y="2685935"/>
                  </a:lnTo>
                  <a:lnTo>
                    <a:pt x="2601747" y="2821990"/>
                  </a:lnTo>
                  <a:lnTo>
                    <a:pt x="2640139" y="2821990"/>
                  </a:lnTo>
                  <a:lnTo>
                    <a:pt x="2714409" y="2713355"/>
                  </a:lnTo>
                  <a:lnTo>
                    <a:pt x="2787891" y="2821990"/>
                  </a:lnTo>
                  <a:lnTo>
                    <a:pt x="2825788" y="2821990"/>
                  </a:lnTo>
                  <a:close/>
                </a:path>
                <a:path w="6045200" h="2830195">
                  <a:moveTo>
                    <a:pt x="2828036" y="7607"/>
                  </a:moveTo>
                  <a:lnTo>
                    <a:pt x="2794978" y="7607"/>
                  </a:lnTo>
                  <a:lnTo>
                    <a:pt x="2717469" y="219951"/>
                  </a:lnTo>
                  <a:lnTo>
                    <a:pt x="2716580" y="223583"/>
                  </a:lnTo>
                  <a:lnTo>
                    <a:pt x="2716580" y="228498"/>
                  </a:lnTo>
                  <a:lnTo>
                    <a:pt x="2716250" y="223177"/>
                  </a:lnTo>
                  <a:lnTo>
                    <a:pt x="2715044" y="219138"/>
                  </a:lnTo>
                  <a:lnTo>
                    <a:pt x="2635123" y="7607"/>
                  </a:lnTo>
                  <a:lnTo>
                    <a:pt x="2599550" y="7607"/>
                  </a:lnTo>
                  <a:lnTo>
                    <a:pt x="2704554" y="280924"/>
                  </a:lnTo>
                  <a:lnTo>
                    <a:pt x="2724721" y="280924"/>
                  </a:lnTo>
                  <a:lnTo>
                    <a:pt x="2828036" y="7607"/>
                  </a:lnTo>
                  <a:close/>
                </a:path>
                <a:path w="6045200" h="2830195">
                  <a:moveTo>
                    <a:pt x="2830792" y="908786"/>
                  </a:moveTo>
                  <a:lnTo>
                    <a:pt x="2802432" y="830148"/>
                  </a:lnTo>
                  <a:lnTo>
                    <a:pt x="2791510" y="799820"/>
                  </a:lnTo>
                  <a:lnTo>
                    <a:pt x="2757398" y="705231"/>
                  </a:lnTo>
                  <a:lnTo>
                    <a:pt x="2757398" y="799820"/>
                  </a:lnTo>
                  <a:lnTo>
                    <a:pt x="2670619" y="799820"/>
                  </a:lnTo>
                  <a:lnTo>
                    <a:pt x="2714167" y="677964"/>
                  </a:lnTo>
                  <a:lnTo>
                    <a:pt x="2757398" y="799820"/>
                  </a:lnTo>
                  <a:lnTo>
                    <a:pt x="2757398" y="705231"/>
                  </a:lnTo>
                  <a:lnTo>
                    <a:pt x="2747568" y="677964"/>
                  </a:lnTo>
                  <a:lnTo>
                    <a:pt x="2731986" y="634733"/>
                  </a:lnTo>
                  <a:lnTo>
                    <a:pt x="2696413" y="634733"/>
                  </a:lnTo>
                  <a:lnTo>
                    <a:pt x="2597137" y="908786"/>
                  </a:lnTo>
                  <a:lnTo>
                    <a:pt x="2632633" y="908786"/>
                  </a:lnTo>
                  <a:lnTo>
                    <a:pt x="2660129" y="830148"/>
                  </a:lnTo>
                  <a:lnTo>
                    <a:pt x="2767876" y="830148"/>
                  </a:lnTo>
                  <a:lnTo>
                    <a:pt x="2795308" y="908786"/>
                  </a:lnTo>
                  <a:lnTo>
                    <a:pt x="2830792" y="908786"/>
                  </a:lnTo>
                  <a:close/>
                </a:path>
                <a:path w="6045200" h="2830195">
                  <a:moveTo>
                    <a:pt x="2847797" y="2063330"/>
                  </a:moveTo>
                  <a:lnTo>
                    <a:pt x="2841358" y="2018093"/>
                  </a:lnTo>
                  <a:lnTo>
                    <a:pt x="2823108" y="1979917"/>
                  </a:lnTo>
                  <a:lnTo>
                    <a:pt x="2811919" y="1968322"/>
                  </a:lnTo>
                  <a:lnTo>
                    <a:pt x="2811919" y="2063013"/>
                  </a:lnTo>
                  <a:lnTo>
                    <a:pt x="2804198" y="2105444"/>
                  </a:lnTo>
                  <a:lnTo>
                    <a:pt x="2783192" y="2140216"/>
                  </a:lnTo>
                  <a:lnTo>
                    <a:pt x="2752128" y="2163737"/>
                  </a:lnTo>
                  <a:lnTo>
                    <a:pt x="2714244" y="2172373"/>
                  </a:lnTo>
                  <a:lnTo>
                    <a:pt x="2676080" y="2163737"/>
                  </a:lnTo>
                  <a:lnTo>
                    <a:pt x="2644876" y="2140216"/>
                  </a:lnTo>
                  <a:lnTo>
                    <a:pt x="2623820" y="2105444"/>
                  </a:lnTo>
                  <a:lnTo>
                    <a:pt x="2616098" y="2063013"/>
                  </a:lnTo>
                  <a:lnTo>
                    <a:pt x="2623870" y="2020722"/>
                  </a:lnTo>
                  <a:lnTo>
                    <a:pt x="2645029" y="1986051"/>
                  </a:lnTo>
                  <a:lnTo>
                    <a:pt x="2676245" y="1962594"/>
                  </a:lnTo>
                  <a:lnTo>
                    <a:pt x="2714244" y="1953971"/>
                  </a:lnTo>
                  <a:lnTo>
                    <a:pt x="2752128" y="1962594"/>
                  </a:lnTo>
                  <a:lnTo>
                    <a:pt x="2783192" y="1986051"/>
                  </a:lnTo>
                  <a:lnTo>
                    <a:pt x="2804198" y="2020722"/>
                  </a:lnTo>
                  <a:lnTo>
                    <a:pt x="2811919" y="2063013"/>
                  </a:lnTo>
                  <a:lnTo>
                    <a:pt x="2811919" y="1968322"/>
                  </a:lnTo>
                  <a:lnTo>
                    <a:pt x="2798076" y="1953971"/>
                  </a:lnTo>
                  <a:lnTo>
                    <a:pt x="2794736" y="1950516"/>
                  </a:lnTo>
                  <a:lnTo>
                    <a:pt x="2757881" y="1931606"/>
                  </a:lnTo>
                  <a:lnTo>
                    <a:pt x="2714244" y="1924939"/>
                  </a:lnTo>
                  <a:lnTo>
                    <a:pt x="2670378" y="1931619"/>
                  </a:lnTo>
                  <a:lnTo>
                    <a:pt x="2633383" y="1950516"/>
                  </a:lnTo>
                  <a:lnTo>
                    <a:pt x="2604947" y="1979841"/>
                  </a:lnTo>
                  <a:lnTo>
                    <a:pt x="2586672" y="2017928"/>
                  </a:lnTo>
                  <a:lnTo>
                    <a:pt x="2580208" y="2063013"/>
                  </a:lnTo>
                  <a:lnTo>
                    <a:pt x="2586545" y="2106295"/>
                  </a:lnTo>
                  <a:lnTo>
                    <a:pt x="2604262" y="2144649"/>
                  </a:lnTo>
                  <a:lnTo>
                    <a:pt x="2631440" y="2175040"/>
                  </a:lnTo>
                  <a:lnTo>
                    <a:pt x="2666174" y="2194471"/>
                  </a:lnTo>
                  <a:lnTo>
                    <a:pt x="2696819" y="2201405"/>
                  </a:lnTo>
                  <a:lnTo>
                    <a:pt x="2702471" y="2208263"/>
                  </a:lnTo>
                  <a:lnTo>
                    <a:pt x="2734856" y="2243848"/>
                  </a:lnTo>
                  <a:lnTo>
                    <a:pt x="2770098" y="2270544"/>
                  </a:lnTo>
                  <a:lnTo>
                    <a:pt x="2800134" y="2287384"/>
                  </a:lnTo>
                  <a:lnTo>
                    <a:pt x="2818765" y="2261895"/>
                  </a:lnTo>
                  <a:lnTo>
                    <a:pt x="2803169" y="2254923"/>
                  </a:lnTo>
                  <a:lnTo>
                    <a:pt x="2791383" y="2248966"/>
                  </a:lnTo>
                  <a:lnTo>
                    <a:pt x="2755404" y="2221890"/>
                  </a:lnTo>
                  <a:lnTo>
                    <a:pt x="2736418" y="2201011"/>
                  </a:lnTo>
                  <a:lnTo>
                    <a:pt x="2782239" y="2183904"/>
                  </a:lnTo>
                  <a:lnTo>
                    <a:pt x="2795638" y="2172373"/>
                  </a:lnTo>
                  <a:lnTo>
                    <a:pt x="2817368" y="2153666"/>
                  </a:lnTo>
                  <a:lnTo>
                    <a:pt x="2839872" y="2112683"/>
                  </a:lnTo>
                  <a:lnTo>
                    <a:pt x="2847797" y="2063330"/>
                  </a:lnTo>
                  <a:close/>
                </a:path>
                <a:path w="6045200" h="2830195">
                  <a:moveTo>
                    <a:pt x="3331222" y="1929676"/>
                  </a:moveTo>
                  <a:lnTo>
                    <a:pt x="3298152" y="1929676"/>
                  </a:lnTo>
                  <a:lnTo>
                    <a:pt x="3298152" y="2196160"/>
                  </a:lnTo>
                  <a:lnTo>
                    <a:pt x="3331222" y="2196160"/>
                  </a:lnTo>
                  <a:lnTo>
                    <a:pt x="3331222" y="1929676"/>
                  </a:lnTo>
                  <a:close/>
                </a:path>
                <a:path w="6045200" h="2830195">
                  <a:moveTo>
                    <a:pt x="3331222" y="1277073"/>
                  </a:moveTo>
                  <a:lnTo>
                    <a:pt x="3298152" y="1277073"/>
                  </a:lnTo>
                  <a:lnTo>
                    <a:pt x="3298152" y="1543545"/>
                  </a:lnTo>
                  <a:lnTo>
                    <a:pt x="3331222" y="1543545"/>
                  </a:lnTo>
                  <a:lnTo>
                    <a:pt x="3331222" y="1277073"/>
                  </a:lnTo>
                  <a:close/>
                </a:path>
                <a:path w="6045200" h="2830195">
                  <a:moveTo>
                    <a:pt x="3472980" y="2794089"/>
                  </a:moveTo>
                  <a:lnTo>
                    <a:pt x="3311525" y="2794089"/>
                  </a:lnTo>
                  <a:lnTo>
                    <a:pt x="3465728" y="2573337"/>
                  </a:lnTo>
                  <a:lnTo>
                    <a:pt x="3465728" y="2555519"/>
                  </a:lnTo>
                  <a:lnTo>
                    <a:pt x="3266275" y="2555519"/>
                  </a:lnTo>
                  <a:lnTo>
                    <a:pt x="3266275" y="2583421"/>
                  </a:lnTo>
                  <a:lnTo>
                    <a:pt x="3420478" y="2583421"/>
                  </a:lnTo>
                  <a:lnTo>
                    <a:pt x="3266275" y="2806674"/>
                  </a:lnTo>
                  <a:lnTo>
                    <a:pt x="3266275" y="2821990"/>
                  </a:lnTo>
                  <a:lnTo>
                    <a:pt x="3472980" y="2821990"/>
                  </a:lnTo>
                  <a:lnTo>
                    <a:pt x="3472980" y="2794089"/>
                  </a:lnTo>
                  <a:close/>
                </a:path>
                <a:path w="6045200" h="2830195">
                  <a:moveTo>
                    <a:pt x="3475571" y="274053"/>
                  </a:moveTo>
                  <a:lnTo>
                    <a:pt x="3400069" y="159854"/>
                  </a:lnTo>
                  <a:lnTo>
                    <a:pt x="3396869" y="155016"/>
                  </a:lnTo>
                  <a:lnTo>
                    <a:pt x="3409975" y="151523"/>
                  </a:lnTo>
                  <a:lnTo>
                    <a:pt x="3420351" y="147345"/>
                  </a:lnTo>
                  <a:lnTo>
                    <a:pt x="3429076" y="141973"/>
                  </a:lnTo>
                  <a:lnTo>
                    <a:pt x="3437191" y="134848"/>
                  </a:lnTo>
                  <a:lnTo>
                    <a:pt x="3439617" y="132016"/>
                  </a:lnTo>
                  <a:lnTo>
                    <a:pt x="3447186" y="123202"/>
                  </a:lnTo>
                  <a:lnTo>
                    <a:pt x="3454539" y="109753"/>
                  </a:lnTo>
                  <a:lnTo>
                    <a:pt x="3459099" y="95034"/>
                  </a:lnTo>
                  <a:lnTo>
                    <a:pt x="3460661" y="79514"/>
                  </a:lnTo>
                  <a:lnTo>
                    <a:pt x="3459188" y="64604"/>
                  </a:lnTo>
                  <a:lnTo>
                    <a:pt x="3454997" y="50584"/>
                  </a:lnTo>
                  <a:lnTo>
                    <a:pt x="3448380" y="38023"/>
                  </a:lnTo>
                  <a:lnTo>
                    <a:pt x="3446259" y="35496"/>
                  </a:lnTo>
                  <a:lnTo>
                    <a:pt x="3439604" y="27495"/>
                  </a:lnTo>
                  <a:lnTo>
                    <a:pt x="3427844" y="18072"/>
                  </a:lnTo>
                  <a:lnTo>
                    <a:pt x="3425164" y="16852"/>
                  </a:lnTo>
                  <a:lnTo>
                    <a:pt x="3425164" y="79933"/>
                  </a:lnTo>
                  <a:lnTo>
                    <a:pt x="3421773" y="102565"/>
                  </a:lnTo>
                  <a:lnTo>
                    <a:pt x="3411664" y="118859"/>
                  </a:lnTo>
                  <a:lnTo>
                    <a:pt x="3394989" y="128714"/>
                  </a:lnTo>
                  <a:lnTo>
                    <a:pt x="3371862" y="132016"/>
                  </a:lnTo>
                  <a:lnTo>
                    <a:pt x="3328632" y="132016"/>
                  </a:lnTo>
                  <a:lnTo>
                    <a:pt x="3328632" y="35496"/>
                  </a:lnTo>
                  <a:lnTo>
                    <a:pt x="3371862" y="35496"/>
                  </a:lnTo>
                  <a:lnTo>
                    <a:pt x="3410572" y="43230"/>
                  </a:lnTo>
                  <a:lnTo>
                    <a:pt x="3425164" y="79933"/>
                  </a:lnTo>
                  <a:lnTo>
                    <a:pt x="3425164" y="16852"/>
                  </a:lnTo>
                  <a:lnTo>
                    <a:pt x="3414509" y="11950"/>
                  </a:lnTo>
                  <a:lnTo>
                    <a:pt x="3397986" y="8648"/>
                  </a:lnTo>
                  <a:lnTo>
                    <a:pt x="3376701" y="7658"/>
                  </a:lnTo>
                  <a:lnTo>
                    <a:pt x="3295561" y="7658"/>
                  </a:lnTo>
                  <a:lnTo>
                    <a:pt x="3295561" y="274053"/>
                  </a:lnTo>
                  <a:lnTo>
                    <a:pt x="3328632" y="274053"/>
                  </a:lnTo>
                  <a:lnTo>
                    <a:pt x="3328632" y="159854"/>
                  </a:lnTo>
                  <a:lnTo>
                    <a:pt x="3364192" y="159854"/>
                  </a:lnTo>
                  <a:lnTo>
                    <a:pt x="3437674" y="274053"/>
                  </a:lnTo>
                  <a:lnTo>
                    <a:pt x="3475571" y="274053"/>
                  </a:lnTo>
                  <a:close/>
                </a:path>
                <a:path w="6045200" h="2830195">
                  <a:moveTo>
                    <a:pt x="3480993" y="2196160"/>
                  </a:moveTo>
                  <a:lnTo>
                    <a:pt x="3371545" y="2059368"/>
                  </a:lnTo>
                  <a:lnTo>
                    <a:pt x="3475748" y="1929676"/>
                  </a:lnTo>
                  <a:lnTo>
                    <a:pt x="3437839" y="1929676"/>
                  </a:lnTo>
                  <a:lnTo>
                    <a:pt x="3333724" y="2061705"/>
                  </a:lnTo>
                  <a:lnTo>
                    <a:pt x="3440265" y="2196160"/>
                  </a:lnTo>
                  <a:lnTo>
                    <a:pt x="3480993" y="2196160"/>
                  </a:lnTo>
                  <a:close/>
                </a:path>
                <a:path w="6045200" h="2830195">
                  <a:moveTo>
                    <a:pt x="3480993" y="1543545"/>
                  </a:moveTo>
                  <a:lnTo>
                    <a:pt x="3371545" y="1406766"/>
                  </a:lnTo>
                  <a:lnTo>
                    <a:pt x="3475748" y="1277073"/>
                  </a:lnTo>
                  <a:lnTo>
                    <a:pt x="3437839" y="1277073"/>
                  </a:lnTo>
                  <a:lnTo>
                    <a:pt x="3333724" y="1409090"/>
                  </a:lnTo>
                  <a:lnTo>
                    <a:pt x="3440265" y="1543545"/>
                  </a:lnTo>
                  <a:lnTo>
                    <a:pt x="3480993" y="1543545"/>
                  </a:lnTo>
                  <a:close/>
                </a:path>
                <a:path w="6045200" h="2830195">
                  <a:moveTo>
                    <a:pt x="3492830" y="774369"/>
                  </a:moveTo>
                  <a:lnTo>
                    <a:pt x="3486353" y="731215"/>
                  </a:lnTo>
                  <a:lnTo>
                    <a:pt x="3468052" y="694791"/>
                  </a:lnTo>
                  <a:lnTo>
                    <a:pt x="3458070" y="684974"/>
                  </a:lnTo>
                  <a:lnTo>
                    <a:pt x="3458070" y="773963"/>
                  </a:lnTo>
                  <a:lnTo>
                    <a:pt x="3455682" y="796251"/>
                  </a:lnTo>
                  <a:lnTo>
                    <a:pt x="3438677" y="839216"/>
                  </a:lnTo>
                  <a:lnTo>
                    <a:pt x="3411931" y="867841"/>
                  </a:lnTo>
                  <a:lnTo>
                    <a:pt x="3353549" y="880910"/>
                  </a:lnTo>
                  <a:lnTo>
                    <a:pt x="3303054" y="880910"/>
                  </a:lnTo>
                  <a:lnTo>
                    <a:pt x="3303054" y="670242"/>
                  </a:lnTo>
                  <a:lnTo>
                    <a:pt x="3353549" y="670242"/>
                  </a:lnTo>
                  <a:lnTo>
                    <a:pt x="3395218" y="678116"/>
                  </a:lnTo>
                  <a:lnTo>
                    <a:pt x="3428339" y="699871"/>
                  </a:lnTo>
                  <a:lnTo>
                    <a:pt x="3450183" y="732739"/>
                  </a:lnTo>
                  <a:lnTo>
                    <a:pt x="3458070" y="773963"/>
                  </a:lnTo>
                  <a:lnTo>
                    <a:pt x="3458070" y="684974"/>
                  </a:lnTo>
                  <a:lnTo>
                    <a:pt x="3443122" y="670242"/>
                  </a:lnTo>
                  <a:lnTo>
                    <a:pt x="3439579" y="666750"/>
                  </a:lnTo>
                  <a:lnTo>
                    <a:pt x="3402571" y="648716"/>
                  </a:lnTo>
                  <a:lnTo>
                    <a:pt x="3358705" y="642340"/>
                  </a:lnTo>
                  <a:lnTo>
                    <a:pt x="3269983" y="642340"/>
                  </a:lnTo>
                  <a:lnTo>
                    <a:pt x="3269983" y="908812"/>
                  </a:lnTo>
                  <a:lnTo>
                    <a:pt x="3358375" y="908812"/>
                  </a:lnTo>
                  <a:lnTo>
                    <a:pt x="3415906" y="899883"/>
                  </a:lnTo>
                  <a:lnTo>
                    <a:pt x="3456863" y="870102"/>
                  </a:lnTo>
                  <a:lnTo>
                    <a:pt x="3483457" y="825411"/>
                  </a:lnTo>
                  <a:lnTo>
                    <a:pt x="3490442" y="800290"/>
                  </a:lnTo>
                  <a:lnTo>
                    <a:pt x="3492830" y="774369"/>
                  </a:lnTo>
                  <a:close/>
                </a:path>
                <a:path w="6045200" h="2830195">
                  <a:moveTo>
                    <a:pt x="3963124" y="1929676"/>
                  </a:moveTo>
                  <a:lnTo>
                    <a:pt x="3930053" y="1929676"/>
                  </a:lnTo>
                  <a:lnTo>
                    <a:pt x="3930053" y="2196160"/>
                  </a:lnTo>
                  <a:lnTo>
                    <a:pt x="3963124" y="2196160"/>
                  </a:lnTo>
                  <a:lnTo>
                    <a:pt x="3963124" y="1929676"/>
                  </a:lnTo>
                  <a:close/>
                </a:path>
                <a:path w="6045200" h="2830195">
                  <a:moveTo>
                    <a:pt x="4017797" y="2555570"/>
                  </a:moveTo>
                  <a:lnTo>
                    <a:pt x="3984726" y="2555570"/>
                  </a:lnTo>
                  <a:lnTo>
                    <a:pt x="3984726" y="2822041"/>
                  </a:lnTo>
                  <a:lnTo>
                    <a:pt x="4017797" y="2822041"/>
                  </a:lnTo>
                  <a:lnTo>
                    <a:pt x="4017797" y="2555570"/>
                  </a:lnTo>
                  <a:close/>
                </a:path>
                <a:path w="6045200" h="2830195">
                  <a:moveTo>
                    <a:pt x="4089857" y="1515605"/>
                  </a:moveTo>
                  <a:lnTo>
                    <a:pt x="3969601" y="1515605"/>
                  </a:lnTo>
                  <a:lnTo>
                    <a:pt x="3969601" y="1421625"/>
                  </a:lnTo>
                  <a:lnTo>
                    <a:pt x="4066070" y="1421625"/>
                  </a:lnTo>
                  <a:lnTo>
                    <a:pt x="4066070" y="1393685"/>
                  </a:lnTo>
                  <a:lnTo>
                    <a:pt x="3969601" y="1393685"/>
                  </a:lnTo>
                  <a:lnTo>
                    <a:pt x="3969601" y="1304785"/>
                  </a:lnTo>
                  <a:lnTo>
                    <a:pt x="4086225" y="1304785"/>
                  </a:lnTo>
                  <a:lnTo>
                    <a:pt x="4086225" y="1276845"/>
                  </a:lnTo>
                  <a:lnTo>
                    <a:pt x="3936542" y="1276845"/>
                  </a:lnTo>
                  <a:lnTo>
                    <a:pt x="3936542" y="1304785"/>
                  </a:lnTo>
                  <a:lnTo>
                    <a:pt x="3936542" y="1393685"/>
                  </a:lnTo>
                  <a:lnTo>
                    <a:pt x="3936542" y="1421625"/>
                  </a:lnTo>
                  <a:lnTo>
                    <a:pt x="3936542" y="1515605"/>
                  </a:lnTo>
                  <a:lnTo>
                    <a:pt x="3936542" y="1543545"/>
                  </a:lnTo>
                  <a:lnTo>
                    <a:pt x="4089857" y="1543545"/>
                  </a:lnTo>
                  <a:lnTo>
                    <a:pt x="4089857" y="1515605"/>
                  </a:lnTo>
                  <a:close/>
                </a:path>
                <a:path w="6045200" h="2830195">
                  <a:moveTo>
                    <a:pt x="4112895" y="2196160"/>
                  </a:moveTo>
                  <a:lnTo>
                    <a:pt x="4003459" y="2059368"/>
                  </a:lnTo>
                  <a:lnTo>
                    <a:pt x="4107650" y="1929676"/>
                  </a:lnTo>
                  <a:lnTo>
                    <a:pt x="4069740" y="1929676"/>
                  </a:lnTo>
                  <a:lnTo>
                    <a:pt x="3965625" y="2061705"/>
                  </a:lnTo>
                  <a:lnTo>
                    <a:pt x="4072166" y="2196160"/>
                  </a:lnTo>
                  <a:lnTo>
                    <a:pt x="4112895" y="2196160"/>
                  </a:lnTo>
                  <a:close/>
                </a:path>
                <a:path w="6045200" h="2830195">
                  <a:moveTo>
                    <a:pt x="4118140" y="274053"/>
                  </a:moveTo>
                  <a:lnTo>
                    <a:pt x="4089781" y="195414"/>
                  </a:lnTo>
                  <a:lnTo>
                    <a:pt x="4078859" y="165087"/>
                  </a:lnTo>
                  <a:lnTo>
                    <a:pt x="4044734" y="70459"/>
                  </a:lnTo>
                  <a:lnTo>
                    <a:pt x="4044734" y="165087"/>
                  </a:lnTo>
                  <a:lnTo>
                    <a:pt x="3957967" y="165087"/>
                  </a:lnTo>
                  <a:lnTo>
                    <a:pt x="4001516" y="43230"/>
                  </a:lnTo>
                  <a:lnTo>
                    <a:pt x="4044734" y="165087"/>
                  </a:lnTo>
                  <a:lnTo>
                    <a:pt x="4044734" y="70459"/>
                  </a:lnTo>
                  <a:lnTo>
                    <a:pt x="4034917" y="43230"/>
                  </a:lnTo>
                  <a:lnTo>
                    <a:pt x="4019334" y="0"/>
                  </a:lnTo>
                  <a:lnTo>
                    <a:pt x="3983761" y="0"/>
                  </a:lnTo>
                  <a:lnTo>
                    <a:pt x="3884485" y="274053"/>
                  </a:lnTo>
                  <a:lnTo>
                    <a:pt x="3919982" y="274053"/>
                  </a:lnTo>
                  <a:lnTo>
                    <a:pt x="3947477" y="195414"/>
                  </a:lnTo>
                  <a:lnTo>
                    <a:pt x="4055224" y="195414"/>
                  </a:lnTo>
                  <a:lnTo>
                    <a:pt x="4082656" y="274053"/>
                  </a:lnTo>
                  <a:lnTo>
                    <a:pt x="4118140" y="274053"/>
                  </a:lnTo>
                  <a:close/>
                </a:path>
                <a:path w="6045200" h="2830195">
                  <a:moveTo>
                    <a:pt x="4124731" y="774369"/>
                  </a:moveTo>
                  <a:lnTo>
                    <a:pt x="4118254" y="731215"/>
                  </a:lnTo>
                  <a:lnTo>
                    <a:pt x="4099953" y="694791"/>
                  </a:lnTo>
                  <a:lnTo>
                    <a:pt x="4089971" y="684974"/>
                  </a:lnTo>
                  <a:lnTo>
                    <a:pt x="4089971" y="773963"/>
                  </a:lnTo>
                  <a:lnTo>
                    <a:pt x="4087584" y="796251"/>
                  </a:lnTo>
                  <a:lnTo>
                    <a:pt x="4070578" y="839216"/>
                  </a:lnTo>
                  <a:lnTo>
                    <a:pt x="4043832" y="867841"/>
                  </a:lnTo>
                  <a:lnTo>
                    <a:pt x="3985450" y="880910"/>
                  </a:lnTo>
                  <a:lnTo>
                    <a:pt x="3934955" y="880910"/>
                  </a:lnTo>
                  <a:lnTo>
                    <a:pt x="3934955" y="670242"/>
                  </a:lnTo>
                  <a:lnTo>
                    <a:pt x="3985450" y="670242"/>
                  </a:lnTo>
                  <a:lnTo>
                    <a:pt x="4027119" y="678116"/>
                  </a:lnTo>
                  <a:lnTo>
                    <a:pt x="4060240" y="699871"/>
                  </a:lnTo>
                  <a:lnTo>
                    <a:pt x="4082084" y="732739"/>
                  </a:lnTo>
                  <a:lnTo>
                    <a:pt x="4089971" y="773963"/>
                  </a:lnTo>
                  <a:lnTo>
                    <a:pt x="4089971" y="684974"/>
                  </a:lnTo>
                  <a:lnTo>
                    <a:pt x="4075023" y="670242"/>
                  </a:lnTo>
                  <a:lnTo>
                    <a:pt x="4071467" y="666750"/>
                  </a:lnTo>
                  <a:lnTo>
                    <a:pt x="4034472" y="648716"/>
                  </a:lnTo>
                  <a:lnTo>
                    <a:pt x="3990606" y="642340"/>
                  </a:lnTo>
                  <a:lnTo>
                    <a:pt x="3901884" y="642340"/>
                  </a:lnTo>
                  <a:lnTo>
                    <a:pt x="3901884" y="908812"/>
                  </a:lnTo>
                  <a:lnTo>
                    <a:pt x="3990289" y="908812"/>
                  </a:lnTo>
                  <a:lnTo>
                    <a:pt x="4047807" y="899883"/>
                  </a:lnTo>
                  <a:lnTo>
                    <a:pt x="4088765" y="870102"/>
                  </a:lnTo>
                  <a:lnTo>
                    <a:pt x="4115358" y="825411"/>
                  </a:lnTo>
                  <a:lnTo>
                    <a:pt x="4122343" y="800290"/>
                  </a:lnTo>
                  <a:lnTo>
                    <a:pt x="4124731" y="774369"/>
                  </a:lnTo>
                  <a:close/>
                </a:path>
                <a:path w="6045200" h="2830195">
                  <a:moveTo>
                    <a:pt x="4741900" y="2168245"/>
                  </a:moveTo>
                  <a:lnTo>
                    <a:pt x="4580445" y="2168245"/>
                  </a:lnTo>
                  <a:lnTo>
                    <a:pt x="4734649" y="1947506"/>
                  </a:lnTo>
                  <a:lnTo>
                    <a:pt x="4734649" y="1929676"/>
                  </a:lnTo>
                  <a:lnTo>
                    <a:pt x="4535195" y="1929676"/>
                  </a:lnTo>
                  <a:lnTo>
                    <a:pt x="4535195" y="1957590"/>
                  </a:lnTo>
                  <a:lnTo>
                    <a:pt x="4689399" y="1957590"/>
                  </a:lnTo>
                  <a:lnTo>
                    <a:pt x="4535195" y="2180831"/>
                  </a:lnTo>
                  <a:lnTo>
                    <a:pt x="4535195" y="2196160"/>
                  </a:lnTo>
                  <a:lnTo>
                    <a:pt x="4741900" y="2196160"/>
                  </a:lnTo>
                  <a:lnTo>
                    <a:pt x="4741900" y="2168245"/>
                  </a:lnTo>
                  <a:close/>
                </a:path>
                <a:path w="6045200" h="2830195">
                  <a:moveTo>
                    <a:pt x="4744059" y="23418"/>
                  </a:moveTo>
                  <a:lnTo>
                    <a:pt x="4699914" y="6832"/>
                  </a:lnTo>
                  <a:lnTo>
                    <a:pt x="4656467" y="3263"/>
                  </a:lnTo>
                  <a:lnTo>
                    <a:pt x="4610659" y="9931"/>
                  </a:lnTo>
                  <a:lnTo>
                    <a:pt x="4571847" y="28765"/>
                  </a:lnTo>
                  <a:lnTo>
                    <a:pt x="4541850" y="58000"/>
                  </a:lnTo>
                  <a:lnTo>
                    <a:pt x="4522495" y="95834"/>
                  </a:lnTo>
                  <a:lnTo>
                    <a:pt x="4515637" y="140525"/>
                  </a:lnTo>
                  <a:lnTo>
                    <a:pt x="4522711" y="185153"/>
                  </a:lnTo>
                  <a:lnTo>
                    <a:pt x="4542536" y="223354"/>
                  </a:lnTo>
                  <a:lnTo>
                    <a:pt x="4573028" y="253111"/>
                  </a:lnTo>
                  <a:lnTo>
                    <a:pt x="4612132" y="272440"/>
                  </a:lnTo>
                  <a:lnTo>
                    <a:pt x="4657750" y="279323"/>
                  </a:lnTo>
                  <a:lnTo>
                    <a:pt x="4675022" y="278726"/>
                  </a:lnTo>
                  <a:lnTo>
                    <a:pt x="4724692" y="270459"/>
                  </a:lnTo>
                  <a:lnTo>
                    <a:pt x="4744059" y="264007"/>
                  </a:lnTo>
                  <a:lnTo>
                    <a:pt x="4744059" y="154965"/>
                  </a:lnTo>
                  <a:lnTo>
                    <a:pt x="4710989" y="154965"/>
                  </a:lnTo>
                  <a:lnTo>
                    <a:pt x="4710989" y="243840"/>
                  </a:lnTo>
                  <a:lnTo>
                    <a:pt x="4696930" y="246583"/>
                  </a:lnTo>
                  <a:lnTo>
                    <a:pt x="4685919" y="248285"/>
                  </a:lnTo>
                  <a:lnTo>
                    <a:pt x="4676457" y="249161"/>
                  </a:lnTo>
                  <a:lnTo>
                    <a:pt x="4667034" y="249402"/>
                  </a:lnTo>
                  <a:lnTo>
                    <a:pt x="4620819" y="241033"/>
                  </a:lnTo>
                  <a:lnTo>
                    <a:pt x="4584103" y="217792"/>
                  </a:lnTo>
                  <a:lnTo>
                    <a:pt x="4559871" y="182511"/>
                  </a:lnTo>
                  <a:lnTo>
                    <a:pt x="4551134" y="138036"/>
                  </a:lnTo>
                  <a:lnTo>
                    <a:pt x="4552912" y="118605"/>
                  </a:lnTo>
                  <a:lnTo>
                    <a:pt x="4566336" y="82613"/>
                  </a:lnTo>
                  <a:lnTo>
                    <a:pt x="4593717" y="51701"/>
                  </a:lnTo>
                  <a:lnTo>
                    <a:pt x="4633950" y="35064"/>
                  </a:lnTo>
                  <a:lnTo>
                    <a:pt x="4659769" y="33096"/>
                  </a:lnTo>
                  <a:lnTo>
                    <a:pt x="4675683" y="33832"/>
                  </a:lnTo>
                  <a:lnTo>
                    <a:pt x="4717440" y="43586"/>
                  </a:lnTo>
                  <a:lnTo>
                    <a:pt x="4731626" y="50838"/>
                  </a:lnTo>
                  <a:lnTo>
                    <a:pt x="4744059" y="23418"/>
                  </a:lnTo>
                  <a:close/>
                </a:path>
                <a:path w="6045200" h="2830195">
                  <a:moveTo>
                    <a:pt x="4744415" y="1543519"/>
                  </a:moveTo>
                  <a:lnTo>
                    <a:pt x="4668977" y="1429321"/>
                  </a:lnTo>
                  <a:lnTo>
                    <a:pt x="4665789" y="1424482"/>
                  </a:lnTo>
                  <a:lnTo>
                    <a:pt x="4678858" y="1420990"/>
                  </a:lnTo>
                  <a:lnTo>
                    <a:pt x="4689233" y="1416812"/>
                  </a:lnTo>
                  <a:lnTo>
                    <a:pt x="4697984" y="1411439"/>
                  </a:lnTo>
                  <a:lnTo>
                    <a:pt x="4706112" y="1404315"/>
                  </a:lnTo>
                  <a:lnTo>
                    <a:pt x="4708537" y="1401483"/>
                  </a:lnTo>
                  <a:lnTo>
                    <a:pt x="4716094" y="1392669"/>
                  </a:lnTo>
                  <a:lnTo>
                    <a:pt x="4723460" y="1379220"/>
                  </a:lnTo>
                  <a:lnTo>
                    <a:pt x="4728019" y="1364500"/>
                  </a:lnTo>
                  <a:lnTo>
                    <a:pt x="4729569" y="1348981"/>
                  </a:lnTo>
                  <a:lnTo>
                    <a:pt x="4728095" y="1334071"/>
                  </a:lnTo>
                  <a:lnTo>
                    <a:pt x="4723879" y="1320038"/>
                  </a:lnTo>
                  <a:lnTo>
                    <a:pt x="4717224" y="1307490"/>
                  </a:lnTo>
                  <a:lnTo>
                    <a:pt x="4715103" y="1304963"/>
                  </a:lnTo>
                  <a:lnTo>
                    <a:pt x="4708436" y="1296962"/>
                  </a:lnTo>
                  <a:lnTo>
                    <a:pt x="4696726" y="1287538"/>
                  </a:lnTo>
                  <a:lnTo>
                    <a:pt x="4694009" y="1286294"/>
                  </a:lnTo>
                  <a:lnTo>
                    <a:pt x="4694009" y="1349400"/>
                  </a:lnTo>
                  <a:lnTo>
                    <a:pt x="4690618" y="1372031"/>
                  </a:lnTo>
                  <a:lnTo>
                    <a:pt x="4680547" y="1388325"/>
                  </a:lnTo>
                  <a:lnTo>
                    <a:pt x="4663897" y="1398181"/>
                  </a:lnTo>
                  <a:lnTo>
                    <a:pt x="4640783" y="1401483"/>
                  </a:lnTo>
                  <a:lnTo>
                    <a:pt x="4597539" y="1401483"/>
                  </a:lnTo>
                  <a:lnTo>
                    <a:pt x="4597539" y="1304963"/>
                  </a:lnTo>
                  <a:lnTo>
                    <a:pt x="4640783" y="1304963"/>
                  </a:lnTo>
                  <a:lnTo>
                    <a:pt x="4679493" y="1312697"/>
                  </a:lnTo>
                  <a:lnTo>
                    <a:pt x="4694009" y="1349400"/>
                  </a:lnTo>
                  <a:lnTo>
                    <a:pt x="4694009" y="1286294"/>
                  </a:lnTo>
                  <a:lnTo>
                    <a:pt x="4683404" y="1281417"/>
                  </a:lnTo>
                  <a:lnTo>
                    <a:pt x="4666894" y="1278115"/>
                  </a:lnTo>
                  <a:lnTo>
                    <a:pt x="4645622" y="1277124"/>
                  </a:lnTo>
                  <a:lnTo>
                    <a:pt x="4564481" y="1277124"/>
                  </a:lnTo>
                  <a:lnTo>
                    <a:pt x="4564481" y="1543519"/>
                  </a:lnTo>
                  <a:lnTo>
                    <a:pt x="4597539" y="1543519"/>
                  </a:lnTo>
                  <a:lnTo>
                    <a:pt x="4597539" y="1429321"/>
                  </a:lnTo>
                  <a:lnTo>
                    <a:pt x="4633036" y="1429321"/>
                  </a:lnTo>
                  <a:lnTo>
                    <a:pt x="4706594" y="1543519"/>
                  </a:lnTo>
                  <a:lnTo>
                    <a:pt x="4744415" y="1543519"/>
                  </a:lnTo>
                  <a:close/>
                </a:path>
                <a:path w="6045200" h="2830195">
                  <a:moveTo>
                    <a:pt x="4771466" y="2555519"/>
                  </a:moveTo>
                  <a:lnTo>
                    <a:pt x="4725975" y="2555519"/>
                  </a:lnTo>
                  <a:lnTo>
                    <a:pt x="4639195" y="2776029"/>
                  </a:lnTo>
                  <a:lnTo>
                    <a:pt x="4637100" y="2788920"/>
                  </a:lnTo>
                  <a:lnTo>
                    <a:pt x="4635893" y="2782062"/>
                  </a:lnTo>
                  <a:lnTo>
                    <a:pt x="4635893" y="2779255"/>
                  </a:lnTo>
                  <a:lnTo>
                    <a:pt x="4550803" y="2555519"/>
                  </a:lnTo>
                  <a:lnTo>
                    <a:pt x="4505071" y="2555519"/>
                  </a:lnTo>
                  <a:lnTo>
                    <a:pt x="4505071" y="2821990"/>
                  </a:lnTo>
                  <a:lnTo>
                    <a:pt x="4535309" y="2821990"/>
                  </a:lnTo>
                  <a:lnTo>
                    <a:pt x="4535309" y="2591168"/>
                  </a:lnTo>
                  <a:lnTo>
                    <a:pt x="4537570" y="2601595"/>
                  </a:lnTo>
                  <a:lnTo>
                    <a:pt x="4539716" y="2609507"/>
                  </a:lnTo>
                  <a:lnTo>
                    <a:pt x="4542320" y="2617114"/>
                  </a:lnTo>
                  <a:lnTo>
                    <a:pt x="4619269" y="2821990"/>
                  </a:lnTo>
                  <a:lnTo>
                    <a:pt x="4649521" y="2821990"/>
                  </a:lnTo>
                  <a:lnTo>
                    <a:pt x="4731867" y="2612059"/>
                  </a:lnTo>
                  <a:lnTo>
                    <a:pt x="4734407" y="2604706"/>
                  </a:lnTo>
                  <a:lnTo>
                    <a:pt x="4736427" y="2597518"/>
                  </a:lnTo>
                  <a:lnTo>
                    <a:pt x="4738395" y="2588666"/>
                  </a:lnTo>
                  <a:lnTo>
                    <a:pt x="4738395" y="2821990"/>
                  </a:lnTo>
                  <a:lnTo>
                    <a:pt x="4771466" y="2821990"/>
                  </a:lnTo>
                  <a:lnTo>
                    <a:pt x="4771466" y="2555519"/>
                  </a:lnTo>
                  <a:close/>
                </a:path>
                <a:path w="6045200" h="2830195">
                  <a:moveTo>
                    <a:pt x="4771466" y="642340"/>
                  </a:moveTo>
                  <a:lnTo>
                    <a:pt x="4725975" y="642340"/>
                  </a:lnTo>
                  <a:lnTo>
                    <a:pt x="4639195" y="862838"/>
                  </a:lnTo>
                  <a:lnTo>
                    <a:pt x="4637100" y="875741"/>
                  </a:lnTo>
                  <a:lnTo>
                    <a:pt x="4635893" y="868883"/>
                  </a:lnTo>
                  <a:lnTo>
                    <a:pt x="4635893" y="866063"/>
                  </a:lnTo>
                  <a:lnTo>
                    <a:pt x="4550803" y="642340"/>
                  </a:lnTo>
                  <a:lnTo>
                    <a:pt x="4505071" y="642340"/>
                  </a:lnTo>
                  <a:lnTo>
                    <a:pt x="4505071" y="908812"/>
                  </a:lnTo>
                  <a:lnTo>
                    <a:pt x="4535309" y="908812"/>
                  </a:lnTo>
                  <a:lnTo>
                    <a:pt x="4535309" y="677989"/>
                  </a:lnTo>
                  <a:lnTo>
                    <a:pt x="4537570" y="688403"/>
                  </a:lnTo>
                  <a:lnTo>
                    <a:pt x="4539716" y="696328"/>
                  </a:lnTo>
                  <a:lnTo>
                    <a:pt x="4542320" y="703922"/>
                  </a:lnTo>
                  <a:lnTo>
                    <a:pt x="4619269" y="908812"/>
                  </a:lnTo>
                  <a:lnTo>
                    <a:pt x="4649521" y="908812"/>
                  </a:lnTo>
                  <a:lnTo>
                    <a:pt x="4731867" y="698881"/>
                  </a:lnTo>
                  <a:lnTo>
                    <a:pt x="4734407" y="691527"/>
                  </a:lnTo>
                  <a:lnTo>
                    <a:pt x="4736427" y="684326"/>
                  </a:lnTo>
                  <a:lnTo>
                    <a:pt x="4738395" y="675487"/>
                  </a:lnTo>
                  <a:lnTo>
                    <a:pt x="4738395" y="908812"/>
                  </a:lnTo>
                  <a:lnTo>
                    <a:pt x="4771466" y="908812"/>
                  </a:lnTo>
                  <a:lnTo>
                    <a:pt x="4771466" y="642340"/>
                  </a:lnTo>
                  <a:close/>
                </a:path>
                <a:path w="6045200" h="2830195">
                  <a:moveTo>
                    <a:pt x="5400675" y="1515605"/>
                  </a:moveTo>
                  <a:lnTo>
                    <a:pt x="5280418" y="1515605"/>
                  </a:lnTo>
                  <a:lnTo>
                    <a:pt x="5280418" y="1421625"/>
                  </a:lnTo>
                  <a:lnTo>
                    <a:pt x="5376875" y="1421625"/>
                  </a:lnTo>
                  <a:lnTo>
                    <a:pt x="5376875" y="1393685"/>
                  </a:lnTo>
                  <a:lnTo>
                    <a:pt x="5280418" y="1393685"/>
                  </a:lnTo>
                  <a:lnTo>
                    <a:pt x="5280418" y="1304785"/>
                  </a:lnTo>
                  <a:lnTo>
                    <a:pt x="5397043" y="1304785"/>
                  </a:lnTo>
                  <a:lnTo>
                    <a:pt x="5397043" y="1276845"/>
                  </a:lnTo>
                  <a:lnTo>
                    <a:pt x="5247360" y="1276845"/>
                  </a:lnTo>
                  <a:lnTo>
                    <a:pt x="5247360" y="1304785"/>
                  </a:lnTo>
                  <a:lnTo>
                    <a:pt x="5247360" y="1393685"/>
                  </a:lnTo>
                  <a:lnTo>
                    <a:pt x="5247360" y="1421625"/>
                  </a:lnTo>
                  <a:lnTo>
                    <a:pt x="5247360" y="1515605"/>
                  </a:lnTo>
                  <a:lnTo>
                    <a:pt x="5247360" y="1543545"/>
                  </a:lnTo>
                  <a:lnTo>
                    <a:pt x="5400675" y="1543545"/>
                  </a:lnTo>
                  <a:lnTo>
                    <a:pt x="5400675" y="1515605"/>
                  </a:lnTo>
                  <a:close/>
                </a:path>
                <a:path w="6045200" h="2830195">
                  <a:moveTo>
                    <a:pt x="5400675" y="246138"/>
                  </a:moveTo>
                  <a:lnTo>
                    <a:pt x="5280418" y="246138"/>
                  </a:lnTo>
                  <a:lnTo>
                    <a:pt x="5280418" y="152158"/>
                  </a:lnTo>
                  <a:lnTo>
                    <a:pt x="5376875" y="152158"/>
                  </a:lnTo>
                  <a:lnTo>
                    <a:pt x="5376875" y="124218"/>
                  </a:lnTo>
                  <a:lnTo>
                    <a:pt x="5280418" y="124218"/>
                  </a:lnTo>
                  <a:lnTo>
                    <a:pt x="5280418" y="35318"/>
                  </a:lnTo>
                  <a:lnTo>
                    <a:pt x="5397043" y="35318"/>
                  </a:lnTo>
                  <a:lnTo>
                    <a:pt x="5397043" y="7378"/>
                  </a:lnTo>
                  <a:lnTo>
                    <a:pt x="5247360" y="7378"/>
                  </a:lnTo>
                  <a:lnTo>
                    <a:pt x="5247360" y="35318"/>
                  </a:lnTo>
                  <a:lnTo>
                    <a:pt x="5247360" y="124218"/>
                  </a:lnTo>
                  <a:lnTo>
                    <a:pt x="5247360" y="152158"/>
                  </a:lnTo>
                  <a:lnTo>
                    <a:pt x="5247360" y="246138"/>
                  </a:lnTo>
                  <a:lnTo>
                    <a:pt x="5247360" y="274078"/>
                  </a:lnTo>
                  <a:lnTo>
                    <a:pt x="5400675" y="274078"/>
                  </a:lnTo>
                  <a:lnTo>
                    <a:pt x="5400675" y="246138"/>
                  </a:lnTo>
                  <a:close/>
                </a:path>
                <a:path w="6045200" h="2830195">
                  <a:moveTo>
                    <a:pt x="5413032" y="721093"/>
                  </a:moveTo>
                  <a:lnTo>
                    <a:pt x="5401462" y="674814"/>
                  </a:lnTo>
                  <a:lnTo>
                    <a:pt x="5378755" y="652792"/>
                  </a:lnTo>
                  <a:lnTo>
                    <a:pt x="5378755" y="723188"/>
                  </a:lnTo>
                  <a:lnTo>
                    <a:pt x="5376570" y="741019"/>
                  </a:lnTo>
                  <a:lnTo>
                    <a:pt x="5347309" y="777227"/>
                  </a:lnTo>
                  <a:lnTo>
                    <a:pt x="5312537" y="782485"/>
                  </a:lnTo>
                  <a:lnTo>
                    <a:pt x="5305691" y="782383"/>
                  </a:lnTo>
                  <a:lnTo>
                    <a:pt x="5298275" y="782027"/>
                  </a:lnTo>
                  <a:lnTo>
                    <a:pt x="5289131" y="781291"/>
                  </a:lnTo>
                  <a:lnTo>
                    <a:pt x="5277053" y="780059"/>
                  </a:lnTo>
                  <a:lnTo>
                    <a:pt x="5277053" y="670204"/>
                  </a:lnTo>
                  <a:lnTo>
                    <a:pt x="5322621" y="670204"/>
                  </a:lnTo>
                  <a:lnTo>
                    <a:pt x="5336972" y="670839"/>
                  </a:lnTo>
                  <a:lnTo>
                    <a:pt x="5370258" y="689711"/>
                  </a:lnTo>
                  <a:lnTo>
                    <a:pt x="5378755" y="723188"/>
                  </a:lnTo>
                  <a:lnTo>
                    <a:pt x="5378755" y="652792"/>
                  </a:lnTo>
                  <a:lnTo>
                    <a:pt x="5366474" y="647128"/>
                  </a:lnTo>
                  <a:lnTo>
                    <a:pt x="5349138" y="643509"/>
                  </a:lnTo>
                  <a:lnTo>
                    <a:pt x="5327459" y="642391"/>
                  </a:lnTo>
                  <a:lnTo>
                    <a:pt x="5243995" y="642391"/>
                  </a:lnTo>
                  <a:lnTo>
                    <a:pt x="5243995" y="908773"/>
                  </a:lnTo>
                  <a:lnTo>
                    <a:pt x="5277053" y="908773"/>
                  </a:lnTo>
                  <a:lnTo>
                    <a:pt x="5277053" y="807885"/>
                  </a:lnTo>
                  <a:lnTo>
                    <a:pt x="5302770" y="810399"/>
                  </a:lnTo>
                  <a:lnTo>
                    <a:pt x="5310771" y="810945"/>
                  </a:lnTo>
                  <a:lnTo>
                    <a:pt x="5318264" y="811110"/>
                  </a:lnTo>
                  <a:lnTo>
                    <a:pt x="5338724" y="807885"/>
                  </a:lnTo>
                  <a:lnTo>
                    <a:pt x="5357749" y="804875"/>
                  </a:lnTo>
                  <a:lnTo>
                    <a:pt x="5387581" y="787006"/>
                  </a:lnTo>
                  <a:lnTo>
                    <a:pt x="5390591" y="782485"/>
                  </a:lnTo>
                  <a:lnTo>
                    <a:pt x="5406453" y="758672"/>
                  </a:lnTo>
                  <a:lnTo>
                    <a:pt x="5413032" y="721093"/>
                  </a:lnTo>
                  <a:close/>
                </a:path>
                <a:path w="6045200" h="2830195">
                  <a:moveTo>
                    <a:pt x="5426202" y="1929676"/>
                  </a:moveTo>
                  <a:lnTo>
                    <a:pt x="5393131" y="1929676"/>
                  </a:lnTo>
                  <a:lnTo>
                    <a:pt x="5315623" y="2142032"/>
                  </a:lnTo>
                  <a:lnTo>
                    <a:pt x="5314734" y="2145677"/>
                  </a:lnTo>
                  <a:lnTo>
                    <a:pt x="5314734" y="2150580"/>
                  </a:lnTo>
                  <a:lnTo>
                    <a:pt x="5314416" y="2145258"/>
                  </a:lnTo>
                  <a:lnTo>
                    <a:pt x="5313210" y="2141232"/>
                  </a:lnTo>
                  <a:lnTo>
                    <a:pt x="5233289" y="1929676"/>
                  </a:lnTo>
                  <a:lnTo>
                    <a:pt x="5197716" y="1929676"/>
                  </a:lnTo>
                  <a:lnTo>
                    <a:pt x="5302720" y="2203005"/>
                  </a:lnTo>
                  <a:lnTo>
                    <a:pt x="5322887" y="2203005"/>
                  </a:lnTo>
                  <a:lnTo>
                    <a:pt x="5426202" y="1929676"/>
                  </a:lnTo>
                  <a:close/>
                </a:path>
                <a:path w="6045200" h="2830195">
                  <a:moveTo>
                    <a:pt x="6021616" y="1947494"/>
                  </a:moveTo>
                  <a:lnTo>
                    <a:pt x="5978728" y="1928888"/>
                  </a:lnTo>
                  <a:lnTo>
                    <a:pt x="5944514" y="1925307"/>
                  </a:lnTo>
                  <a:lnTo>
                    <a:pt x="5908497" y="1930387"/>
                  </a:lnTo>
                  <a:lnTo>
                    <a:pt x="5880747" y="1944725"/>
                  </a:lnTo>
                  <a:lnTo>
                    <a:pt x="5862904" y="1967026"/>
                  </a:lnTo>
                  <a:lnTo>
                    <a:pt x="5856605" y="1995957"/>
                  </a:lnTo>
                  <a:lnTo>
                    <a:pt x="5859869" y="2015464"/>
                  </a:lnTo>
                  <a:lnTo>
                    <a:pt x="5887771" y="2049716"/>
                  </a:lnTo>
                  <a:lnTo>
                    <a:pt x="5930366" y="2074976"/>
                  </a:lnTo>
                  <a:lnTo>
                    <a:pt x="5957824" y="2089607"/>
                  </a:lnTo>
                  <a:lnTo>
                    <a:pt x="5965164" y="2094420"/>
                  </a:lnTo>
                  <a:lnTo>
                    <a:pt x="5984506" y="2122665"/>
                  </a:lnTo>
                  <a:lnTo>
                    <a:pt x="5984506" y="2130412"/>
                  </a:lnTo>
                  <a:lnTo>
                    <a:pt x="5981052" y="2147392"/>
                  </a:lnTo>
                  <a:lnTo>
                    <a:pt x="5971095" y="2160066"/>
                  </a:lnTo>
                  <a:lnTo>
                    <a:pt x="5955220" y="2168004"/>
                  </a:lnTo>
                  <a:lnTo>
                    <a:pt x="5934037" y="2170734"/>
                  </a:lnTo>
                  <a:lnTo>
                    <a:pt x="5923940" y="2170277"/>
                  </a:lnTo>
                  <a:lnTo>
                    <a:pt x="5882500" y="2157628"/>
                  </a:lnTo>
                  <a:lnTo>
                    <a:pt x="5864987" y="2146541"/>
                  </a:lnTo>
                  <a:lnTo>
                    <a:pt x="5848058" y="2172754"/>
                  </a:lnTo>
                  <a:lnTo>
                    <a:pt x="5882411" y="2192502"/>
                  </a:lnTo>
                  <a:lnTo>
                    <a:pt x="5931598" y="2201456"/>
                  </a:lnTo>
                  <a:lnTo>
                    <a:pt x="5967946" y="2196261"/>
                  </a:lnTo>
                  <a:lnTo>
                    <a:pt x="5995543" y="2181415"/>
                  </a:lnTo>
                  <a:lnTo>
                    <a:pt x="6013056" y="2158009"/>
                  </a:lnTo>
                  <a:lnTo>
                    <a:pt x="6019190" y="2127186"/>
                  </a:lnTo>
                  <a:lnTo>
                    <a:pt x="6017793" y="2112937"/>
                  </a:lnTo>
                  <a:lnTo>
                    <a:pt x="5998629" y="2078710"/>
                  </a:lnTo>
                  <a:lnTo>
                    <a:pt x="5923572" y="2033181"/>
                  </a:lnTo>
                  <a:lnTo>
                    <a:pt x="5903455" y="2019046"/>
                  </a:lnTo>
                  <a:lnTo>
                    <a:pt x="5893486" y="2006587"/>
                  </a:lnTo>
                  <a:lnTo>
                    <a:pt x="5890793" y="1993138"/>
                  </a:lnTo>
                  <a:lnTo>
                    <a:pt x="5894502" y="1977707"/>
                  </a:lnTo>
                  <a:lnTo>
                    <a:pt x="5904903" y="1965845"/>
                  </a:lnTo>
                  <a:lnTo>
                    <a:pt x="5920981" y="1958238"/>
                  </a:lnTo>
                  <a:lnTo>
                    <a:pt x="5941682" y="1955558"/>
                  </a:lnTo>
                  <a:lnTo>
                    <a:pt x="5950458" y="1955977"/>
                  </a:lnTo>
                  <a:lnTo>
                    <a:pt x="5990412" y="1966087"/>
                  </a:lnTo>
                  <a:lnTo>
                    <a:pt x="6006287" y="1974913"/>
                  </a:lnTo>
                  <a:lnTo>
                    <a:pt x="6021616" y="1947494"/>
                  </a:lnTo>
                  <a:close/>
                </a:path>
                <a:path w="6045200" h="2830195">
                  <a:moveTo>
                    <a:pt x="6024080" y="642302"/>
                  </a:moveTo>
                  <a:lnTo>
                    <a:pt x="5874385" y="642302"/>
                  </a:lnTo>
                  <a:lnTo>
                    <a:pt x="5874385" y="670242"/>
                  </a:lnTo>
                  <a:lnTo>
                    <a:pt x="5874385" y="761682"/>
                  </a:lnTo>
                  <a:lnTo>
                    <a:pt x="5874385" y="789622"/>
                  </a:lnTo>
                  <a:lnTo>
                    <a:pt x="5874385" y="909002"/>
                  </a:lnTo>
                  <a:lnTo>
                    <a:pt x="5907456" y="909002"/>
                  </a:lnTo>
                  <a:lnTo>
                    <a:pt x="5907456" y="789622"/>
                  </a:lnTo>
                  <a:lnTo>
                    <a:pt x="6003912" y="789622"/>
                  </a:lnTo>
                  <a:lnTo>
                    <a:pt x="6003912" y="761682"/>
                  </a:lnTo>
                  <a:lnTo>
                    <a:pt x="5907456" y="761682"/>
                  </a:lnTo>
                  <a:lnTo>
                    <a:pt x="5907456" y="670242"/>
                  </a:lnTo>
                  <a:lnTo>
                    <a:pt x="6024080" y="670242"/>
                  </a:lnTo>
                  <a:lnTo>
                    <a:pt x="6024080" y="642302"/>
                  </a:lnTo>
                  <a:close/>
                </a:path>
                <a:path w="6045200" h="2830195">
                  <a:moveTo>
                    <a:pt x="6036589" y="1355826"/>
                  </a:moveTo>
                  <a:lnTo>
                    <a:pt x="6035306" y="1338249"/>
                  </a:lnTo>
                  <a:lnTo>
                    <a:pt x="6031446" y="1322870"/>
                  </a:lnTo>
                  <a:lnTo>
                    <a:pt x="6025019" y="1309547"/>
                  </a:lnTo>
                  <a:lnTo>
                    <a:pt x="6021413" y="1304950"/>
                  </a:lnTo>
                  <a:lnTo>
                    <a:pt x="6016028" y="1298079"/>
                  </a:lnTo>
                  <a:lnTo>
                    <a:pt x="6004103" y="1288351"/>
                  </a:lnTo>
                  <a:lnTo>
                    <a:pt x="6002312" y="1287538"/>
                  </a:lnTo>
                  <a:lnTo>
                    <a:pt x="6002312" y="1357922"/>
                  </a:lnTo>
                  <a:lnTo>
                    <a:pt x="6000127" y="1375752"/>
                  </a:lnTo>
                  <a:lnTo>
                    <a:pt x="5970867" y="1411973"/>
                  </a:lnTo>
                  <a:lnTo>
                    <a:pt x="5936094" y="1417218"/>
                  </a:lnTo>
                  <a:lnTo>
                    <a:pt x="5929249" y="1417116"/>
                  </a:lnTo>
                  <a:lnTo>
                    <a:pt x="5921832" y="1416761"/>
                  </a:lnTo>
                  <a:lnTo>
                    <a:pt x="5912675" y="1416024"/>
                  </a:lnTo>
                  <a:lnTo>
                    <a:pt x="5900610" y="1414792"/>
                  </a:lnTo>
                  <a:lnTo>
                    <a:pt x="5900610" y="1304950"/>
                  </a:lnTo>
                  <a:lnTo>
                    <a:pt x="5946178" y="1304950"/>
                  </a:lnTo>
                  <a:lnTo>
                    <a:pt x="5960529" y="1305572"/>
                  </a:lnTo>
                  <a:lnTo>
                    <a:pt x="5993803" y="1324444"/>
                  </a:lnTo>
                  <a:lnTo>
                    <a:pt x="6002312" y="1357922"/>
                  </a:lnTo>
                  <a:lnTo>
                    <a:pt x="6002312" y="1287538"/>
                  </a:lnTo>
                  <a:lnTo>
                    <a:pt x="5990018" y="1281861"/>
                  </a:lnTo>
                  <a:lnTo>
                    <a:pt x="5972683" y="1278242"/>
                  </a:lnTo>
                  <a:lnTo>
                    <a:pt x="5951017" y="1277124"/>
                  </a:lnTo>
                  <a:lnTo>
                    <a:pt x="5867539" y="1277124"/>
                  </a:lnTo>
                  <a:lnTo>
                    <a:pt x="5867539" y="1543507"/>
                  </a:lnTo>
                  <a:lnTo>
                    <a:pt x="5900610" y="1543507"/>
                  </a:lnTo>
                  <a:lnTo>
                    <a:pt x="5900610" y="1442618"/>
                  </a:lnTo>
                  <a:lnTo>
                    <a:pt x="5926328" y="1445133"/>
                  </a:lnTo>
                  <a:lnTo>
                    <a:pt x="5934329" y="1445679"/>
                  </a:lnTo>
                  <a:lnTo>
                    <a:pt x="5941822" y="1445844"/>
                  </a:lnTo>
                  <a:lnTo>
                    <a:pt x="5962269" y="1442618"/>
                  </a:lnTo>
                  <a:lnTo>
                    <a:pt x="5981293" y="1439608"/>
                  </a:lnTo>
                  <a:lnTo>
                    <a:pt x="6011138" y="1421739"/>
                  </a:lnTo>
                  <a:lnTo>
                    <a:pt x="6014148" y="1417218"/>
                  </a:lnTo>
                  <a:lnTo>
                    <a:pt x="6029998" y="1393405"/>
                  </a:lnTo>
                  <a:lnTo>
                    <a:pt x="6036589" y="1355826"/>
                  </a:lnTo>
                  <a:close/>
                </a:path>
                <a:path w="6045200" h="2830195">
                  <a:moveTo>
                    <a:pt x="6044920" y="7632"/>
                  </a:moveTo>
                  <a:lnTo>
                    <a:pt x="6011773" y="7632"/>
                  </a:lnTo>
                  <a:lnTo>
                    <a:pt x="6011773" y="233286"/>
                  </a:lnTo>
                  <a:lnTo>
                    <a:pt x="6004598" y="215138"/>
                  </a:lnTo>
                  <a:lnTo>
                    <a:pt x="6002896" y="212318"/>
                  </a:lnTo>
                  <a:lnTo>
                    <a:pt x="6001690" y="210705"/>
                  </a:lnTo>
                  <a:lnTo>
                    <a:pt x="5869749" y="7632"/>
                  </a:lnTo>
                  <a:lnTo>
                    <a:pt x="5826607" y="7632"/>
                  </a:lnTo>
                  <a:lnTo>
                    <a:pt x="5826607" y="274104"/>
                  </a:lnTo>
                  <a:lnTo>
                    <a:pt x="5859665" y="274104"/>
                  </a:lnTo>
                  <a:lnTo>
                    <a:pt x="5859665" y="43192"/>
                  </a:lnTo>
                  <a:lnTo>
                    <a:pt x="5861202" y="49250"/>
                  </a:lnTo>
                  <a:lnTo>
                    <a:pt x="5866930" y="59321"/>
                  </a:lnTo>
                  <a:lnTo>
                    <a:pt x="5868949" y="63360"/>
                  </a:lnTo>
                  <a:lnTo>
                    <a:pt x="5870867" y="66586"/>
                  </a:lnTo>
                  <a:lnTo>
                    <a:pt x="6006528" y="276517"/>
                  </a:lnTo>
                  <a:lnTo>
                    <a:pt x="6044920" y="276517"/>
                  </a:lnTo>
                  <a:lnTo>
                    <a:pt x="6044920" y="7632"/>
                  </a:lnTo>
                  <a:close/>
                </a:path>
              </a:pathLst>
            </a:custGeom>
            <a:solidFill>
              <a:srgbClr val="4F50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7033145" y="8913679"/>
              <a:ext cx="6031865" cy="1022350"/>
            </a:xfrm>
            <a:custGeom>
              <a:avLst/>
              <a:gdLst/>
              <a:ahLst/>
              <a:cxnLst/>
              <a:rect l="l" t="t" r="r" b="b"/>
              <a:pathLst>
                <a:path w="6031865" h="1022350">
                  <a:moveTo>
                    <a:pt x="233654" y="927950"/>
                  </a:moveTo>
                  <a:lnTo>
                    <a:pt x="205295" y="849312"/>
                  </a:lnTo>
                  <a:lnTo>
                    <a:pt x="194373" y="818997"/>
                  </a:lnTo>
                  <a:lnTo>
                    <a:pt x="160248" y="724357"/>
                  </a:lnTo>
                  <a:lnTo>
                    <a:pt x="160248" y="818997"/>
                  </a:lnTo>
                  <a:lnTo>
                    <a:pt x="73482" y="818997"/>
                  </a:lnTo>
                  <a:lnTo>
                    <a:pt x="117030" y="697128"/>
                  </a:lnTo>
                  <a:lnTo>
                    <a:pt x="160248" y="818997"/>
                  </a:lnTo>
                  <a:lnTo>
                    <a:pt x="160248" y="724357"/>
                  </a:lnTo>
                  <a:lnTo>
                    <a:pt x="150431" y="697128"/>
                  </a:lnTo>
                  <a:lnTo>
                    <a:pt x="134848" y="653910"/>
                  </a:lnTo>
                  <a:lnTo>
                    <a:pt x="99275" y="653910"/>
                  </a:lnTo>
                  <a:lnTo>
                    <a:pt x="0" y="927950"/>
                  </a:lnTo>
                  <a:lnTo>
                    <a:pt x="35496" y="927950"/>
                  </a:lnTo>
                  <a:lnTo>
                    <a:pt x="62992" y="849312"/>
                  </a:lnTo>
                  <a:lnTo>
                    <a:pt x="170738" y="849312"/>
                  </a:lnTo>
                  <a:lnTo>
                    <a:pt x="198170" y="927950"/>
                  </a:lnTo>
                  <a:lnTo>
                    <a:pt x="233654" y="927950"/>
                  </a:lnTo>
                  <a:close/>
                </a:path>
                <a:path w="6031865" h="1022350">
                  <a:moveTo>
                    <a:pt x="872185" y="661276"/>
                  </a:moveTo>
                  <a:lnTo>
                    <a:pt x="839038" y="661276"/>
                  </a:lnTo>
                  <a:lnTo>
                    <a:pt x="839038" y="775576"/>
                  </a:lnTo>
                  <a:lnTo>
                    <a:pt x="682091" y="775576"/>
                  </a:lnTo>
                  <a:lnTo>
                    <a:pt x="682091" y="661276"/>
                  </a:lnTo>
                  <a:lnTo>
                    <a:pt x="649020" y="661276"/>
                  </a:lnTo>
                  <a:lnTo>
                    <a:pt x="649020" y="775576"/>
                  </a:lnTo>
                  <a:lnTo>
                    <a:pt x="649020" y="806056"/>
                  </a:lnTo>
                  <a:lnTo>
                    <a:pt x="649020" y="927976"/>
                  </a:lnTo>
                  <a:lnTo>
                    <a:pt x="682091" y="927976"/>
                  </a:lnTo>
                  <a:lnTo>
                    <a:pt x="682091" y="806056"/>
                  </a:lnTo>
                  <a:lnTo>
                    <a:pt x="839038" y="806056"/>
                  </a:lnTo>
                  <a:lnTo>
                    <a:pt x="839038" y="927976"/>
                  </a:lnTo>
                  <a:lnTo>
                    <a:pt x="872185" y="927976"/>
                  </a:lnTo>
                  <a:lnTo>
                    <a:pt x="872185" y="806056"/>
                  </a:lnTo>
                  <a:lnTo>
                    <a:pt x="872185" y="775576"/>
                  </a:lnTo>
                  <a:lnTo>
                    <a:pt x="872185" y="661276"/>
                  </a:lnTo>
                  <a:close/>
                </a:path>
                <a:path w="6031865" h="1022350">
                  <a:moveTo>
                    <a:pt x="1516799" y="661530"/>
                  </a:moveTo>
                  <a:lnTo>
                    <a:pt x="1483664" y="661530"/>
                  </a:lnTo>
                  <a:lnTo>
                    <a:pt x="1483664" y="887196"/>
                  </a:lnTo>
                  <a:lnTo>
                    <a:pt x="1476476" y="869048"/>
                  </a:lnTo>
                  <a:lnTo>
                    <a:pt x="1474774" y="866228"/>
                  </a:lnTo>
                  <a:lnTo>
                    <a:pt x="1473581" y="864616"/>
                  </a:lnTo>
                  <a:lnTo>
                    <a:pt x="1341628" y="661530"/>
                  </a:lnTo>
                  <a:lnTo>
                    <a:pt x="1298486" y="661530"/>
                  </a:lnTo>
                  <a:lnTo>
                    <a:pt x="1298486" y="928001"/>
                  </a:lnTo>
                  <a:lnTo>
                    <a:pt x="1331544" y="928001"/>
                  </a:lnTo>
                  <a:lnTo>
                    <a:pt x="1331544" y="697103"/>
                  </a:lnTo>
                  <a:lnTo>
                    <a:pt x="1333080" y="703160"/>
                  </a:lnTo>
                  <a:lnTo>
                    <a:pt x="1338808" y="713232"/>
                  </a:lnTo>
                  <a:lnTo>
                    <a:pt x="1340827" y="717270"/>
                  </a:lnTo>
                  <a:lnTo>
                    <a:pt x="1342758" y="720496"/>
                  </a:lnTo>
                  <a:lnTo>
                    <a:pt x="1478407" y="930427"/>
                  </a:lnTo>
                  <a:lnTo>
                    <a:pt x="1516799" y="930427"/>
                  </a:lnTo>
                  <a:lnTo>
                    <a:pt x="1516799" y="661530"/>
                  </a:lnTo>
                  <a:close/>
                </a:path>
                <a:path w="6031865" h="1022350">
                  <a:moveTo>
                    <a:pt x="2178342" y="795159"/>
                  </a:moveTo>
                  <a:lnTo>
                    <a:pt x="2171890" y="749922"/>
                  </a:lnTo>
                  <a:lnTo>
                    <a:pt x="2153653" y="711746"/>
                  </a:lnTo>
                  <a:lnTo>
                    <a:pt x="2142452" y="700151"/>
                  </a:lnTo>
                  <a:lnTo>
                    <a:pt x="2142452" y="794842"/>
                  </a:lnTo>
                  <a:lnTo>
                    <a:pt x="2134743" y="837272"/>
                  </a:lnTo>
                  <a:lnTo>
                    <a:pt x="2113737" y="872045"/>
                  </a:lnTo>
                  <a:lnTo>
                    <a:pt x="2082673" y="895553"/>
                  </a:lnTo>
                  <a:lnTo>
                    <a:pt x="2044788" y="904201"/>
                  </a:lnTo>
                  <a:lnTo>
                    <a:pt x="2006625" y="895553"/>
                  </a:lnTo>
                  <a:lnTo>
                    <a:pt x="1975421" y="872045"/>
                  </a:lnTo>
                  <a:lnTo>
                    <a:pt x="1954352" y="837272"/>
                  </a:lnTo>
                  <a:lnTo>
                    <a:pt x="1946630" y="794842"/>
                  </a:lnTo>
                  <a:lnTo>
                    <a:pt x="1954415" y="752551"/>
                  </a:lnTo>
                  <a:lnTo>
                    <a:pt x="1975561" y="717867"/>
                  </a:lnTo>
                  <a:lnTo>
                    <a:pt x="2006790" y="694410"/>
                  </a:lnTo>
                  <a:lnTo>
                    <a:pt x="2044788" y="685800"/>
                  </a:lnTo>
                  <a:lnTo>
                    <a:pt x="2082673" y="694410"/>
                  </a:lnTo>
                  <a:lnTo>
                    <a:pt x="2113737" y="717867"/>
                  </a:lnTo>
                  <a:lnTo>
                    <a:pt x="2134743" y="752551"/>
                  </a:lnTo>
                  <a:lnTo>
                    <a:pt x="2142452" y="794842"/>
                  </a:lnTo>
                  <a:lnTo>
                    <a:pt x="2142452" y="700151"/>
                  </a:lnTo>
                  <a:lnTo>
                    <a:pt x="2128609" y="685800"/>
                  </a:lnTo>
                  <a:lnTo>
                    <a:pt x="2125281" y="682345"/>
                  </a:lnTo>
                  <a:lnTo>
                    <a:pt x="2088426" y="663435"/>
                  </a:lnTo>
                  <a:lnTo>
                    <a:pt x="2044788" y="656755"/>
                  </a:lnTo>
                  <a:lnTo>
                    <a:pt x="2000923" y="663435"/>
                  </a:lnTo>
                  <a:lnTo>
                    <a:pt x="1963928" y="682345"/>
                  </a:lnTo>
                  <a:lnTo>
                    <a:pt x="1935492" y="711669"/>
                  </a:lnTo>
                  <a:lnTo>
                    <a:pt x="1917204" y="749757"/>
                  </a:lnTo>
                  <a:lnTo>
                    <a:pt x="1910753" y="794842"/>
                  </a:lnTo>
                  <a:lnTo>
                    <a:pt x="1917077" y="838123"/>
                  </a:lnTo>
                  <a:lnTo>
                    <a:pt x="1934794" y="876477"/>
                  </a:lnTo>
                  <a:lnTo>
                    <a:pt x="1961984" y="906868"/>
                  </a:lnTo>
                  <a:lnTo>
                    <a:pt x="1996719" y="926299"/>
                  </a:lnTo>
                  <a:lnTo>
                    <a:pt x="2027364" y="933234"/>
                  </a:lnTo>
                  <a:lnTo>
                    <a:pt x="2033003" y="940092"/>
                  </a:lnTo>
                  <a:lnTo>
                    <a:pt x="2065401" y="975677"/>
                  </a:lnTo>
                  <a:lnTo>
                    <a:pt x="2100630" y="1002372"/>
                  </a:lnTo>
                  <a:lnTo>
                    <a:pt x="2130679" y="1019213"/>
                  </a:lnTo>
                  <a:lnTo>
                    <a:pt x="2149310" y="993724"/>
                  </a:lnTo>
                  <a:lnTo>
                    <a:pt x="2133714" y="986751"/>
                  </a:lnTo>
                  <a:lnTo>
                    <a:pt x="2121928" y="980795"/>
                  </a:lnTo>
                  <a:lnTo>
                    <a:pt x="2085936" y="953719"/>
                  </a:lnTo>
                  <a:lnTo>
                    <a:pt x="2066963" y="932840"/>
                  </a:lnTo>
                  <a:lnTo>
                    <a:pt x="2112772" y="915733"/>
                  </a:lnTo>
                  <a:lnTo>
                    <a:pt x="2126183" y="904201"/>
                  </a:lnTo>
                  <a:lnTo>
                    <a:pt x="2147913" y="885494"/>
                  </a:lnTo>
                  <a:lnTo>
                    <a:pt x="2170404" y="844511"/>
                  </a:lnTo>
                  <a:lnTo>
                    <a:pt x="2178342" y="795159"/>
                  </a:lnTo>
                  <a:close/>
                </a:path>
                <a:path w="6031865" h="1022350">
                  <a:moveTo>
                    <a:pt x="2820454" y="793534"/>
                  </a:moveTo>
                  <a:lnTo>
                    <a:pt x="2813989" y="750392"/>
                  </a:lnTo>
                  <a:lnTo>
                    <a:pt x="2795676" y="713968"/>
                  </a:lnTo>
                  <a:lnTo>
                    <a:pt x="2785694" y="704151"/>
                  </a:lnTo>
                  <a:lnTo>
                    <a:pt x="2785694" y="793127"/>
                  </a:lnTo>
                  <a:lnTo>
                    <a:pt x="2783306" y="815416"/>
                  </a:lnTo>
                  <a:lnTo>
                    <a:pt x="2766301" y="858393"/>
                  </a:lnTo>
                  <a:lnTo>
                    <a:pt x="2739555" y="887018"/>
                  </a:lnTo>
                  <a:lnTo>
                    <a:pt x="2681173" y="900074"/>
                  </a:lnTo>
                  <a:lnTo>
                    <a:pt x="2630678" y="900074"/>
                  </a:lnTo>
                  <a:lnTo>
                    <a:pt x="2630678" y="689419"/>
                  </a:lnTo>
                  <a:lnTo>
                    <a:pt x="2681173" y="689419"/>
                  </a:lnTo>
                  <a:lnTo>
                    <a:pt x="2722854" y="697280"/>
                  </a:lnTo>
                  <a:lnTo>
                    <a:pt x="2755963" y="719048"/>
                  </a:lnTo>
                  <a:lnTo>
                    <a:pt x="2777807" y="751916"/>
                  </a:lnTo>
                  <a:lnTo>
                    <a:pt x="2785694" y="793127"/>
                  </a:lnTo>
                  <a:lnTo>
                    <a:pt x="2785694" y="704151"/>
                  </a:lnTo>
                  <a:lnTo>
                    <a:pt x="2770746" y="689419"/>
                  </a:lnTo>
                  <a:lnTo>
                    <a:pt x="2767203" y="685914"/>
                  </a:lnTo>
                  <a:lnTo>
                    <a:pt x="2730195" y="667893"/>
                  </a:lnTo>
                  <a:lnTo>
                    <a:pt x="2686329" y="661504"/>
                  </a:lnTo>
                  <a:lnTo>
                    <a:pt x="2597607" y="661504"/>
                  </a:lnTo>
                  <a:lnTo>
                    <a:pt x="2597607" y="927989"/>
                  </a:lnTo>
                  <a:lnTo>
                    <a:pt x="2686012" y="927989"/>
                  </a:lnTo>
                  <a:lnTo>
                    <a:pt x="2717546" y="925842"/>
                  </a:lnTo>
                  <a:lnTo>
                    <a:pt x="2743530" y="919060"/>
                  </a:lnTo>
                  <a:lnTo>
                    <a:pt x="2765374" y="907059"/>
                  </a:lnTo>
                  <a:lnTo>
                    <a:pt x="2772880" y="900074"/>
                  </a:lnTo>
                  <a:lnTo>
                    <a:pt x="2784487" y="889279"/>
                  </a:lnTo>
                  <a:lnTo>
                    <a:pt x="2799804" y="868108"/>
                  </a:lnTo>
                  <a:lnTo>
                    <a:pt x="2811094" y="844588"/>
                  </a:lnTo>
                  <a:lnTo>
                    <a:pt x="2818066" y="819467"/>
                  </a:lnTo>
                  <a:lnTo>
                    <a:pt x="2820454" y="793534"/>
                  </a:lnTo>
                  <a:close/>
                </a:path>
                <a:path w="6031865" h="1022350">
                  <a:moveTo>
                    <a:pt x="3466554" y="661504"/>
                  </a:moveTo>
                  <a:lnTo>
                    <a:pt x="3433483" y="661504"/>
                  </a:lnTo>
                  <a:lnTo>
                    <a:pt x="3355987" y="873861"/>
                  </a:lnTo>
                  <a:lnTo>
                    <a:pt x="3355086" y="877493"/>
                  </a:lnTo>
                  <a:lnTo>
                    <a:pt x="3355086" y="882408"/>
                  </a:lnTo>
                  <a:lnTo>
                    <a:pt x="3354768" y="877087"/>
                  </a:lnTo>
                  <a:lnTo>
                    <a:pt x="3353562" y="873061"/>
                  </a:lnTo>
                  <a:lnTo>
                    <a:pt x="3273641" y="661504"/>
                  </a:lnTo>
                  <a:lnTo>
                    <a:pt x="3238068" y="661504"/>
                  </a:lnTo>
                  <a:lnTo>
                    <a:pt x="3343071" y="934834"/>
                  </a:lnTo>
                  <a:lnTo>
                    <a:pt x="3363239" y="934834"/>
                  </a:lnTo>
                  <a:lnTo>
                    <a:pt x="3466554" y="661504"/>
                  </a:lnTo>
                  <a:close/>
                </a:path>
                <a:path w="6031865" h="1022350">
                  <a:moveTo>
                    <a:pt x="4000868" y="661543"/>
                  </a:moveTo>
                  <a:lnTo>
                    <a:pt x="3967797" y="661543"/>
                  </a:lnTo>
                  <a:lnTo>
                    <a:pt x="3967797" y="928014"/>
                  </a:lnTo>
                  <a:lnTo>
                    <a:pt x="4000868" y="928014"/>
                  </a:lnTo>
                  <a:lnTo>
                    <a:pt x="4000868" y="661543"/>
                  </a:lnTo>
                  <a:close/>
                </a:path>
                <a:path w="6031865" h="1022350">
                  <a:moveTo>
                    <a:pt x="4637824" y="661555"/>
                  </a:moveTo>
                  <a:lnTo>
                    <a:pt x="4604766" y="661555"/>
                  </a:lnTo>
                  <a:lnTo>
                    <a:pt x="4604766" y="904963"/>
                  </a:lnTo>
                  <a:lnTo>
                    <a:pt x="4603953" y="922312"/>
                  </a:lnTo>
                  <a:lnTo>
                    <a:pt x="4592586" y="965530"/>
                  </a:lnTo>
                  <a:lnTo>
                    <a:pt x="4563148" y="1003846"/>
                  </a:lnTo>
                  <a:lnTo>
                    <a:pt x="4584611" y="1021994"/>
                  </a:lnTo>
                  <a:lnTo>
                    <a:pt x="4610506" y="993521"/>
                  </a:lnTo>
                  <a:lnTo>
                    <a:pt x="4633366" y="950264"/>
                  </a:lnTo>
                  <a:lnTo>
                    <a:pt x="4637824" y="935609"/>
                  </a:lnTo>
                  <a:lnTo>
                    <a:pt x="4637824" y="661555"/>
                  </a:lnTo>
                  <a:close/>
                </a:path>
                <a:path w="6031865" h="1022350">
                  <a:moveTo>
                    <a:pt x="4754537" y="0"/>
                  </a:moveTo>
                  <a:lnTo>
                    <a:pt x="4709045" y="0"/>
                  </a:lnTo>
                  <a:lnTo>
                    <a:pt x="4622266" y="220510"/>
                  </a:lnTo>
                  <a:lnTo>
                    <a:pt x="4620171" y="233400"/>
                  </a:lnTo>
                  <a:lnTo>
                    <a:pt x="4618964" y="226542"/>
                  </a:lnTo>
                  <a:lnTo>
                    <a:pt x="4618964" y="223735"/>
                  </a:lnTo>
                  <a:lnTo>
                    <a:pt x="4533874" y="0"/>
                  </a:lnTo>
                  <a:lnTo>
                    <a:pt x="4488142" y="0"/>
                  </a:lnTo>
                  <a:lnTo>
                    <a:pt x="4488142" y="266471"/>
                  </a:lnTo>
                  <a:lnTo>
                    <a:pt x="4518380" y="266471"/>
                  </a:lnTo>
                  <a:lnTo>
                    <a:pt x="4518380" y="35648"/>
                  </a:lnTo>
                  <a:lnTo>
                    <a:pt x="4520641" y="46075"/>
                  </a:lnTo>
                  <a:lnTo>
                    <a:pt x="4522787" y="53987"/>
                  </a:lnTo>
                  <a:lnTo>
                    <a:pt x="4525391" y="61595"/>
                  </a:lnTo>
                  <a:lnTo>
                    <a:pt x="4602340" y="266471"/>
                  </a:lnTo>
                  <a:lnTo>
                    <a:pt x="4632591" y="266471"/>
                  </a:lnTo>
                  <a:lnTo>
                    <a:pt x="4714938" y="56540"/>
                  </a:lnTo>
                  <a:lnTo>
                    <a:pt x="4717478" y="49187"/>
                  </a:lnTo>
                  <a:lnTo>
                    <a:pt x="4719498" y="41998"/>
                  </a:lnTo>
                  <a:lnTo>
                    <a:pt x="4721466" y="33147"/>
                  </a:lnTo>
                  <a:lnTo>
                    <a:pt x="4721466" y="266471"/>
                  </a:lnTo>
                  <a:lnTo>
                    <a:pt x="4754537" y="266471"/>
                  </a:lnTo>
                  <a:lnTo>
                    <a:pt x="4754537" y="0"/>
                  </a:lnTo>
                  <a:close/>
                </a:path>
                <a:path w="6031865" h="1022350">
                  <a:moveTo>
                    <a:pt x="5390731" y="856945"/>
                  </a:moveTo>
                  <a:lnTo>
                    <a:pt x="5376164" y="811441"/>
                  </a:lnTo>
                  <a:lnTo>
                    <a:pt x="5355577" y="795680"/>
                  </a:lnTo>
                  <a:lnTo>
                    <a:pt x="5355577" y="854532"/>
                  </a:lnTo>
                  <a:lnTo>
                    <a:pt x="5354561" y="865009"/>
                  </a:lnTo>
                  <a:lnTo>
                    <a:pt x="5325605" y="897966"/>
                  </a:lnTo>
                  <a:lnTo>
                    <a:pt x="5298630" y="900099"/>
                  </a:lnTo>
                  <a:lnTo>
                    <a:pt x="5253063" y="900099"/>
                  </a:lnTo>
                  <a:lnTo>
                    <a:pt x="5253063" y="806056"/>
                  </a:lnTo>
                  <a:lnTo>
                    <a:pt x="5298630" y="806056"/>
                  </a:lnTo>
                  <a:lnTo>
                    <a:pt x="5322836" y="809269"/>
                  </a:lnTo>
                  <a:lnTo>
                    <a:pt x="5340718" y="818654"/>
                  </a:lnTo>
                  <a:lnTo>
                    <a:pt x="5351780" y="833856"/>
                  </a:lnTo>
                  <a:lnTo>
                    <a:pt x="5355577" y="854532"/>
                  </a:lnTo>
                  <a:lnTo>
                    <a:pt x="5355577" y="795680"/>
                  </a:lnTo>
                  <a:lnTo>
                    <a:pt x="5334927" y="788314"/>
                  </a:lnTo>
                  <a:lnTo>
                    <a:pt x="5354002" y="778687"/>
                  </a:lnTo>
                  <a:lnTo>
                    <a:pt x="5356961" y="775817"/>
                  </a:lnTo>
                  <a:lnTo>
                    <a:pt x="5368366" y="764781"/>
                  </a:lnTo>
                  <a:lnTo>
                    <a:pt x="5377421" y="747318"/>
                  </a:lnTo>
                  <a:lnTo>
                    <a:pt x="5380583" y="727024"/>
                  </a:lnTo>
                  <a:lnTo>
                    <a:pt x="5379110" y="713219"/>
                  </a:lnTo>
                  <a:lnTo>
                    <a:pt x="5374932" y="700112"/>
                  </a:lnTo>
                  <a:lnTo>
                    <a:pt x="5368988" y="689432"/>
                  </a:lnTo>
                  <a:lnTo>
                    <a:pt x="5368328" y="688238"/>
                  </a:lnTo>
                  <a:lnTo>
                    <a:pt x="5359603" y="678154"/>
                  </a:lnTo>
                  <a:lnTo>
                    <a:pt x="5349291" y="670445"/>
                  </a:lnTo>
                  <a:lnTo>
                    <a:pt x="5345493" y="668782"/>
                  </a:lnTo>
                  <a:lnTo>
                    <a:pt x="5345493" y="729843"/>
                  </a:lnTo>
                  <a:lnTo>
                    <a:pt x="5344604" y="739851"/>
                  </a:lnTo>
                  <a:lnTo>
                    <a:pt x="5318176" y="773290"/>
                  </a:lnTo>
                  <a:lnTo>
                    <a:pt x="5296217" y="775817"/>
                  </a:lnTo>
                  <a:lnTo>
                    <a:pt x="5253063" y="775817"/>
                  </a:lnTo>
                  <a:lnTo>
                    <a:pt x="5253063" y="689432"/>
                  </a:lnTo>
                  <a:lnTo>
                    <a:pt x="5298630" y="689432"/>
                  </a:lnTo>
                  <a:lnTo>
                    <a:pt x="5339131" y="705002"/>
                  </a:lnTo>
                  <a:lnTo>
                    <a:pt x="5345493" y="729843"/>
                  </a:lnTo>
                  <a:lnTo>
                    <a:pt x="5345493" y="668782"/>
                  </a:lnTo>
                  <a:lnTo>
                    <a:pt x="5337632" y="665302"/>
                  </a:lnTo>
                  <a:lnTo>
                    <a:pt x="5323637" y="662432"/>
                  </a:lnTo>
                  <a:lnTo>
                    <a:pt x="5306301" y="661530"/>
                  </a:lnTo>
                  <a:lnTo>
                    <a:pt x="5219916" y="661530"/>
                  </a:lnTo>
                  <a:lnTo>
                    <a:pt x="5219916" y="928001"/>
                  </a:lnTo>
                  <a:lnTo>
                    <a:pt x="5318391" y="928001"/>
                  </a:lnTo>
                  <a:lnTo>
                    <a:pt x="5347894" y="922858"/>
                  </a:lnTo>
                  <a:lnTo>
                    <a:pt x="5370741" y="908354"/>
                  </a:lnTo>
                  <a:lnTo>
                    <a:pt x="5376176" y="900099"/>
                  </a:lnTo>
                  <a:lnTo>
                    <a:pt x="5385498" y="885913"/>
                  </a:lnTo>
                  <a:lnTo>
                    <a:pt x="5390731" y="856945"/>
                  </a:lnTo>
                  <a:close/>
                </a:path>
                <a:path w="6031865" h="1022350">
                  <a:moveTo>
                    <a:pt x="5466397" y="38"/>
                  </a:moveTo>
                  <a:lnTo>
                    <a:pt x="5433733" y="38"/>
                  </a:lnTo>
                  <a:lnTo>
                    <a:pt x="5355412" y="219646"/>
                  </a:lnTo>
                  <a:lnTo>
                    <a:pt x="5311787" y="105765"/>
                  </a:lnTo>
                  <a:lnTo>
                    <a:pt x="5352605" y="38"/>
                  </a:lnTo>
                  <a:lnTo>
                    <a:pt x="5325097" y="38"/>
                  </a:lnTo>
                  <a:lnTo>
                    <a:pt x="5298084" y="69875"/>
                  </a:lnTo>
                  <a:lnTo>
                    <a:pt x="5271465" y="38"/>
                  </a:lnTo>
                  <a:lnTo>
                    <a:pt x="5241137" y="38"/>
                  </a:lnTo>
                  <a:lnTo>
                    <a:pt x="5283162" y="110680"/>
                  </a:lnTo>
                  <a:lnTo>
                    <a:pt x="5241137" y="220052"/>
                  </a:lnTo>
                  <a:lnTo>
                    <a:pt x="5159603" y="38"/>
                  </a:lnTo>
                  <a:lnTo>
                    <a:pt x="5124120" y="38"/>
                  </a:lnTo>
                  <a:lnTo>
                    <a:pt x="5230660" y="271741"/>
                  </a:lnTo>
                  <a:lnTo>
                    <a:pt x="5248478" y="271741"/>
                  </a:lnTo>
                  <a:lnTo>
                    <a:pt x="5296789" y="145770"/>
                  </a:lnTo>
                  <a:lnTo>
                    <a:pt x="5344858" y="271741"/>
                  </a:lnTo>
                  <a:lnTo>
                    <a:pt x="5365496" y="271741"/>
                  </a:lnTo>
                  <a:lnTo>
                    <a:pt x="5466397" y="38"/>
                  </a:lnTo>
                  <a:close/>
                </a:path>
                <a:path w="6031865" h="1022350">
                  <a:moveTo>
                    <a:pt x="6027991" y="12"/>
                  </a:moveTo>
                  <a:lnTo>
                    <a:pt x="5994844" y="12"/>
                  </a:lnTo>
                  <a:lnTo>
                    <a:pt x="5994844" y="225679"/>
                  </a:lnTo>
                  <a:lnTo>
                    <a:pt x="5987669" y="207530"/>
                  </a:lnTo>
                  <a:lnTo>
                    <a:pt x="5985967" y="204711"/>
                  </a:lnTo>
                  <a:lnTo>
                    <a:pt x="5984760" y="203098"/>
                  </a:lnTo>
                  <a:lnTo>
                    <a:pt x="5852820" y="12"/>
                  </a:lnTo>
                  <a:lnTo>
                    <a:pt x="5809678" y="12"/>
                  </a:lnTo>
                  <a:lnTo>
                    <a:pt x="5809678" y="266484"/>
                  </a:lnTo>
                  <a:lnTo>
                    <a:pt x="5842736" y="266484"/>
                  </a:lnTo>
                  <a:lnTo>
                    <a:pt x="5842736" y="35585"/>
                  </a:lnTo>
                  <a:lnTo>
                    <a:pt x="5844273" y="41643"/>
                  </a:lnTo>
                  <a:lnTo>
                    <a:pt x="5850001" y="51714"/>
                  </a:lnTo>
                  <a:lnTo>
                    <a:pt x="5852020" y="55753"/>
                  </a:lnTo>
                  <a:lnTo>
                    <a:pt x="5853938" y="58978"/>
                  </a:lnTo>
                  <a:lnTo>
                    <a:pt x="5989599" y="268909"/>
                  </a:lnTo>
                  <a:lnTo>
                    <a:pt x="6027991" y="268909"/>
                  </a:lnTo>
                  <a:lnTo>
                    <a:pt x="6027991" y="12"/>
                  </a:lnTo>
                  <a:close/>
                </a:path>
                <a:path w="6031865" h="1022350">
                  <a:moveTo>
                    <a:pt x="6031573" y="682142"/>
                  </a:moveTo>
                  <a:lnTo>
                    <a:pt x="5988837" y="661835"/>
                  </a:lnTo>
                  <a:lnTo>
                    <a:pt x="5950839" y="656729"/>
                  </a:lnTo>
                  <a:lnTo>
                    <a:pt x="5907608" y="663473"/>
                  </a:lnTo>
                  <a:lnTo>
                    <a:pt x="5870702" y="682434"/>
                  </a:lnTo>
                  <a:lnTo>
                    <a:pt x="5842000" y="711708"/>
                  </a:lnTo>
                  <a:lnTo>
                    <a:pt x="5823407" y="749376"/>
                  </a:lnTo>
                  <a:lnTo>
                    <a:pt x="5816790" y="793521"/>
                  </a:lnTo>
                  <a:lnTo>
                    <a:pt x="5823356" y="839546"/>
                  </a:lnTo>
                  <a:lnTo>
                    <a:pt x="5841974" y="878141"/>
                  </a:lnTo>
                  <a:lnTo>
                    <a:pt x="5871045" y="907707"/>
                  </a:lnTo>
                  <a:lnTo>
                    <a:pt x="5908941" y="926617"/>
                  </a:lnTo>
                  <a:lnTo>
                    <a:pt x="5954065" y="933284"/>
                  </a:lnTo>
                  <a:lnTo>
                    <a:pt x="5963209" y="933030"/>
                  </a:lnTo>
                  <a:lnTo>
                    <a:pt x="6007659" y="923848"/>
                  </a:lnTo>
                  <a:lnTo>
                    <a:pt x="6001994" y="895743"/>
                  </a:lnTo>
                  <a:lnTo>
                    <a:pt x="5987212" y="899629"/>
                  </a:lnTo>
                  <a:lnTo>
                    <a:pt x="5972200" y="901839"/>
                  </a:lnTo>
                  <a:lnTo>
                    <a:pt x="5956084" y="902550"/>
                  </a:lnTo>
                  <a:lnTo>
                    <a:pt x="5913526" y="894638"/>
                  </a:lnTo>
                  <a:lnTo>
                    <a:pt x="5880913" y="872197"/>
                  </a:lnTo>
                  <a:lnTo>
                    <a:pt x="5860046" y="837184"/>
                  </a:lnTo>
                  <a:lnTo>
                    <a:pt x="5852693" y="791578"/>
                  </a:lnTo>
                  <a:lnTo>
                    <a:pt x="5859881" y="749515"/>
                  </a:lnTo>
                  <a:lnTo>
                    <a:pt x="5879947" y="716407"/>
                  </a:lnTo>
                  <a:lnTo>
                    <a:pt x="5910605" y="694740"/>
                  </a:lnTo>
                  <a:lnTo>
                    <a:pt x="5949556" y="686981"/>
                  </a:lnTo>
                  <a:lnTo>
                    <a:pt x="5967857" y="688136"/>
                  </a:lnTo>
                  <a:lnTo>
                    <a:pt x="5984418" y="691769"/>
                  </a:lnTo>
                  <a:lnTo>
                    <a:pt x="5999912" y="698068"/>
                  </a:lnTo>
                  <a:lnTo>
                    <a:pt x="6015037" y="707212"/>
                  </a:lnTo>
                  <a:lnTo>
                    <a:pt x="6031573" y="682142"/>
                  </a:lnTo>
                  <a:close/>
                </a:path>
              </a:pathLst>
            </a:custGeom>
            <a:solidFill>
              <a:srgbClr val="4F50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264</Words>
  <Application>Microsoft Office PowerPoint</Application>
  <PresentationFormat>Aangepast</PresentationFormat>
  <Paragraphs>33</Paragraphs>
  <Slides>27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27</vt:i4>
      </vt:variant>
    </vt:vector>
  </HeadingPairs>
  <TitlesOfParts>
    <vt:vector size="32" baseType="lpstr">
      <vt:lpstr>Calibri</vt:lpstr>
      <vt:lpstr>ScalaSans</vt:lpstr>
      <vt:lpstr>ScalaSansPro-BoldIta</vt:lpstr>
      <vt:lpstr>ScalaSansPro-Ita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Riel -  Dekkers, K. van</dc:creator>
  <cp:lastModifiedBy>Riel -  Dekkers, K. van</cp:lastModifiedBy>
  <cp:revision>5</cp:revision>
  <dcterms:created xsi:type="dcterms:W3CDTF">2023-02-01T15:13:07Z</dcterms:created>
  <dcterms:modified xsi:type="dcterms:W3CDTF">2023-04-04T11:27:17Z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2023-02-01T00:00:00Z</vt:filetime>
  </property>
  <property fmtid="{D5CDD505-2E9C-101B-9397-08002B2CF9AE}" pid="3" name="Creator">
    <vt:lpwstr>Adobe InDesign 18.1 (Macintosh)</vt:lpwstr>
  </property>
  <property fmtid="{D5CDD505-2E9C-101B-9397-08002B2CF9AE}" pid="4" name="LastSaved">
    <vt:filetime>2023-02-01T00:00:00Z</vt:filetime>
  </property>
  <property fmtid="{D5CDD505-2E9C-101B-9397-08002B2CF9AE}" pid="5" name="Producer">
    <vt:lpwstr>Adobe PDF Library 17.0</vt:lpwstr>
  </property>
</Properties>
</file>